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256" r:id="rId2"/>
    <p:sldId id="537" r:id="rId3"/>
    <p:sldId id="538" r:id="rId4"/>
    <p:sldId id="498" r:id="rId5"/>
    <p:sldId id="363" r:id="rId6"/>
    <p:sldId id="364" r:id="rId7"/>
    <p:sldId id="365" r:id="rId8"/>
    <p:sldId id="499" r:id="rId9"/>
    <p:sldId id="366" r:id="rId10"/>
    <p:sldId id="497" r:id="rId11"/>
    <p:sldId id="529" r:id="rId12"/>
    <p:sldId id="496" r:id="rId13"/>
    <p:sldId id="368" r:id="rId14"/>
    <p:sldId id="369" r:id="rId15"/>
    <p:sldId id="607" r:id="rId16"/>
    <p:sldId id="511" r:id="rId17"/>
    <p:sldId id="386" r:id="rId18"/>
    <p:sldId id="370" r:id="rId19"/>
    <p:sldId id="371" r:id="rId20"/>
    <p:sldId id="530" r:id="rId21"/>
    <p:sldId id="406" r:id="rId22"/>
    <p:sldId id="532" r:id="rId23"/>
    <p:sldId id="535" r:id="rId24"/>
    <p:sldId id="536" r:id="rId25"/>
    <p:sldId id="273" r:id="rId26"/>
    <p:sldId id="274" r:id="rId27"/>
    <p:sldId id="286" r:id="rId28"/>
    <p:sldId id="379" r:id="rId29"/>
    <p:sldId id="609" r:id="rId30"/>
    <p:sldId id="373" r:id="rId31"/>
    <p:sldId id="608" r:id="rId32"/>
    <p:sldId id="426" r:id="rId33"/>
    <p:sldId id="427" r:id="rId34"/>
    <p:sldId id="428" r:id="rId35"/>
    <p:sldId id="409" r:id="rId36"/>
    <p:sldId id="413" r:id="rId37"/>
    <p:sldId id="419" r:id="rId38"/>
    <p:sldId id="415" r:id="rId39"/>
    <p:sldId id="416" r:id="rId40"/>
    <p:sldId id="414" r:id="rId41"/>
    <p:sldId id="417" r:id="rId42"/>
    <p:sldId id="423" r:id="rId43"/>
    <p:sldId id="424" r:id="rId44"/>
    <p:sldId id="425" r:id="rId45"/>
    <p:sldId id="539" r:id="rId46"/>
    <p:sldId id="395" r:id="rId47"/>
    <p:sldId id="431" r:id="rId48"/>
    <p:sldId id="432" r:id="rId49"/>
    <p:sldId id="433" r:id="rId50"/>
    <p:sldId id="434" r:id="rId51"/>
    <p:sldId id="620" r:id="rId52"/>
    <p:sldId id="471" r:id="rId53"/>
    <p:sldId id="437" r:id="rId54"/>
    <p:sldId id="436" r:id="rId55"/>
    <p:sldId id="438" r:id="rId56"/>
    <p:sldId id="439" r:id="rId57"/>
    <p:sldId id="441" r:id="rId58"/>
    <p:sldId id="442" r:id="rId59"/>
    <p:sldId id="443" r:id="rId60"/>
    <p:sldId id="469" r:id="rId61"/>
    <p:sldId id="618" r:id="rId62"/>
    <p:sldId id="617" r:id="rId63"/>
    <p:sldId id="540" r:id="rId64"/>
    <p:sldId id="444" r:id="rId65"/>
    <p:sldId id="453" r:id="rId66"/>
    <p:sldId id="429" r:id="rId67"/>
    <p:sldId id="430" r:id="rId68"/>
    <p:sldId id="394" r:id="rId69"/>
    <p:sldId id="516" r:id="rId70"/>
    <p:sldId id="546" r:id="rId71"/>
    <p:sldId id="398" r:id="rId72"/>
    <p:sldId id="404" r:id="rId73"/>
    <p:sldId id="397" r:id="rId74"/>
    <p:sldId id="547" r:id="rId75"/>
    <p:sldId id="548" r:id="rId76"/>
    <p:sldId id="551" r:id="rId77"/>
    <p:sldId id="552" r:id="rId78"/>
    <p:sldId id="400" r:id="rId79"/>
    <p:sldId id="514" r:id="rId80"/>
    <p:sldId id="553" r:id="rId81"/>
    <p:sldId id="554" r:id="rId82"/>
    <p:sldId id="405" r:id="rId83"/>
    <p:sldId id="519" r:id="rId84"/>
    <p:sldId id="526" r:id="rId85"/>
    <p:sldId id="523" r:id="rId86"/>
    <p:sldId id="524" r:id="rId87"/>
    <p:sldId id="565" r:id="rId88"/>
    <p:sldId id="555" r:id="rId89"/>
    <p:sldId id="560" r:id="rId90"/>
    <p:sldId id="561" r:id="rId91"/>
    <p:sldId id="562" r:id="rId92"/>
    <p:sldId id="559" r:id="rId93"/>
    <p:sldId id="556" r:id="rId94"/>
    <p:sldId id="557" r:id="rId95"/>
    <p:sldId id="500" r:id="rId96"/>
    <p:sldId id="541" r:id="rId97"/>
    <p:sldId id="525" r:id="rId98"/>
    <p:sldId id="527" r:id="rId99"/>
    <p:sldId id="412" r:id="rId100"/>
    <p:sldId id="382" r:id="rId101"/>
    <p:sldId id="569" r:id="rId102"/>
    <p:sldId id="518" r:id="rId103"/>
    <p:sldId id="570" r:id="rId104"/>
    <p:sldId id="568" r:id="rId105"/>
    <p:sldId id="567" r:id="rId106"/>
    <p:sldId id="566" r:id="rId107"/>
    <p:sldId id="571" r:id="rId108"/>
    <p:sldId id="545" r:id="rId109"/>
    <p:sldId id="580" r:id="rId110"/>
    <p:sldId id="491" r:id="rId111"/>
    <p:sldId id="575" r:id="rId112"/>
    <p:sldId id="578" r:id="rId113"/>
    <p:sldId id="579" r:id="rId114"/>
    <p:sldId id="610" r:id="rId115"/>
    <p:sldId id="611" r:id="rId116"/>
    <p:sldId id="612" r:id="rId117"/>
    <p:sldId id="378" r:id="rId118"/>
    <p:sldId id="584" r:id="rId119"/>
    <p:sldId id="587" r:id="rId120"/>
    <p:sldId id="585" r:id="rId121"/>
    <p:sldId id="581" r:id="rId122"/>
    <p:sldId id="542" r:id="rId123"/>
    <p:sldId id="623" r:id="rId124"/>
    <p:sldId id="589" r:id="rId125"/>
    <p:sldId id="603" r:id="rId126"/>
    <p:sldId id="605" r:id="rId127"/>
    <p:sldId id="588" r:id="rId128"/>
    <p:sldId id="606" r:id="rId129"/>
    <p:sldId id="597" r:id="rId130"/>
    <p:sldId id="604" r:id="rId131"/>
    <p:sldId id="590" r:id="rId132"/>
    <p:sldId id="601" r:id="rId133"/>
    <p:sldId id="592" r:id="rId134"/>
    <p:sldId id="478" r:id="rId135"/>
    <p:sldId id="483" r:id="rId136"/>
    <p:sldId id="340" r:id="rId137"/>
    <p:sldId id="338" r:id="rId138"/>
    <p:sldId id="474" r:id="rId139"/>
    <p:sldId id="487" r:id="rId140"/>
    <p:sldId id="484" r:id="rId141"/>
    <p:sldId id="375" r:id="rId142"/>
    <p:sldId id="472" r:id="rId143"/>
    <p:sldId id="489" r:id="rId144"/>
    <p:sldId id="490" r:id="rId145"/>
    <p:sldId id="486" r:id="rId146"/>
    <p:sldId id="515" r:id="rId147"/>
    <p:sldId id="583" r:id="rId148"/>
    <p:sldId id="622" r:id="rId149"/>
    <p:sldId id="613" r:id="rId150"/>
    <p:sldId id="614" r:id="rId151"/>
    <p:sldId id="615" r:id="rId152"/>
    <p:sldId id="616" r:id="rId153"/>
    <p:sldId id="619" r:id="rId154"/>
    <p:sldId id="621" r:id="rId155"/>
    <p:sldId id="372" r:id="rId156"/>
    <p:sldId id="544" r:id="rId157"/>
    <p:sldId id="258" r:id="rId158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026" userDrawn="1">
          <p15:clr>
            <a:srgbClr val="A4A3A4"/>
          </p15:clr>
        </p15:guide>
        <p15:guide id="4" pos="5765" userDrawn="1">
          <p15:clr>
            <a:srgbClr val="A4A3A4"/>
          </p15:clr>
        </p15:guide>
        <p15:guide id="6" pos="145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  <p15:guide id="11" orient="horz" pos="935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3" orient="horz" pos="3657" userDrawn="1">
          <p15:clr>
            <a:srgbClr val="A4A3A4"/>
          </p15:clr>
        </p15:guide>
        <p15:guide id="15" orient="horz" pos="709" userDrawn="1">
          <p15:clr>
            <a:srgbClr val="A4A3A4"/>
          </p15:clr>
        </p15:guide>
        <p15:guide id="16" pos="7514" userDrawn="1">
          <p15:clr>
            <a:srgbClr val="A4A3A4"/>
          </p15:clr>
        </p15:guide>
        <p15:guide id="17" orient="horz" pos="4201" userDrawn="1">
          <p15:clr>
            <a:srgbClr val="A4A3A4"/>
          </p15:clr>
        </p15:guide>
        <p15:guide id="18" pos="6924" userDrawn="1">
          <p15:clr>
            <a:srgbClr val="A4A3A4"/>
          </p15:clr>
        </p15:guide>
        <p15:guide id="19" pos="1436" userDrawn="1">
          <p15:clr>
            <a:srgbClr val="A4A3A4"/>
          </p15:clr>
        </p15:guide>
        <p15:guide id="20" pos="2479" userDrawn="1">
          <p15:clr>
            <a:srgbClr val="A4A3A4"/>
          </p15:clr>
        </p15:guide>
        <p15:guide id="21" orient="horz" pos="856" userDrawn="1">
          <p15:clr>
            <a:srgbClr val="A4A3A4"/>
          </p15:clr>
        </p15:guide>
        <p15:guide id="22" orient="horz" pos="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FF"/>
    <a:srgbClr val="262626"/>
    <a:srgbClr val="00C8EB"/>
    <a:srgbClr val="FFC700"/>
    <a:srgbClr val="EF296B"/>
    <a:srgbClr val="DBAC7D"/>
    <a:srgbClr val="B99FFF"/>
    <a:srgbClr val="00D35A"/>
    <a:srgbClr val="C66D5E"/>
    <a:srgbClr val="CC8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3" autoAdjust="0"/>
    <p:restoredTop sz="82727" autoAdjust="0"/>
  </p:normalViewPr>
  <p:slideViewPr>
    <p:cSldViewPr showGuides="1">
      <p:cViewPr varScale="1">
        <p:scale>
          <a:sx n="98" d="100"/>
          <a:sy n="98" d="100"/>
        </p:scale>
        <p:origin x="960" y="90"/>
      </p:cViewPr>
      <p:guideLst>
        <p:guide orient="horz" pos="423"/>
        <p:guide pos="3840"/>
        <p:guide pos="2026"/>
        <p:guide pos="5765"/>
        <p:guide pos="145"/>
        <p:guide orient="horz" pos="1207"/>
        <p:guide orient="horz" pos="935"/>
        <p:guide orient="horz" pos="2160"/>
        <p:guide orient="horz" pos="3657"/>
        <p:guide orient="horz" pos="709"/>
        <p:guide pos="7514"/>
        <p:guide orient="horz" pos="4201"/>
        <p:guide pos="6924"/>
        <p:guide pos="1436"/>
        <p:guide pos="2479"/>
        <p:guide orient="horz" pos="856"/>
        <p:guide orient="horz" pos="52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ereum%20Average%20Gas%20Limi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s0801\Desktop\export-BlockTi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All!$E$1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00C8E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All!$E$2:$E$2473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  <c:pt idx="1354">
                  <c:v>163.69743969999999</c:v>
                </c:pt>
                <c:pt idx="1355">
                  <c:v>169.34166529999999</c:v>
                </c:pt>
                <c:pt idx="1356">
                  <c:v>160.07982720000001</c:v>
                </c:pt>
                <c:pt idx="1357">
                  <c:v>166.18951809999999</c:v>
                </c:pt>
                <c:pt idx="1358">
                  <c:v>166.45915249999999</c:v>
                </c:pt>
                <c:pt idx="1359">
                  <c:v>174.41230759999999</c:v>
                </c:pt>
                <c:pt idx="1360">
                  <c:v>173.40903130000001</c:v>
                </c:pt>
                <c:pt idx="1361">
                  <c:v>173.22305019999999</c:v>
                </c:pt>
                <c:pt idx="1362">
                  <c:v>170.52729590000001</c:v>
                </c:pt>
                <c:pt idx="1363">
                  <c:v>175.0205771</c:v>
                </c:pt>
                <c:pt idx="1364">
                  <c:v>169.9351886</c:v>
                </c:pt>
                <c:pt idx="1365">
                  <c:v>165.52633159999999</c:v>
                </c:pt>
                <c:pt idx="1366">
                  <c:v>153.7051342</c:v>
                </c:pt>
                <c:pt idx="1367">
                  <c:v>157.99524679999999</c:v>
                </c:pt>
                <c:pt idx="1368">
                  <c:v>159.67116619999999</c:v>
                </c:pt>
                <c:pt idx="1369">
                  <c:v>158.806962</c:v>
                </c:pt>
                <c:pt idx="1370">
                  <c:v>161.37990189999999</c:v>
                </c:pt>
                <c:pt idx="1371">
                  <c:v>163.39243400000001</c:v>
                </c:pt>
                <c:pt idx="1372">
                  <c:v>161.07427989999999</c:v>
                </c:pt>
                <c:pt idx="1373">
                  <c:v>161.46113819999999</c:v>
                </c:pt>
                <c:pt idx="1374">
                  <c:v>168.37471590000001</c:v>
                </c:pt>
                <c:pt idx="1375">
                  <c:v>164.2781765</c:v>
                </c:pt>
                <c:pt idx="1376">
                  <c:v>165.9525515</c:v>
                </c:pt>
                <c:pt idx="1377">
                  <c:v>175.24917830000001</c:v>
                </c:pt>
                <c:pt idx="1378">
                  <c:v>167.7690504</c:v>
                </c:pt>
                <c:pt idx="1379">
                  <c:v>171.5330931</c:v>
                </c:pt>
                <c:pt idx="1380">
                  <c:v>171.30867000000001</c:v>
                </c:pt>
                <c:pt idx="1381">
                  <c:v>173.121937</c:v>
                </c:pt>
                <c:pt idx="1382">
                  <c:v>194.12161180000001</c:v>
                </c:pt>
                <c:pt idx="1383">
                  <c:v>187.9255106</c:v>
                </c:pt>
                <c:pt idx="1384">
                  <c:v>195.8201273</c:v>
                </c:pt>
                <c:pt idx="1385">
                  <c:v>217.7809293</c:v>
                </c:pt>
                <c:pt idx="1386">
                  <c:v>248.47698560000001</c:v>
                </c:pt>
                <c:pt idx="1387">
                  <c:v>263.52824930000003</c:v>
                </c:pt>
                <c:pt idx="1388">
                  <c:v>245.7757058</c:v>
                </c:pt>
                <c:pt idx="1389">
                  <c:v>232.65176779999999</c:v>
                </c:pt>
                <c:pt idx="1390">
                  <c:v>259.78826650000002</c:v>
                </c:pt>
                <c:pt idx="1391">
                  <c:v>252.52906440000001</c:v>
                </c:pt>
                <c:pt idx="1392">
                  <c:v>255.09546349999999</c:v>
                </c:pt>
                <c:pt idx="1393">
                  <c:v>246.42705470000001</c:v>
                </c:pt>
                <c:pt idx="1394">
                  <c:v>249.32291910000001</c:v>
                </c:pt>
                <c:pt idx="1395">
                  <c:v>251.5193204</c:v>
                </c:pt>
                <c:pt idx="1396">
                  <c:v>252.791357</c:v>
                </c:pt>
                <c:pt idx="1397">
                  <c:v>264.9845641</c:v>
                </c:pt>
                <c:pt idx="1398">
                  <c:v>268.64117270000003</c:v>
                </c:pt>
                <c:pt idx="1399">
                  <c:v>267.81551380000002</c:v>
                </c:pt>
                <c:pt idx="1400">
                  <c:v>266.06231059999999</c:v>
                </c:pt>
                <c:pt idx="1401">
                  <c:v>254.31488540000001</c:v>
                </c:pt>
                <c:pt idx="1402">
                  <c:v>267.5789719</c:v>
                </c:pt>
                <c:pt idx="1403">
                  <c:v>264.175838</c:v>
                </c:pt>
                <c:pt idx="1404">
                  <c:v>269.05423739999998</c:v>
                </c:pt>
                <c:pt idx="1405">
                  <c:v>247.1100587</c:v>
                </c:pt>
                <c:pt idx="1406">
                  <c:v>241.67991620000001</c:v>
                </c:pt>
                <c:pt idx="1407">
                  <c:v>245.4286989</c:v>
                </c:pt>
                <c:pt idx="1408">
                  <c:v>250.01106799999999</c:v>
                </c:pt>
                <c:pt idx="1409">
                  <c:v>249.06394040000001</c:v>
                </c:pt>
                <c:pt idx="1410">
                  <c:v>243.8480012</c:v>
                </c:pt>
                <c:pt idx="1411">
                  <c:v>230.82446139999999</c:v>
                </c:pt>
                <c:pt idx="1412">
                  <c:v>248.0451678</c:v>
                </c:pt>
                <c:pt idx="1413">
                  <c:v>245.05236600000001</c:v>
                </c:pt>
                <c:pt idx="1414">
                  <c:v>261.71632599999998</c:v>
                </c:pt>
                <c:pt idx="1415">
                  <c:v>255.6687105</c:v>
                </c:pt>
                <c:pt idx="1416">
                  <c:v>263.920029</c:v>
                </c:pt>
                <c:pt idx="1417">
                  <c:v>268.52383850000001</c:v>
                </c:pt>
                <c:pt idx="1418">
                  <c:v>269.03518969999999</c:v>
                </c:pt>
                <c:pt idx="1419">
                  <c:v>273.9752464</c:v>
                </c:pt>
                <c:pt idx="1420">
                  <c:v>264.6526963</c:v>
                </c:pt>
                <c:pt idx="1421">
                  <c:v>269.02137599999998</c:v>
                </c:pt>
                <c:pt idx="1422">
                  <c:v>272.66482289999999</c:v>
                </c:pt>
                <c:pt idx="1423">
                  <c:v>295.09564330000001</c:v>
                </c:pt>
                <c:pt idx="1424">
                  <c:v>309.83737400000001</c:v>
                </c:pt>
                <c:pt idx="1425">
                  <c:v>306.83639140000002</c:v>
                </c:pt>
                <c:pt idx="1426">
                  <c:v>311.6636153</c:v>
                </c:pt>
                <c:pt idx="1427">
                  <c:v>316.65167559999998</c:v>
                </c:pt>
                <c:pt idx="1428">
                  <c:v>334.05976320000002</c:v>
                </c:pt>
                <c:pt idx="1429">
                  <c:v>293.88714659999999</c:v>
                </c:pt>
                <c:pt idx="1430">
                  <c:v>309.74880680000001</c:v>
                </c:pt>
                <c:pt idx="1431">
                  <c:v>320.13080480000002</c:v>
                </c:pt>
                <c:pt idx="1432">
                  <c:v>292.00061049999999</c:v>
                </c:pt>
                <c:pt idx="1433">
                  <c:v>295.5681017</c:v>
                </c:pt>
                <c:pt idx="1434">
                  <c:v>292.58770550000003</c:v>
                </c:pt>
                <c:pt idx="1435">
                  <c:v>302.67942010000002</c:v>
                </c:pt>
                <c:pt idx="1436">
                  <c:v>281.6187539</c:v>
                </c:pt>
                <c:pt idx="1437">
                  <c:v>287.53473339999999</c:v>
                </c:pt>
                <c:pt idx="1438">
                  <c:v>286.0624272</c:v>
                </c:pt>
                <c:pt idx="1439">
                  <c:v>307.09878550000002</c:v>
                </c:pt>
                <c:pt idx="1440">
                  <c:v>312.40412600000002</c:v>
                </c:pt>
                <c:pt idx="1441">
                  <c:v>306.94052909999999</c:v>
                </c:pt>
                <c:pt idx="1442">
                  <c:v>288.09615539999999</c:v>
                </c:pt>
                <c:pt idx="1443">
                  <c:v>268.15008440000003</c:v>
                </c:pt>
                <c:pt idx="1444">
                  <c:v>275.18058259999998</c:v>
                </c:pt>
                <c:pt idx="1445">
                  <c:v>269.51790590000002</c:v>
                </c:pt>
                <c:pt idx="1446">
                  <c:v>226.61415339999999</c:v>
                </c:pt>
                <c:pt idx="1447">
                  <c:v>229.06063979999999</c:v>
                </c:pt>
                <c:pt idx="1448">
                  <c:v>199.8849807</c:v>
                </c:pt>
                <c:pt idx="1449">
                  <c:v>211.28652819999999</c:v>
                </c:pt>
                <c:pt idx="1450">
                  <c:v>226.12848959999999</c:v>
                </c:pt>
                <c:pt idx="1451">
                  <c:v>222.9516812</c:v>
                </c:pt>
                <c:pt idx="1452">
                  <c:v>227.75298530000001</c:v>
                </c:pt>
                <c:pt idx="1453">
                  <c:v>226.44311049999999</c:v>
                </c:pt>
                <c:pt idx="1454">
                  <c:v>216.7335889</c:v>
                </c:pt>
                <c:pt idx="1455">
                  <c:v>212.33922010000001</c:v>
                </c:pt>
                <c:pt idx="1456">
                  <c:v>215.92553369999999</c:v>
                </c:pt>
                <c:pt idx="1457">
                  <c:v>218.9175601</c:v>
                </c:pt>
                <c:pt idx="1458">
                  <c:v>218.7271494</c:v>
                </c:pt>
                <c:pt idx="1459">
                  <c:v>207.45667520000001</c:v>
                </c:pt>
                <c:pt idx="1460">
                  <c:v>211.49094500000001</c:v>
                </c:pt>
                <c:pt idx="1461">
                  <c:v>211.2146405</c:v>
                </c:pt>
                <c:pt idx="1462">
                  <c:v>209.52861229999999</c:v>
                </c:pt>
                <c:pt idx="1463">
                  <c:v>218.7765953</c:v>
                </c:pt>
                <c:pt idx="1464">
                  <c:v>217.334</c:v>
                </c:pt>
                <c:pt idx="1465">
                  <c:v>217.7830907</c:v>
                </c:pt>
                <c:pt idx="1466">
                  <c:v>222.02083880000001</c:v>
                </c:pt>
                <c:pt idx="1467">
                  <c:v>222.5978752</c:v>
                </c:pt>
                <c:pt idx="1468">
                  <c:v>232.86586629999999</c:v>
                </c:pt>
                <c:pt idx="1469">
                  <c:v>225.73445240000001</c:v>
                </c:pt>
                <c:pt idx="1470">
                  <c:v>226.53244140000001</c:v>
                </c:pt>
                <c:pt idx="1471">
                  <c:v>221.5399486</c:v>
                </c:pt>
                <c:pt idx="1472">
                  <c:v>211.24651470000001</c:v>
                </c:pt>
                <c:pt idx="1473">
                  <c:v>206.2799383</c:v>
                </c:pt>
                <c:pt idx="1474">
                  <c:v>215.623414</c:v>
                </c:pt>
                <c:pt idx="1475">
                  <c:v>211.2726486</c:v>
                </c:pt>
                <c:pt idx="1476">
                  <c:v>208.86644279999999</c:v>
                </c:pt>
                <c:pt idx="1477">
                  <c:v>188.11140069999999</c:v>
                </c:pt>
                <c:pt idx="1478">
                  <c:v>188.0601102</c:v>
                </c:pt>
                <c:pt idx="1479">
                  <c:v>185.15231610000001</c:v>
                </c:pt>
                <c:pt idx="1480">
                  <c:v>186.2743801</c:v>
                </c:pt>
                <c:pt idx="1481">
                  <c:v>194.48767810000001</c:v>
                </c:pt>
                <c:pt idx="1482">
                  <c:v>202.5738461</c:v>
                </c:pt>
                <c:pt idx="1483">
                  <c:v>196.9390056</c:v>
                </c:pt>
                <c:pt idx="1484">
                  <c:v>189.9340291</c:v>
                </c:pt>
                <c:pt idx="1485">
                  <c:v>189.74706140000001</c:v>
                </c:pt>
                <c:pt idx="1486">
                  <c:v>194.2588045</c:v>
                </c:pt>
                <c:pt idx="1487">
                  <c:v>190.83117870000001</c:v>
                </c:pt>
                <c:pt idx="1488">
                  <c:v>186.82337670000001</c:v>
                </c:pt>
                <c:pt idx="1489">
                  <c:v>188.47523369999999</c:v>
                </c:pt>
                <c:pt idx="1490">
                  <c:v>187.2373608</c:v>
                </c:pt>
                <c:pt idx="1491">
                  <c:v>172.8609989</c:v>
                </c:pt>
                <c:pt idx="1492">
                  <c:v>169.3428116</c:v>
                </c:pt>
                <c:pt idx="1493">
                  <c:v>168.4860693</c:v>
                </c:pt>
                <c:pt idx="1494">
                  <c:v>171.89903810000001</c:v>
                </c:pt>
                <c:pt idx="1495">
                  <c:v>171.26931350000001</c:v>
                </c:pt>
                <c:pt idx="1496">
                  <c:v>178.55146300000001</c:v>
                </c:pt>
                <c:pt idx="1497">
                  <c:v>178.53129759999999</c:v>
                </c:pt>
                <c:pt idx="1498">
                  <c:v>174.73026250000001</c:v>
                </c:pt>
                <c:pt idx="1499">
                  <c:v>173.8526196</c:v>
                </c:pt>
                <c:pt idx="1500">
                  <c:v>169.1326262</c:v>
                </c:pt>
                <c:pt idx="1501">
                  <c:v>178.621387</c:v>
                </c:pt>
                <c:pt idx="1502">
                  <c:v>181.27390030000001</c:v>
                </c:pt>
                <c:pt idx="1503">
                  <c:v>180.61829259999999</c:v>
                </c:pt>
                <c:pt idx="1504">
                  <c:v>179.7889563</c:v>
                </c:pt>
                <c:pt idx="1505">
                  <c:v>178.4760268</c:v>
                </c:pt>
                <c:pt idx="1506">
                  <c:v>180.8263785</c:v>
                </c:pt>
                <c:pt idx="1507">
                  <c:v>181.43820070000001</c:v>
                </c:pt>
                <c:pt idx="1508">
                  <c:v>188.58773919999999</c:v>
                </c:pt>
                <c:pt idx="1509">
                  <c:v>189.8302224</c:v>
                </c:pt>
                <c:pt idx="1510">
                  <c:v>198.08298970000001</c:v>
                </c:pt>
                <c:pt idx="1511">
                  <c:v>208.3847715</c:v>
                </c:pt>
                <c:pt idx="1512">
                  <c:v>209.17094420000001</c:v>
                </c:pt>
                <c:pt idx="1513">
                  <c:v>221.78940030000001</c:v>
                </c:pt>
                <c:pt idx="1514">
                  <c:v>218.55272360000001</c:v>
                </c:pt>
                <c:pt idx="1515">
                  <c:v>215.45865219999999</c:v>
                </c:pt>
                <c:pt idx="1516">
                  <c:v>211.65433039999999</c:v>
                </c:pt>
                <c:pt idx="1517">
                  <c:v>200.58480259999999</c:v>
                </c:pt>
                <c:pt idx="1518">
                  <c:v>167.0117711</c:v>
                </c:pt>
                <c:pt idx="1519">
                  <c:v>170.30159689999999</c:v>
                </c:pt>
                <c:pt idx="1520">
                  <c:v>166.35663070000001</c:v>
                </c:pt>
                <c:pt idx="1521">
                  <c:v>173.9008551</c:v>
                </c:pt>
                <c:pt idx="1522">
                  <c:v>173.7797601</c:v>
                </c:pt>
                <c:pt idx="1523">
                  <c:v>169.96773289999999</c:v>
                </c:pt>
                <c:pt idx="1524">
                  <c:v>181.46348760000001</c:v>
                </c:pt>
                <c:pt idx="1525">
                  <c:v>176.0829703</c:v>
                </c:pt>
                <c:pt idx="1526">
                  <c:v>180.86814190000001</c:v>
                </c:pt>
                <c:pt idx="1527">
                  <c:v>175.10315979999999</c:v>
                </c:pt>
                <c:pt idx="1528">
                  <c:v>175.17272560000001</c:v>
                </c:pt>
                <c:pt idx="1529">
                  <c:v>176.35611159999999</c:v>
                </c:pt>
                <c:pt idx="1530">
                  <c:v>170.2276143</c:v>
                </c:pt>
                <c:pt idx="1531">
                  <c:v>180.45181289999999</c:v>
                </c:pt>
                <c:pt idx="1532">
                  <c:v>180.85228119999999</c:v>
                </c:pt>
                <c:pt idx="1533">
                  <c:v>193.82374820000001</c:v>
                </c:pt>
                <c:pt idx="1534">
                  <c:v>191.6490106</c:v>
                </c:pt>
                <c:pt idx="1535">
                  <c:v>180.9018169</c:v>
                </c:pt>
                <c:pt idx="1536">
                  <c:v>179.46587349999999</c:v>
                </c:pt>
                <c:pt idx="1537">
                  <c:v>181.14594170000001</c:v>
                </c:pt>
                <c:pt idx="1538">
                  <c:v>187.7214687</c:v>
                </c:pt>
                <c:pt idx="1539">
                  <c:v>180.4606229</c:v>
                </c:pt>
                <c:pt idx="1540">
                  <c:v>174.52186689999999</c:v>
                </c:pt>
                <c:pt idx="1541">
                  <c:v>177.25794980000001</c:v>
                </c:pt>
                <c:pt idx="1542">
                  <c:v>173.28611710000001</c:v>
                </c:pt>
                <c:pt idx="1543">
                  <c:v>171.84040870000001</c:v>
                </c:pt>
                <c:pt idx="1544">
                  <c:v>174.9856182</c:v>
                </c:pt>
                <c:pt idx="1545">
                  <c:v>174.11557790000001</c:v>
                </c:pt>
                <c:pt idx="1546">
                  <c:v>171.40244329999999</c:v>
                </c:pt>
                <c:pt idx="1547">
                  <c:v>162.40851480000001</c:v>
                </c:pt>
                <c:pt idx="1548">
                  <c:v>160.63665470000001</c:v>
                </c:pt>
                <c:pt idx="1549">
                  <c:v>182.26108619999999</c:v>
                </c:pt>
                <c:pt idx="1550">
                  <c:v>179.67545319999999</c:v>
                </c:pt>
                <c:pt idx="1551">
                  <c:v>183.87608850000001</c:v>
                </c:pt>
                <c:pt idx="1552">
                  <c:v>181.55853870000001</c:v>
                </c:pt>
                <c:pt idx="1553">
                  <c:v>190.70674750000001</c:v>
                </c:pt>
                <c:pt idx="1554">
                  <c:v>183.25056660000001</c:v>
                </c:pt>
                <c:pt idx="1555">
                  <c:v>181.95635920000001</c:v>
                </c:pt>
                <c:pt idx="1556">
                  <c:v>183.6734539</c:v>
                </c:pt>
                <c:pt idx="1557">
                  <c:v>183.18085600000001</c:v>
                </c:pt>
                <c:pt idx="1558">
                  <c:v>181.75412779999999</c:v>
                </c:pt>
                <c:pt idx="1559">
                  <c:v>186.0142591</c:v>
                </c:pt>
                <c:pt idx="1560">
                  <c:v>188.79581719999999</c:v>
                </c:pt>
                <c:pt idx="1561">
                  <c:v>191.4163944</c:v>
                </c:pt>
                <c:pt idx="1562">
                  <c:v>186.67840720000001</c:v>
                </c:pt>
                <c:pt idx="1563">
                  <c:v>183.8651701</c:v>
                </c:pt>
                <c:pt idx="1564">
                  <c:v>184.78258880000001</c:v>
                </c:pt>
                <c:pt idx="1565">
                  <c:v>189.19837380000001</c:v>
                </c:pt>
                <c:pt idx="1566">
                  <c:v>184.8475354</c:v>
                </c:pt>
                <c:pt idx="1567">
                  <c:v>187.1610129</c:v>
                </c:pt>
                <c:pt idx="1568">
                  <c:v>188.1711258</c:v>
                </c:pt>
                <c:pt idx="1569">
                  <c:v>184.7506066</c:v>
                </c:pt>
                <c:pt idx="1570">
                  <c:v>180.14932540000001</c:v>
                </c:pt>
                <c:pt idx="1571">
                  <c:v>182.28872340000001</c:v>
                </c:pt>
                <c:pt idx="1572">
                  <c:v>183.75618059999999</c:v>
                </c:pt>
                <c:pt idx="1573">
                  <c:v>178.0163757</c:v>
                </c:pt>
                <c:pt idx="1574">
                  <c:v>175.783061</c:v>
                </c:pt>
                <c:pt idx="1575">
                  <c:v>174.4389864</c:v>
                </c:pt>
                <c:pt idx="1576">
                  <c:v>161.00219200000001</c:v>
                </c:pt>
                <c:pt idx="1577">
                  <c:v>149.77547010000001</c:v>
                </c:pt>
                <c:pt idx="1578">
                  <c:v>152.274326</c:v>
                </c:pt>
                <c:pt idx="1579">
                  <c:v>140.16832679999999</c:v>
                </c:pt>
                <c:pt idx="1580">
                  <c:v>145.98360339999999</c:v>
                </c:pt>
                <c:pt idx="1581">
                  <c:v>147.37928210000001</c:v>
                </c:pt>
                <c:pt idx="1582">
                  <c:v>152.75030409999999</c:v>
                </c:pt>
                <c:pt idx="1583">
                  <c:v>150.4169756</c:v>
                </c:pt>
                <c:pt idx="1584">
                  <c:v>154.50646750000001</c:v>
                </c:pt>
                <c:pt idx="1585">
                  <c:v>151.33352249999999</c:v>
                </c:pt>
                <c:pt idx="1586">
                  <c:v>151.29904160000001</c:v>
                </c:pt>
                <c:pt idx="1587">
                  <c:v>148.85859239999999</c:v>
                </c:pt>
                <c:pt idx="1588">
                  <c:v>147.28295349999999</c:v>
                </c:pt>
                <c:pt idx="1589">
                  <c:v>145.4772658</c:v>
                </c:pt>
                <c:pt idx="1590">
                  <c:v>148.2188433</c:v>
                </c:pt>
                <c:pt idx="1591">
                  <c:v>148.8138452</c:v>
                </c:pt>
                <c:pt idx="1592">
                  <c:v>147.35636700000001</c:v>
                </c:pt>
                <c:pt idx="1593">
                  <c:v>150.6247114</c:v>
                </c:pt>
                <c:pt idx="1594">
                  <c:v>147.4541534</c:v>
                </c:pt>
                <c:pt idx="1595">
                  <c:v>145.64543599999999</c:v>
                </c:pt>
                <c:pt idx="1596">
                  <c:v>144.04874100000001</c:v>
                </c:pt>
                <c:pt idx="1597">
                  <c:v>144.8679242</c:v>
                </c:pt>
                <c:pt idx="1598">
                  <c:v>144.77280859999999</c:v>
                </c:pt>
                <c:pt idx="1599">
                  <c:v>141.92528530000001</c:v>
                </c:pt>
                <c:pt idx="1600">
                  <c:v>142.50837730000001</c:v>
                </c:pt>
                <c:pt idx="1601">
                  <c:v>132.65818920000001</c:v>
                </c:pt>
                <c:pt idx="1602">
                  <c:v>122.0877132</c:v>
                </c:pt>
                <c:pt idx="1603">
                  <c:v>133.39811520000001</c:v>
                </c:pt>
                <c:pt idx="1604">
                  <c:v>128.1848445</c:v>
                </c:pt>
                <c:pt idx="1605">
                  <c:v>128.32074270000001</c:v>
                </c:pt>
                <c:pt idx="1606">
                  <c:v>127.0436485</c:v>
                </c:pt>
                <c:pt idx="1607">
                  <c:v>132.36099429999999</c:v>
                </c:pt>
                <c:pt idx="1608">
                  <c:v>127.90551929999999</c:v>
                </c:pt>
                <c:pt idx="1609">
                  <c:v>127.72892760000001</c:v>
                </c:pt>
                <c:pt idx="1610">
                  <c:v>125.0878785</c:v>
                </c:pt>
                <c:pt idx="1611">
                  <c:v>125.63896</c:v>
                </c:pt>
                <c:pt idx="1612">
                  <c:v>126.29579819999999</c:v>
                </c:pt>
                <c:pt idx="1613">
                  <c:v>128.07225320000001</c:v>
                </c:pt>
                <c:pt idx="1614">
                  <c:v>134.3617544</c:v>
                </c:pt>
                <c:pt idx="1615">
                  <c:v>131.4453681</c:v>
                </c:pt>
                <c:pt idx="1616">
                  <c:v>128.9040062</c:v>
                </c:pt>
                <c:pt idx="1617">
                  <c:v>130.49649120000001</c:v>
                </c:pt>
                <c:pt idx="1618">
                  <c:v>127.0706028</c:v>
                </c:pt>
                <c:pt idx="1619">
                  <c:v>134.3858864</c:v>
                </c:pt>
                <c:pt idx="1620">
                  <c:v>134.43283579999999</c:v>
                </c:pt>
                <c:pt idx="1621">
                  <c:v>135.27609699999999</c:v>
                </c:pt>
                <c:pt idx="1622">
                  <c:v>144.3169115</c:v>
                </c:pt>
                <c:pt idx="1623">
                  <c:v>142.94689099999999</c:v>
                </c:pt>
                <c:pt idx="1624">
                  <c:v>140.6109716</c:v>
                </c:pt>
                <c:pt idx="1625">
                  <c:v>137.77128529999999</c:v>
                </c:pt>
                <c:pt idx="1626">
                  <c:v>144.79459439999999</c:v>
                </c:pt>
                <c:pt idx="1627">
                  <c:v>142.2728654</c:v>
                </c:pt>
                <c:pt idx="1628">
                  <c:v>146.83859670000001</c:v>
                </c:pt>
                <c:pt idx="1629">
                  <c:v>143.58043000000001</c:v>
                </c:pt>
                <c:pt idx="1630">
                  <c:v>163.41228219999999</c:v>
                </c:pt>
                <c:pt idx="1631">
                  <c:v>166.60532789999999</c:v>
                </c:pt>
                <c:pt idx="1632">
                  <c:v>164.09837630000001</c:v>
                </c:pt>
                <c:pt idx="1633">
                  <c:v>169.446009</c:v>
                </c:pt>
                <c:pt idx="1634">
                  <c:v>174.02265779999999</c:v>
                </c:pt>
                <c:pt idx="1635">
                  <c:v>167.03339249999999</c:v>
                </c:pt>
                <c:pt idx="1636">
                  <c:v>166.79253180000001</c:v>
                </c:pt>
                <c:pt idx="1637">
                  <c:v>169.72956719999999</c:v>
                </c:pt>
                <c:pt idx="1638">
                  <c:v>168.0282546</c:v>
                </c:pt>
                <c:pt idx="1639">
                  <c:v>162.89467149999999</c:v>
                </c:pt>
                <c:pt idx="1640">
                  <c:v>162.54977220000001</c:v>
                </c:pt>
                <c:pt idx="1641">
                  <c:v>159.38918039999999</c:v>
                </c:pt>
                <c:pt idx="1642">
                  <c:v>168.1918125</c:v>
                </c:pt>
                <c:pt idx="1643">
                  <c:v>170.12221299999999</c:v>
                </c:pt>
                <c:pt idx="1644">
                  <c:v>176.08481839999999</c:v>
                </c:pt>
                <c:pt idx="1645">
                  <c:v>173.64827310000001</c:v>
                </c:pt>
                <c:pt idx="1646">
                  <c:v>184.56981020000001</c:v>
                </c:pt>
                <c:pt idx="1647">
                  <c:v>179.83443080000001</c:v>
                </c:pt>
                <c:pt idx="1648">
                  <c:v>183.61890679999999</c:v>
                </c:pt>
                <c:pt idx="1649">
                  <c:v>188.3494106</c:v>
                </c:pt>
                <c:pt idx="1650">
                  <c:v>189.7097503</c:v>
                </c:pt>
                <c:pt idx="1651">
                  <c:v>188.6126472</c:v>
                </c:pt>
                <c:pt idx="1652">
                  <c:v>203.86417950000001</c:v>
                </c:pt>
                <c:pt idx="1653">
                  <c:v>213.227949</c:v>
                </c:pt>
                <c:pt idx="1654">
                  <c:v>223.3407608</c:v>
                </c:pt>
                <c:pt idx="1655">
                  <c:v>223.20540270000001</c:v>
                </c:pt>
                <c:pt idx="1656">
                  <c:v>228.62426550000001</c:v>
                </c:pt>
                <c:pt idx="1657">
                  <c:v>223.12229139999999</c:v>
                </c:pt>
                <c:pt idx="1658">
                  <c:v>237.64721510000001</c:v>
                </c:pt>
                <c:pt idx="1659">
                  <c:v>265.6678594</c:v>
                </c:pt>
                <c:pt idx="1660">
                  <c:v>268.87273750000003</c:v>
                </c:pt>
                <c:pt idx="1661">
                  <c:v>286.0177162</c:v>
                </c:pt>
                <c:pt idx="1662">
                  <c:v>264.55987750000003</c:v>
                </c:pt>
                <c:pt idx="1663">
                  <c:v>258.90261179999999</c:v>
                </c:pt>
                <c:pt idx="1664">
                  <c:v>268.24832809999998</c:v>
                </c:pt>
                <c:pt idx="1665">
                  <c:v>282.55248619999998</c:v>
                </c:pt>
                <c:pt idx="1666">
                  <c:v>258.9455107</c:v>
                </c:pt>
                <c:pt idx="1667">
                  <c:v>257.277489</c:v>
                </c:pt>
                <c:pt idx="1668">
                  <c:v>265.3899179</c:v>
                </c:pt>
                <c:pt idx="1669">
                  <c:v>261.82394749999997</c:v>
                </c:pt>
                <c:pt idx="1670">
                  <c:v>274.96312790000002</c:v>
                </c:pt>
                <c:pt idx="1671">
                  <c:v>265.98968819999999</c:v>
                </c:pt>
                <c:pt idx="1672">
                  <c:v>245.6435372</c:v>
                </c:pt>
                <c:pt idx="1673">
                  <c:v>223.8092072</c:v>
                </c:pt>
                <c:pt idx="1674">
                  <c:v>227.64236940000001</c:v>
                </c:pt>
                <c:pt idx="1675">
                  <c:v>227.42943840000001</c:v>
                </c:pt>
                <c:pt idx="1676">
                  <c:v>218.45629829999999</c:v>
                </c:pt>
                <c:pt idx="1677">
                  <c:v>217.62787370000001</c:v>
                </c:pt>
                <c:pt idx="1678">
                  <c:v>231.86332110000001</c:v>
                </c:pt>
                <c:pt idx="1679">
                  <c:v>223.95274209999999</c:v>
                </c:pt>
                <c:pt idx="1680">
                  <c:v>224.498132</c:v>
                </c:pt>
                <c:pt idx="1681">
                  <c:v>228.1166317</c:v>
                </c:pt>
                <c:pt idx="1682">
                  <c:v>246.07421170000001</c:v>
                </c:pt>
                <c:pt idx="1683">
                  <c:v>236.50226810000001</c:v>
                </c:pt>
                <c:pt idx="1684">
                  <c:v>201.82051849999999</c:v>
                </c:pt>
                <c:pt idx="1685">
                  <c:v>203.74431179999999</c:v>
                </c:pt>
                <c:pt idx="1686">
                  <c:v>200.70250279999999</c:v>
                </c:pt>
                <c:pt idx="1687">
                  <c:v>194.74153039999999</c:v>
                </c:pt>
                <c:pt idx="1688">
                  <c:v>111.2752577</c:v>
                </c:pt>
                <c:pt idx="1689">
                  <c:v>133.96829399999999</c:v>
                </c:pt>
                <c:pt idx="1690">
                  <c:v>122.8399757</c:v>
                </c:pt>
                <c:pt idx="1691">
                  <c:v>123.37050859999999</c:v>
                </c:pt>
                <c:pt idx="1692">
                  <c:v>112.0013191</c:v>
                </c:pt>
                <c:pt idx="1693">
                  <c:v>116.3133077</c:v>
                </c:pt>
                <c:pt idx="1694">
                  <c:v>118.44731880000001</c:v>
                </c:pt>
                <c:pt idx="1695">
                  <c:v>137.19908559999999</c:v>
                </c:pt>
                <c:pt idx="1696">
                  <c:v>133.52571549999999</c:v>
                </c:pt>
                <c:pt idx="1697">
                  <c:v>132.05492050000001</c:v>
                </c:pt>
                <c:pt idx="1698">
                  <c:v>122.3765085</c:v>
                </c:pt>
                <c:pt idx="1699">
                  <c:v>136.4092751</c:v>
                </c:pt>
                <c:pt idx="1700">
                  <c:v>138.38408319999999</c:v>
                </c:pt>
                <c:pt idx="1701">
                  <c:v>137.0011173</c:v>
                </c:pt>
                <c:pt idx="1702">
                  <c:v>139.18088030000001</c:v>
                </c:pt>
                <c:pt idx="1703">
                  <c:v>130.03797789999999</c:v>
                </c:pt>
                <c:pt idx="1704">
                  <c:v>131.28651869999999</c:v>
                </c:pt>
                <c:pt idx="1705">
                  <c:v>124.85548439999999</c:v>
                </c:pt>
                <c:pt idx="1706">
                  <c:v>132.1833949</c:v>
                </c:pt>
                <c:pt idx="1707">
                  <c:v>133.2330686</c:v>
                </c:pt>
                <c:pt idx="1708">
                  <c:v>137.7441723</c:v>
                </c:pt>
                <c:pt idx="1709">
                  <c:v>141.18928769999999</c:v>
                </c:pt>
                <c:pt idx="1710">
                  <c:v>141.46669979999999</c:v>
                </c:pt>
                <c:pt idx="1711">
                  <c:v>144.99180509999999</c:v>
                </c:pt>
                <c:pt idx="1712">
                  <c:v>142.9290637</c:v>
                </c:pt>
                <c:pt idx="1713">
                  <c:v>170.9722668</c:v>
                </c:pt>
                <c:pt idx="1714">
                  <c:v>164.64132280000001</c:v>
                </c:pt>
                <c:pt idx="1715">
                  <c:v>172.63026339999999</c:v>
                </c:pt>
                <c:pt idx="1716">
                  <c:v>169.81610130000001</c:v>
                </c:pt>
                <c:pt idx="1717">
                  <c:v>158.809493</c:v>
                </c:pt>
                <c:pt idx="1718">
                  <c:v>158.44915570000001</c:v>
                </c:pt>
                <c:pt idx="1719">
                  <c:v>157.65953640000001</c:v>
                </c:pt>
                <c:pt idx="1720">
                  <c:v>156.5357052</c:v>
                </c:pt>
                <c:pt idx="1721">
                  <c:v>158.54119449999999</c:v>
                </c:pt>
                <c:pt idx="1722">
                  <c:v>151.45545480000001</c:v>
                </c:pt>
                <c:pt idx="1723">
                  <c:v>172.84036860000001</c:v>
                </c:pt>
                <c:pt idx="1724">
                  <c:v>170.77504529999999</c:v>
                </c:pt>
                <c:pt idx="1725">
                  <c:v>187.74658460000001</c:v>
                </c:pt>
                <c:pt idx="1726">
                  <c:v>180.04358120000001</c:v>
                </c:pt>
                <c:pt idx="1727">
                  <c:v>170.43701229999999</c:v>
                </c:pt>
                <c:pt idx="1728">
                  <c:v>170.47595509999999</c:v>
                </c:pt>
                <c:pt idx="1729">
                  <c:v>183.20840100000001</c:v>
                </c:pt>
                <c:pt idx="1730">
                  <c:v>185.42414919999999</c:v>
                </c:pt>
                <c:pt idx="1731">
                  <c:v>187.44126120000001</c:v>
                </c:pt>
                <c:pt idx="1732">
                  <c:v>193.93396859999999</c:v>
                </c:pt>
                <c:pt idx="1733">
                  <c:v>198.41293569999999</c:v>
                </c:pt>
                <c:pt idx="1734">
                  <c:v>196.5027158</c:v>
                </c:pt>
                <c:pt idx="1735">
                  <c:v>196.58981309999999</c:v>
                </c:pt>
                <c:pt idx="1736">
                  <c:v>215.18275209999999</c:v>
                </c:pt>
                <c:pt idx="1737">
                  <c:v>206.2009189</c:v>
                </c:pt>
                <c:pt idx="1738">
                  <c:v>212.00877929999999</c:v>
                </c:pt>
                <c:pt idx="1739">
                  <c:v>213.90816480000001</c:v>
                </c:pt>
                <c:pt idx="1740">
                  <c:v>209.9109066</c:v>
                </c:pt>
                <c:pt idx="1741">
                  <c:v>207.0236433</c:v>
                </c:pt>
                <c:pt idx="1742">
                  <c:v>205.33293950000001</c:v>
                </c:pt>
                <c:pt idx="1743">
                  <c:v>199.02455140000001</c:v>
                </c:pt>
                <c:pt idx="1744">
                  <c:v>212.30893760000001</c:v>
                </c:pt>
                <c:pt idx="1745">
                  <c:v>211.49432609999999</c:v>
                </c:pt>
                <c:pt idx="1746">
                  <c:v>209.8864298</c:v>
                </c:pt>
                <c:pt idx="1747">
                  <c:v>188.51185179999999</c:v>
                </c:pt>
                <c:pt idx="1748">
                  <c:v>185.7658749</c:v>
                </c:pt>
                <c:pt idx="1749">
                  <c:v>189.8272068</c:v>
                </c:pt>
                <c:pt idx="1750">
                  <c:v>199.94258060000001</c:v>
                </c:pt>
                <c:pt idx="1751">
                  <c:v>203.82554809999999</c:v>
                </c:pt>
                <c:pt idx="1752">
                  <c:v>194.73869730000001</c:v>
                </c:pt>
                <c:pt idx="1753">
                  <c:v>200.564671</c:v>
                </c:pt>
                <c:pt idx="1754">
                  <c:v>207.21785410000001</c:v>
                </c:pt>
                <c:pt idx="1755">
                  <c:v>214.9092608</c:v>
                </c:pt>
                <c:pt idx="1756">
                  <c:v>214.53484220000001</c:v>
                </c:pt>
                <c:pt idx="1757">
                  <c:v>209.8604493</c:v>
                </c:pt>
                <c:pt idx="1758">
                  <c:v>198.23340999999999</c:v>
                </c:pt>
                <c:pt idx="1759">
                  <c:v>207.59632780000001</c:v>
                </c:pt>
                <c:pt idx="1760">
                  <c:v>206.40261319999999</c:v>
                </c:pt>
                <c:pt idx="1761">
                  <c:v>199.29132369999999</c:v>
                </c:pt>
                <c:pt idx="1762">
                  <c:v>203.99296939999999</c:v>
                </c:pt>
                <c:pt idx="1763">
                  <c:v>200.9496221</c:v>
                </c:pt>
                <c:pt idx="1764">
                  <c:v>208.21705180000001</c:v>
                </c:pt>
                <c:pt idx="1765">
                  <c:v>221.37754889999999</c:v>
                </c:pt>
                <c:pt idx="1766">
                  <c:v>220.63117020000001</c:v>
                </c:pt>
                <c:pt idx="1767">
                  <c:v>243.6794069</c:v>
                </c:pt>
                <c:pt idx="1768">
                  <c:v>231.11266749999999</c:v>
                </c:pt>
                <c:pt idx="1769">
                  <c:v>248.1768768</c:v>
                </c:pt>
                <c:pt idx="1770">
                  <c:v>237.4728743</c:v>
                </c:pt>
                <c:pt idx="1771">
                  <c:v>244.70107849999999</c:v>
                </c:pt>
                <c:pt idx="1772">
                  <c:v>243.25640229999999</c:v>
                </c:pt>
                <c:pt idx="1773">
                  <c:v>240.1105187</c:v>
                </c:pt>
                <c:pt idx="1774">
                  <c:v>241.92177749999999</c:v>
                </c:pt>
                <c:pt idx="1775">
                  <c:v>245.0695221</c:v>
                </c:pt>
                <c:pt idx="1776">
                  <c:v>247.63097479999999</c:v>
                </c:pt>
                <c:pt idx="1777">
                  <c:v>243.96562499999999</c:v>
                </c:pt>
                <c:pt idx="1778">
                  <c:v>248.2619402</c:v>
                </c:pt>
                <c:pt idx="1779">
                  <c:v>229.84233040000001</c:v>
                </c:pt>
                <c:pt idx="1780">
                  <c:v>237.6144343</c:v>
                </c:pt>
                <c:pt idx="1781">
                  <c:v>238.18761000000001</c:v>
                </c:pt>
                <c:pt idx="1782">
                  <c:v>231.25444669999999</c:v>
                </c:pt>
                <c:pt idx="1783">
                  <c:v>231.04516090000001</c:v>
                </c:pt>
                <c:pt idx="1784">
                  <c:v>235.33325009999999</c:v>
                </c:pt>
                <c:pt idx="1785">
                  <c:v>233.82001550000001</c:v>
                </c:pt>
                <c:pt idx="1786">
                  <c:v>231.23007419999999</c:v>
                </c:pt>
                <c:pt idx="1787">
                  <c:v>228.82165499999999</c:v>
                </c:pt>
                <c:pt idx="1788">
                  <c:v>228.83907310000001</c:v>
                </c:pt>
                <c:pt idx="1789">
                  <c:v>227.68601749999999</c:v>
                </c:pt>
                <c:pt idx="1790">
                  <c:v>243.65799329999999</c:v>
                </c:pt>
                <c:pt idx="1791">
                  <c:v>243.14916239999999</c:v>
                </c:pt>
                <c:pt idx="1792">
                  <c:v>234.55200819999999</c:v>
                </c:pt>
                <c:pt idx="1793">
                  <c:v>232.13819620000001</c:v>
                </c:pt>
                <c:pt idx="1794">
                  <c:v>229.66150089999999</c:v>
                </c:pt>
                <c:pt idx="1795">
                  <c:v>220.91855380000001</c:v>
                </c:pt>
                <c:pt idx="1796">
                  <c:v>225.07382720000001</c:v>
                </c:pt>
                <c:pt idx="1797">
                  <c:v>227.89510569999999</c:v>
                </c:pt>
                <c:pt idx="1798">
                  <c:v>225.56739160000001</c:v>
                </c:pt>
                <c:pt idx="1799">
                  <c:v>231.06013429999999</c:v>
                </c:pt>
                <c:pt idx="1800">
                  <c:v>226.36406980000001</c:v>
                </c:pt>
                <c:pt idx="1801">
                  <c:v>225.08227539999999</c:v>
                </c:pt>
                <c:pt idx="1802">
                  <c:v>229.21435080000001</c:v>
                </c:pt>
                <c:pt idx="1803">
                  <c:v>227.68670349999999</c:v>
                </c:pt>
                <c:pt idx="1804">
                  <c:v>241.45433370000001</c:v>
                </c:pt>
                <c:pt idx="1805">
                  <c:v>239.43645720000001</c:v>
                </c:pt>
                <c:pt idx="1806">
                  <c:v>246.82417079999999</c:v>
                </c:pt>
                <c:pt idx="1807">
                  <c:v>242.076008</c:v>
                </c:pt>
                <c:pt idx="1808">
                  <c:v>241.439652</c:v>
                </c:pt>
                <c:pt idx="1809">
                  <c:v>239.2211609</c:v>
                </c:pt>
                <c:pt idx="1810">
                  <c:v>243.121534</c:v>
                </c:pt>
                <c:pt idx="1811">
                  <c:v>239.4026441</c:v>
                </c:pt>
                <c:pt idx="1812">
                  <c:v>240.45409889999999</c:v>
                </c:pt>
                <c:pt idx="1813">
                  <c:v>238.4897091</c:v>
                </c:pt>
                <c:pt idx="1814">
                  <c:v>233.5642661</c:v>
                </c:pt>
                <c:pt idx="1815">
                  <c:v>232.7468552</c:v>
                </c:pt>
                <c:pt idx="1816">
                  <c:v>235.7848731</c:v>
                </c:pt>
                <c:pt idx="1817">
                  <c:v>239.52541110000001</c:v>
                </c:pt>
                <c:pt idx="1818">
                  <c:v>236.12987419999999</c:v>
                </c:pt>
                <c:pt idx="1819">
                  <c:v>245.7853547</c:v>
                </c:pt>
                <c:pt idx="1820">
                  <c:v>264.44854070000002</c:v>
                </c:pt>
                <c:pt idx="1821">
                  <c:v>275.59198199999997</c:v>
                </c:pt>
                <c:pt idx="1822">
                  <c:v>279.93696660000001</c:v>
                </c:pt>
                <c:pt idx="1823">
                  <c:v>305.14280330000003</c:v>
                </c:pt>
                <c:pt idx="1824">
                  <c:v>311.57593439999999</c:v>
                </c:pt>
                <c:pt idx="1825">
                  <c:v>321.919646</c:v>
                </c:pt>
                <c:pt idx="1826">
                  <c:v>317.84598390000002</c:v>
                </c:pt>
                <c:pt idx="1827">
                  <c:v>317.6133069</c:v>
                </c:pt>
                <c:pt idx="1828">
                  <c:v>335.16316419999998</c:v>
                </c:pt>
                <c:pt idx="1829">
                  <c:v>346.69593500000002</c:v>
                </c:pt>
                <c:pt idx="1830">
                  <c:v>387.58613559999998</c:v>
                </c:pt>
                <c:pt idx="1831">
                  <c:v>372.1565698</c:v>
                </c:pt>
                <c:pt idx="1832">
                  <c:v>386.558178</c:v>
                </c:pt>
                <c:pt idx="1833">
                  <c:v>389.98489419999999</c:v>
                </c:pt>
                <c:pt idx="1834">
                  <c:v>400.25895800000001</c:v>
                </c:pt>
                <c:pt idx="1835">
                  <c:v>394.8927587</c:v>
                </c:pt>
                <c:pt idx="1836">
                  <c:v>378.9581867</c:v>
                </c:pt>
                <c:pt idx="1837">
                  <c:v>398.42801900000001</c:v>
                </c:pt>
                <c:pt idx="1838">
                  <c:v>390.19070010000002</c:v>
                </c:pt>
                <c:pt idx="1839">
                  <c:v>395.85731729999998</c:v>
                </c:pt>
                <c:pt idx="1840">
                  <c:v>378.4103599</c:v>
                </c:pt>
                <c:pt idx="1841">
                  <c:v>386.76919249999997</c:v>
                </c:pt>
                <c:pt idx="1842">
                  <c:v>424.9314842</c:v>
                </c:pt>
                <c:pt idx="1843">
                  <c:v>438.41011079999998</c:v>
                </c:pt>
                <c:pt idx="1844">
                  <c:v>432.3868812</c:v>
                </c:pt>
                <c:pt idx="1845">
                  <c:v>434.49799810000002</c:v>
                </c:pt>
                <c:pt idx="1846">
                  <c:v>431.01648779999999</c:v>
                </c:pt>
                <c:pt idx="1847">
                  <c:v>423.54431970000002</c:v>
                </c:pt>
                <c:pt idx="1848">
                  <c:v>408.75281699999999</c:v>
                </c:pt>
                <c:pt idx="1849">
                  <c:v>416.03803010000001</c:v>
                </c:pt>
                <c:pt idx="1850">
                  <c:v>388.03054320000001</c:v>
                </c:pt>
                <c:pt idx="1851">
                  <c:v>395.70845300000002</c:v>
                </c:pt>
                <c:pt idx="1852">
                  <c:v>390.72332419999998</c:v>
                </c:pt>
                <c:pt idx="1853">
                  <c:v>407.91970959999998</c:v>
                </c:pt>
                <c:pt idx="1854">
                  <c:v>382.58035840000002</c:v>
                </c:pt>
                <c:pt idx="1855">
                  <c:v>385.82277299999998</c:v>
                </c:pt>
                <c:pt idx="1856">
                  <c:v>383.16484220000001</c:v>
                </c:pt>
                <c:pt idx="1857">
                  <c:v>395.74599790000002</c:v>
                </c:pt>
                <c:pt idx="1858">
                  <c:v>398.59960539999997</c:v>
                </c:pt>
                <c:pt idx="1859">
                  <c:v>429.35723139999999</c:v>
                </c:pt>
                <c:pt idx="1860">
                  <c:v>433.92435760000001</c:v>
                </c:pt>
                <c:pt idx="1861">
                  <c:v>476.06777199999999</c:v>
                </c:pt>
                <c:pt idx="1862">
                  <c:v>439.47485940000001</c:v>
                </c:pt>
                <c:pt idx="1863">
                  <c:v>382.25096200000002</c:v>
                </c:pt>
                <c:pt idx="1864">
                  <c:v>386.06101200000001</c:v>
                </c:pt>
                <c:pt idx="1865">
                  <c:v>335.11217040000002</c:v>
                </c:pt>
                <c:pt idx="1866">
                  <c:v>352.70963690000002</c:v>
                </c:pt>
                <c:pt idx="1867">
                  <c:v>353.68642970000002</c:v>
                </c:pt>
                <c:pt idx="1868">
                  <c:v>336.74298069999998</c:v>
                </c:pt>
                <c:pt idx="1869">
                  <c:v>351.20680950000002</c:v>
                </c:pt>
                <c:pt idx="1870">
                  <c:v>367.97687710000002</c:v>
                </c:pt>
                <c:pt idx="1871">
                  <c:v>373.97401389999999</c:v>
                </c:pt>
                <c:pt idx="1872">
                  <c:v>387.4574677</c:v>
                </c:pt>
                <c:pt idx="1873">
                  <c:v>366.18849310000002</c:v>
                </c:pt>
                <c:pt idx="1874">
                  <c:v>377.21683730000001</c:v>
                </c:pt>
                <c:pt idx="1875">
                  <c:v>364.01657710000001</c:v>
                </c:pt>
                <c:pt idx="1876">
                  <c:v>364.76645380000002</c:v>
                </c:pt>
                <c:pt idx="1877">
                  <c:v>389.36979280000003</c:v>
                </c:pt>
                <c:pt idx="1878">
                  <c:v>384.42898750000001</c:v>
                </c:pt>
                <c:pt idx="1879">
                  <c:v>385.14630870000002</c:v>
                </c:pt>
                <c:pt idx="1880">
                  <c:v>370.7348824</c:v>
                </c:pt>
                <c:pt idx="1881">
                  <c:v>340.0956908</c:v>
                </c:pt>
                <c:pt idx="1882">
                  <c:v>344.18225059999997</c:v>
                </c:pt>
                <c:pt idx="1883">
                  <c:v>320.48199749999998</c:v>
                </c:pt>
                <c:pt idx="1884">
                  <c:v>349.037646</c:v>
                </c:pt>
                <c:pt idx="1885">
                  <c:v>352.00632739999998</c:v>
                </c:pt>
                <c:pt idx="1886">
                  <c:v>354.34325009999998</c:v>
                </c:pt>
                <c:pt idx="1887">
                  <c:v>359.63740039999999</c:v>
                </c:pt>
                <c:pt idx="1888">
                  <c:v>353.78524320000002</c:v>
                </c:pt>
                <c:pt idx="1889">
                  <c:v>359.92439230000002</c:v>
                </c:pt>
                <c:pt idx="1890">
                  <c:v>359.98661629999998</c:v>
                </c:pt>
                <c:pt idx="1891">
                  <c:v>352.81121460000003</c:v>
                </c:pt>
                <c:pt idx="1892">
                  <c:v>345.87062029999998</c:v>
                </c:pt>
                <c:pt idx="1893">
                  <c:v>346.00920430000002</c:v>
                </c:pt>
                <c:pt idx="1894">
                  <c:v>352.35448170000001</c:v>
                </c:pt>
                <c:pt idx="1895">
                  <c:v>355.0406279</c:v>
                </c:pt>
                <c:pt idx="1896">
                  <c:v>340.87089470000001</c:v>
                </c:pt>
                <c:pt idx="1897">
                  <c:v>342.2648926</c:v>
                </c:pt>
                <c:pt idx="1898">
                  <c:v>350.52545780000003</c:v>
                </c:pt>
                <c:pt idx="1899">
                  <c:v>365.0766711</c:v>
                </c:pt>
                <c:pt idx="1900">
                  <c:v>370.714811</c:v>
                </c:pt>
                <c:pt idx="1901">
                  <c:v>374.10364090000002</c:v>
                </c:pt>
                <c:pt idx="1902">
                  <c:v>386.76481510000002</c:v>
                </c:pt>
                <c:pt idx="1903">
                  <c:v>381.07110399999999</c:v>
                </c:pt>
                <c:pt idx="1904">
                  <c:v>378.83691850000002</c:v>
                </c:pt>
                <c:pt idx="1905">
                  <c:v>377.7296748</c:v>
                </c:pt>
                <c:pt idx="1906">
                  <c:v>365.52456169999999</c:v>
                </c:pt>
                <c:pt idx="1907">
                  <c:v>368.51656320000001</c:v>
                </c:pt>
                <c:pt idx="1908">
                  <c:v>378.45630849999998</c:v>
                </c:pt>
                <c:pt idx="1909">
                  <c:v>379.39188530000001</c:v>
                </c:pt>
                <c:pt idx="1910">
                  <c:v>368.3313478</c:v>
                </c:pt>
                <c:pt idx="1911">
                  <c:v>391.93639930000001</c:v>
                </c:pt>
                <c:pt idx="1912">
                  <c:v>414.25043369999997</c:v>
                </c:pt>
                <c:pt idx="1913">
                  <c:v>409.6209159</c:v>
                </c:pt>
                <c:pt idx="1914">
                  <c:v>412.21543739999998</c:v>
                </c:pt>
                <c:pt idx="1915">
                  <c:v>405.30919060000002</c:v>
                </c:pt>
                <c:pt idx="1916">
                  <c:v>393.01844770000002</c:v>
                </c:pt>
                <c:pt idx="1917">
                  <c:v>404.17172290000002</c:v>
                </c:pt>
                <c:pt idx="1918">
                  <c:v>389.03919710000002</c:v>
                </c:pt>
                <c:pt idx="1919">
                  <c:v>381.83639290000002</c:v>
                </c:pt>
                <c:pt idx="1920">
                  <c:v>382.58489680000002</c:v>
                </c:pt>
                <c:pt idx="1921">
                  <c:v>385.2658318</c:v>
                </c:pt>
                <c:pt idx="1922">
                  <c:v>396.9807156</c:v>
                </c:pt>
                <c:pt idx="1923">
                  <c:v>382.95351720000002</c:v>
                </c:pt>
                <c:pt idx="1924">
                  <c:v>387.89078760000001</c:v>
                </c:pt>
                <c:pt idx="1925">
                  <c:v>403.60882429999998</c:v>
                </c:pt>
                <c:pt idx="1926">
                  <c:v>417.46169630000003</c:v>
                </c:pt>
                <c:pt idx="1927">
                  <c:v>456.17492650000003</c:v>
                </c:pt>
                <c:pt idx="1928">
                  <c:v>434.75429530000002</c:v>
                </c:pt>
                <c:pt idx="1929">
                  <c:v>454.48431290000002</c:v>
                </c:pt>
                <c:pt idx="1930">
                  <c:v>443.3888015</c:v>
                </c:pt>
                <c:pt idx="1931">
                  <c:v>451.11442890000001</c:v>
                </c:pt>
                <c:pt idx="1932">
                  <c:v>463.59851320000001</c:v>
                </c:pt>
                <c:pt idx="1933">
                  <c:v>462.99521770000001</c:v>
                </c:pt>
                <c:pt idx="1934">
                  <c:v>473.74376100000001</c:v>
                </c:pt>
                <c:pt idx="1935">
                  <c:v>461.17279450000001</c:v>
                </c:pt>
                <c:pt idx="1936">
                  <c:v>446.06141220000001</c:v>
                </c:pt>
                <c:pt idx="1937">
                  <c:v>460.37570290000002</c:v>
                </c:pt>
                <c:pt idx="1938">
                  <c:v>482.55037529999998</c:v>
                </c:pt>
                <c:pt idx="1939">
                  <c:v>479.63755420000001</c:v>
                </c:pt>
                <c:pt idx="1940">
                  <c:v>471.5353581</c:v>
                </c:pt>
                <c:pt idx="1941">
                  <c:v>510.22090960000003</c:v>
                </c:pt>
                <c:pt idx="1942">
                  <c:v>551.61006139999995</c:v>
                </c:pt>
                <c:pt idx="1943">
                  <c:v>562.29836049999994</c:v>
                </c:pt>
                <c:pt idx="1944">
                  <c:v>608.92482340000004</c:v>
                </c:pt>
                <c:pt idx="1945">
                  <c:v>605.17035759999999</c:v>
                </c:pt>
                <c:pt idx="1946">
                  <c:v>567.96228369999994</c:v>
                </c:pt>
                <c:pt idx="1947">
                  <c:v>520.97138930000006</c:v>
                </c:pt>
                <c:pt idx="1948">
                  <c:v>519.3717901</c:v>
                </c:pt>
                <c:pt idx="1949">
                  <c:v>537.8770581</c:v>
                </c:pt>
                <c:pt idx="1950">
                  <c:v>578.17983349999997</c:v>
                </c:pt>
                <c:pt idx="1951">
                  <c:v>616.37644150000006</c:v>
                </c:pt>
                <c:pt idx="1952">
                  <c:v>585.44570590000001</c:v>
                </c:pt>
                <c:pt idx="1953">
                  <c:v>597.35794310000006</c:v>
                </c:pt>
                <c:pt idx="1954">
                  <c:v>615.70553500000005</c:v>
                </c:pt>
                <c:pt idx="1955">
                  <c:v>567.23300810000001</c:v>
                </c:pt>
                <c:pt idx="1956">
                  <c:v>598.7261542</c:v>
                </c:pt>
                <c:pt idx="1957">
                  <c:v>602.7255864</c:v>
                </c:pt>
                <c:pt idx="1958">
                  <c:v>591.13076260000003</c:v>
                </c:pt>
                <c:pt idx="1959">
                  <c:v>554.81924509999999</c:v>
                </c:pt>
                <c:pt idx="1960">
                  <c:v>573.92901459999996</c:v>
                </c:pt>
                <c:pt idx="1961">
                  <c:v>559.96816879999994</c:v>
                </c:pt>
                <c:pt idx="1962">
                  <c:v>545.83118139999999</c:v>
                </c:pt>
                <c:pt idx="1963">
                  <c:v>568.77906399999995</c:v>
                </c:pt>
                <c:pt idx="1964">
                  <c:v>590.01713989999996</c:v>
                </c:pt>
                <c:pt idx="1965">
                  <c:v>587.05178909999995</c:v>
                </c:pt>
                <c:pt idx="1966">
                  <c:v>589.24562690000005</c:v>
                </c:pt>
                <c:pt idx="1967">
                  <c:v>640.31658879999998</c:v>
                </c:pt>
                <c:pt idx="1968">
                  <c:v>640.98618369999997</c:v>
                </c:pt>
                <c:pt idx="1969">
                  <c:v>655.11252909999996</c:v>
                </c:pt>
                <c:pt idx="1970">
                  <c:v>656.27948739999999</c:v>
                </c:pt>
                <c:pt idx="1971">
                  <c:v>635.15764179999996</c:v>
                </c:pt>
                <c:pt idx="1972">
                  <c:v>609.36504950000005</c:v>
                </c:pt>
                <c:pt idx="1973">
                  <c:v>636.24299399999995</c:v>
                </c:pt>
                <c:pt idx="1974">
                  <c:v>579.69305759999997</c:v>
                </c:pt>
                <c:pt idx="1975">
                  <c:v>615.14738039999997</c:v>
                </c:pt>
                <c:pt idx="1976">
                  <c:v>628.60462099999995</c:v>
                </c:pt>
                <c:pt idx="1977">
                  <c:v>638.50760620000005</c:v>
                </c:pt>
                <c:pt idx="1978">
                  <c:v>687.87910839999995</c:v>
                </c:pt>
                <c:pt idx="1979">
                  <c:v>731.41848019999998</c:v>
                </c:pt>
                <c:pt idx="1980">
                  <c:v>734.20550779999996</c:v>
                </c:pt>
                <c:pt idx="1981">
                  <c:v>753.41257180000002</c:v>
                </c:pt>
                <c:pt idx="1982">
                  <c:v>738.52609170000005</c:v>
                </c:pt>
                <c:pt idx="1983">
                  <c:v>727.56154500000002</c:v>
                </c:pt>
                <c:pt idx="1984">
                  <c:v>778.1925675</c:v>
                </c:pt>
                <c:pt idx="1985">
                  <c:v>988.52382650000004</c:v>
                </c:pt>
                <c:pt idx="1986">
                  <c:v>1048.5543749999999</c:v>
                </c:pt>
                <c:pt idx="1987">
                  <c:v>1109.8623540000001</c:v>
                </c:pt>
                <c:pt idx="1988">
                  <c:v>1216.662681</c:v>
                </c:pt>
                <c:pt idx="1989">
                  <c:v>1222.412176</c:v>
                </c:pt>
                <c:pt idx="1990">
                  <c:v>1231.846963</c:v>
                </c:pt>
                <c:pt idx="1991">
                  <c:v>1289.67</c:v>
                </c:pt>
                <c:pt idx="1992">
                  <c:v>1246.09807</c:v>
                </c:pt>
                <c:pt idx="1993">
                  <c:v>1080.130611</c:v>
                </c:pt>
                <c:pt idx="1994">
                  <c:v>1041.457901</c:v>
                </c:pt>
                <c:pt idx="1995">
                  <c:v>1143.274015</c:v>
                </c:pt>
                <c:pt idx="1996">
                  <c:v>1238.314083</c:v>
                </c:pt>
                <c:pt idx="1997">
                  <c:v>1179.1667090000001</c:v>
                </c:pt>
                <c:pt idx="1998">
                  <c:v>1214.5403510000001</c:v>
                </c:pt>
                <c:pt idx="1999">
                  <c:v>1238.1576640000001</c:v>
                </c:pt>
                <c:pt idx="2000">
                  <c:v>1272.5365200000001</c:v>
                </c:pt>
                <c:pt idx="2001">
                  <c:v>1345.4985999999999</c:v>
                </c:pt>
                <c:pt idx="2002">
                  <c:v>1385.949012</c:v>
                </c:pt>
                <c:pt idx="2003">
                  <c:v>1108.985494</c:v>
                </c:pt>
                <c:pt idx="2004">
                  <c:v>1225.2450409999999</c:v>
                </c:pt>
                <c:pt idx="2005">
                  <c:v>1225.72461</c:v>
                </c:pt>
                <c:pt idx="2006">
                  <c:v>1392.803101</c:v>
                </c:pt>
                <c:pt idx="2007">
                  <c:v>1316.3209979999999</c:v>
                </c:pt>
                <c:pt idx="2008">
                  <c:v>1366.9826889999999</c:v>
                </c:pt>
                <c:pt idx="2009">
                  <c:v>1247.6570469999999</c:v>
                </c:pt>
                <c:pt idx="2010">
                  <c:v>1339.533422</c:v>
                </c:pt>
                <c:pt idx="2011">
                  <c:v>1405.433939</c:v>
                </c:pt>
                <c:pt idx="2012">
                  <c:v>1373.371504</c:v>
                </c:pt>
                <c:pt idx="2013">
                  <c:v>1282.883169</c:v>
                </c:pt>
                <c:pt idx="2014">
                  <c:v>1387.2791589999999</c:v>
                </c:pt>
                <c:pt idx="2015">
                  <c:v>1521.428431</c:v>
                </c:pt>
                <c:pt idx="2016">
                  <c:v>1666.661503</c:v>
                </c:pt>
                <c:pt idx="2017">
                  <c:v>1605.8287640000001</c:v>
                </c:pt>
                <c:pt idx="2018">
                  <c:v>1723.176872</c:v>
                </c:pt>
                <c:pt idx="2019">
                  <c:v>1675.0646819999999</c:v>
                </c:pt>
                <c:pt idx="2020">
                  <c:v>1606.9208080000001</c:v>
                </c:pt>
                <c:pt idx="2021">
                  <c:v>1756.378719</c:v>
                </c:pt>
                <c:pt idx="2022">
                  <c:v>1774.836693</c:v>
                </c:pt>
                <c:pt idx="2023">
                  <c:v>1747.2507700000001</c:v>
                </c:pt>
                <c:pt idx="2024">
                  <c:v>1789.6024420000001</c:v>
                </c:pt>
                <c:pt idx="2025">
                  <c:v>1848.6449279999999</c:v>
                </c:pt>
                <c:pt idx="2026">
                  <c:v>1817.8389110000001</c:v>
                </c:pt>
                <c:pt idx="2027">
                  <c:v>1806.922822</c:v>
                </c:pt>
                <c:pt idx="2028">
                  <c:v>1776.843672</c:v>
                </c:pt>
                <c:pt idx="2029">
                  <c:v>1785.6741930000001</c:v>
                </c:pt>
                <c:pt idx="2030">
                  <c:v>1850.828865</c:v>
                </c:pt>
                <c:pt idx="2031">
                  <c:v>1939.3249109999999</c:v>
                </c:pt>
                <c:pt idx="2032">
                  <c:v>1957.1752759999999</c:v>
                </c:pt>
                <c:pt idx="2033">
                  <c:v>1914.61</c:v>
                </c:pt>
                <c:pt idx="2034">
                  <c:v>1937.39</c:v>
                </c:pt>
                <c:pt idx="2035">
                  <c:v>1779.68</c:v>
                </c:pt>
                <c:pt idx="2036">
                  <c:v>1585</c:v>
                </c:pt>
                <c:pt idx="2037">
                  <c:v>1625.3</c:v>
                </c:pt>
                <c:pt idx="2038">
                  <c:v>1482.518681</c:v>
                </c:pt>
                <c:pt idx="2039">
                  <c:v>1445.2390499999999</c:v>
                </c:pt>
                <c:pt idx="2040">
                  <c:v>1460.425937</c:v>
                </c:pt>
                <c:pt idx="2041">
                  <c:v>1422.393761</c:v>
                </c:pt>
                <c:pt idx="2042">
                  <c:v>1572.9</c:v>
                </c:pt>
                <c:pt idx="2043">
                  <c:v>1485.04</c:v>
                </c:pt>
                <c:pt idx="2044">
                  <c:v>1563.62</c:v>
                </c:pt>
                <c:pt idx="2045">
                  <c:v>1540.86</c:v>
                </c:pt>
                <c:pt idx="2046">
                  <c:v>1534.82</c:v>
                </c:pt>
                <c:pt idx="2047">
                  <c:v>1658.68</c:v>
                </c:pt>
                <c:pt idx="2048">
                  <c:v>1739.33</c:v>
                </c:pt>
                <c:pt idx="2049">
                  <c:v>1839.01</c:v>
                </c:pt>
                <c:pt idx="2050">
                  <c:v>1876.53</c:v>
                </c:pt>
                <c:pt idx="2051">
                  <c:v>1778.04</c:v>
                </c:pt>
                <c:pt idx="2052">
                  <c:v>1833.58</c:v>
                </c:pt>
                <c:pt idx="2053">
                  <c:v>1767.79</c:v>
                </c:pt>
                <c:pt idx="2054">
                  <c:v>1891.4406690000001</c:v>
                </c:pt>
                <c:pt idx="2055">
                  <c:v>1848.412961</c:v>
                </c:pt>
                <c:pt idx="2056">
                  <c:v>1795.3818349999999</c:v>
                </c:pt>
                <c:pt idx="2057">
                  <c:v>1812</c:v>
                </c:pt>
                <c:pt idx="2058">
                  <c:v>1829.11</c:v>
                </c:pt>
                <c:pt idx="2059">
                  <c:v>1776.56</c:v>
                </c:pt>
                <c:pt idx="2060">
                  <c:v>1808.86</c:v>
                </c:pt>
                <c:pt idx="2061">
                  <c:v>1801.15</c:v>
                </c:pt>
                <c:pt idx="2062">
                  <c:v>1784</c:v>
                </c:pt>
                <c:pt idx="2063">
                  <c:v>1683.53</c:v>
                </c:pt>
                <c:pt idx="2064">
                  <c:v>1672.54</c:v>
                </c:pt>
                <c:pt idx="2065">
                  <c:v>1581.79</c:v>
                </c:pt>
                <c:pt idx="2066">
                  <c:v>1587.08</c:v>
                </c:pt>
                <c:pt idx="2067">
                  <c:v>1700.1</c:v>
                </c:pt>
                <c:pt idx="2068">
                  <c:v>1713.88</c:v>
                </c:pt>
                <c:pt idx="2069">
                  <c:v>1684.07</c:v>
                </c:pt>
                <c:pt idx="2070">
                  <c:v>1822.18</c:v>
                </c:pt>
                <c:pt idx="2071">
                  <c:v>1841.606753</c:v>
                </c:pt>
                <c:pt idx="2072">
                  <c:v>1919.7174339999999</c:v>
                </c:pt>
                <c:pt idx="2073">
                  <c:v>1968.130136</c:v>
                </c:pt>
                <c:pt idx="2074">
                  <c:v>2134.34746</c:v>
                </c:pt>
                <c:pt idx="2075">
                  <c:v>2008.9328410000001</c:v>
                </c:pt>
                <c:pt idx="2076">
                  <c:v>2078.46</c:v>
                </c:pt>
                <c:pt idx="2077">
                  <c:v>2115.9699999999998</c:v>
                </c:pt>
                <c:pt idx="2078">
                  <c:v>2113</c:v>
                </c:pt>
                <c:pt idx="2079">
                  <c:v>1967.5</c:v>
                </c:pt>
                <c:pt idx="2080">
                  <c:v>2079.0553380000001</c:v>
                </c:pt>
                <c:pt idx="2081">
                  <c:v>2066.7399999999998</c:v>
                </c:pt>
                <c:pt idx="2082">
                  <c:v>2132.08</c:v>
                </c:pt>
                <c:pt idx="2083">
                  <c:v>2150.54</c:v>
                </c:pt>
                <c:pt idx="2084">
                  <c:v>2138.345296</c:v>
                </c:pt>
                <c:pt idx="2085">
                  <c:v>2301.2458080000001</c:v>
                </c:pt>
                <c:pt idx="2086">
                  <c:v>2431.995543</c:v>
                </c:pt>
                <c:pt idx="2087">
                  <c:v>2516.6453820000002</c:v>
                </c:pt>
                <c:pt idx="2088">
                  <c:v>2421.8917700000002</c:v>
                </c:pt>
                <c:pt idx="2089">
                  <c:v>2326.1799999999998</c:v>
                </c:pt>
                <c:pt idx="2090">
                  <c:v>2250.23</c:v>
                </c:pt>
                <c:pt idx="2091">
                  <c:v>2170.81</c:v>
                </c:pt>
                <c:pt idx="2092">
                  <c:v>2343.2800000000002</c:v>
                </c:pt>
                <c:pt idx="2093">
                  <c:v>2370.46</c:v>
                </c:pt>
                <c:pt idx="2094">
                  <c:v>2414.92</c:v>
                </c:pt>
                <c:pt idx="2095">
                  <c:v>2357.94</c:v>
                </c:pt>
                <c:pt idx="2096">
                  <c:v>2231</c:v>
                </c:pt>
                <c:pt idx="2097">
                  <c:v>2318.42</c:v>
                </c:pt>
                <c:pt idx="2098">
                  <c:v>2534</c:v>
                </c:pt>
                <c:pt idx="2099">
                  <c:v>2667.8621720000001</c:v>
                </c:pt>
                <c:pt idx="2100">
                  <c:v>2750.261825</c:v>
                </c:pt>
                <c:pt idx="2101">
                  <c:v>2758.4390589999998</c:v>
                </c:pt>
                <c:pt idx="2102">
                  <c:v>2776.4438919999998</c:v>
                </c:pt>
                <c:pt idx="2103">
                  <c:v>2948.92</c:v>
                </c:pt>
                <c:pt idx="2104">
                  <c:v>2951.6863800000001</c:v>
                </c:pt>
                <c:pt idx="2105">
                  <c:v>3432.945037</c:v>
                </c:pt>
                <c:pt idx="2106">
                  <c:v>3240.6407450000002</c:v>
                </c:pt>
                <c:pt idx="2107">
                  <c:v>3529.0703819999999</c:v>
                </c:pt>
                <c:pt idx="2108">
                  <c:v>3492.4599779999999</c:v>
                </c:pt>
                <c:pt idx="2109">
                  <c:v>3484.2002229999998</c:v>
                </c:pt>
                <c:pt idx="2110">
                  <c:v>3917.2352489999998</c:v>
                </c:pt>
                <c:pt idx="2111">
                  <c:v>3922.96</c:v>
                </c:pt>
                <c:pt idx="2112">
                  <c:v>3946.96</c:v>
                </c:pt>
                <c:pt idx="2113">
                  <c:v>4172.33</c:v>
                </c:pt>
                <c:pt idx="2114">
                  <c:v>3825</c:v>
                </c:pt>
                <c:pt idx="2115">
                  <c:v>3708.95</c:v>
                </c:pt>
                <c:pt idx="2116">
                  <c:v>4094.99</c:v>
                </c:pt>
                <c:pt idx="2117">
                  <c:v>3627.19</c:v>
                </c:pt>
                <c:pt idx="2118">
                  <c:v>3588.29</c:v>
                </c:pt>
                <c:pt idx="2119">
                  <c:v>3283.29</c:v>
                </c:pt>
                <c:pt idx="2120">
                  <c:v>3386.3124929999999</c:v>
                </c:pt>
                <c:pt idx="2121">
                  <c:v>2442.6141469999998</c:v>
                </c:pt>
                <c:pt idx="2122">
                  <c:v>2774.514776</c:v>
                </c:pt>
                <c:pt idx="2123">
                  <c:v>2441.27</c:v>
                </c:pt>
                <c:pt idx="2124">
                  <c:v>2289.3200000000002</c:v>
                </c:pt>
                <c:pt idx="2125">
                  <c:v>2115.75</c:v>
                </c:pt>
                <c:pt idx="2126">
                  <c:v>2635.6</c:v>
                </c:pt>
                <c:pt idx="2127">
                  <c:v>2704.02</c:v>
                </c:pt>
                <c:pt idx="2128">
                  <c:v>2873.66</c:v>
                </c:pt>
                <c:pt idx="2129">
                  <c:v>2730.02</c:v>
                </c:pt>
                <c:pt idx="2130">
                  <c:v>2406.2800000000002</c:v>
                </c:pt>
                <c:pt idx="2131">
                  <c:v>2284.0300000000002</c:v>
                </c:pt>
                <c:pt idx="2132">
                  <c:v>2373.63</c:v>
                </c:pt>
                <c:pt idx="2133">
                  <c:v>2726.78</c:v>
                </c:pt>
                <c:pt idx="2134">
                  <c:v>2643.82</c:v>
                </c:pt>
                <c:pt idx="2135">
                  <c:v>2706.64</c:v>
                </c:pt>
                <c:pt idx="2136">
                  <c:v>2856.0576879999999</c:v>
                </c:pt>
                <c:pt idx="2137">
                  <c:v>2690.8967280000002</c:v>
                </c:pt>
                <c:pt idx="2138">
                  <c:v>2629.8852360000001</c:v>
                </c:pt>
                <c:pt idx="2139">
                  <c:v>2718.68</c:v>
                </c:pt>
                <c:pt idx="2140">
                  <c:v>2606.9914359999998</c:v>
                </c:pt>
                <c:pt idx="2141">
                  <c:v>2509.0481450000002</c:v>
                </c:pt>
                <c:pt idx="2142">
                  <c:v>2610.6339379999999</c:v>
                </c:pt>
                <c:pt idx="2143">
                  <c:v>2470.9973789999999</c:v>
                </c:pt>
                <c:pt idx="2144">
                  <c:v>2354.8139679999999</c:v>
                </c:pt>
                <c:pt idx="2145">
                  <c:v>2370.724416</c:v>
                </c:pt>
                <c:pt idx="2146">
                  <c:v>2515.9899999999998</c:v>
                </c:pt>
                <c:pt idx="2147">
                  <c:v>2582.4835119999998</c:v>
                </c:pt>
                <c:pt idx="2148">
                  <c:v>2543.3723199999999</c:v>
                </c:pt>
                <c:pt idx="2149">
                  <c:v>2367.73</c:v>
                </c:pt>
                <c:pt idx="2150">
                  <c:v>2371.14</c:v>
                </c:pt>
                <c:pt idx="2151">
                  <c:v>2225.42</c:v>
                </c:pt>
                <c:pt idx="2152">
                  <c:v>2158.15</c:v>
                </c:pt>
                <c:pt idx="2153">
                  <c:v>2257.0700000000002</c:v>
                </c:pt>
                <c:pt idx="2154">
                  <c:v>1893.57</c:v>
                </c:pt>
                <c:pt idx="2155">
                  <c:v>1871.62</c:v>
                </c:pt>
                <c:pt idx="2156">
                  <c:v>1972.6</c:v>
                </c:pt>
                <c:pt idx="2157">
                  <c:v>1989.1746860000001</c:v>
                </c:pt>
                <c:pt idx="2158">
                  <c:v>1809.5367550000001</c:v>
                </c:pt>
                <c:pt idx="2159">
                  <c:v>1830.6482699999999</c:v>
                </c:pt>
                <c:pt idx="2160">
                  <c:v>1983.314762</c:v>
                </c:pt>
                <c:pt idx="2161">
                  <c:v>2083.5539309999999</c:v>
                </c:pt>
                <c:pt idx="2162">
                  <c:v>2166.9352469999999</c:v>
                </c:pt>
                <c:pt idx="2163">
                  <c:v>2276.4546519999999</c:v>
                </c:pt>
                <c:pt idx="2164">
                  <c:v>2107.1780760000001</c:v>
                </c:pt>
                <c:pt idx="2165">
                  <c:v>2159.59</c:v>
                </c:pt>
                <c:pt idx="2166">
                  <c:v>2225.09</c:v>
                </c:pt>
                <c:pt idx="2167">
                  <c:v>2317.36</c:v>
                </c:pt>
                <c:pt idx="2168">
                  <c:v>2201.9299999999998</c:v>
                </c:pt>
                <c:pt idx="2169">
                  <c:v>2317.8000000000002</c:v>
                </c:pt>
                <c:pt idx="2170">
                  <c:v>2316.8200000000002</c:v>
                </c:pt>
                <c:pt idx="2171">
                  <c:v>2116.96</c:v>
                </c:pt>
                <c:pt idx="2172">
                  <c:v>2147.1</c:v>
                </c:pt>
                <c:pt idx="2173">
                  <c:v>2115.9699999999998</c:v>
                </c:pt>
                <c:pt idx="2174">
                  <c:v>2139.16</c:v>
                </c:pt>
                <c:pt idx="2175">
                  <c:v>2030.9373089999999</c:v>
                </c:pt>
                <c:pt idx="2176">
                  <c:v>1940.3789409999999</c:v>
                </c:pt>
                <c:pt idx="2177">
                  <c:v>1994.247241</c:v>
                </c:pt>
                <c:pt idx="2178">
                  <c:v>1921.879079</c:v>
                </c:pt>
                <c:pt idx="2179">
                  <c:v>1877.180032</c:v>
                </c:pt>
                <c:pt idx="2180">
                  <c:v>1900.009305</c:v>
                </c:pt>
                <c:pt idx="2181">
                  <c:v>1889.052484</c:v>
                </c:pt>
                <c:pt idx="2182">
                  <c:v>1818.898025</c:v>
                </c:pt>
                <c:pt idx="2183">
                  <c:v>1791.58</c:v>
                </c:pt>
                <c:pt idx="2184">
                  <c:v>1993.44</c:v>
                </c:pt>
                <c:pt idx="2185">
                  <c:v>2024.75</c:v>
                </c:pt>
                <c:pt idx="2186">
                  <c:v>2113.34</c:v>
                </c:pt>
                <c:pt idx="2187">
                  <c:v>2184.86</c:v>
                </c:pt>
                <c:pt idx="2188">
                  <c:v>2192.9093560000001</c:v>
                </c:pt>
                <c:pt idx="2189">
                  <c:v>2228.5190640000001</c:v>
                </c:pt>
                <c:pt idx="2190">
                  <c:v>2300.6418370000001</c:v>
                </c:pt>
                <c:pt idx="2191">
                  <c:v>2300.5213330000001</c:v>
                </c:pt>
                <c:pt idx="2192">
                  <c:v>2386.87</c:v>
                </c:pt>
                <c:pt idx="2193">
                  <c:v>2453.930754</c:v>
                </c:pt>
                <c:pt idx="2194">
                  <c:v>2524.0100000000002</c:v>
                </c:pt>
                <c:pt idx="2195">
                  <c:v>2562.69</c:v>
                </c:pt>
                <c:pt idx="2196">
                  <c:v>2607.4141730000001</c:v>
                </c:pt>
                <c:pt idx="2197">
                  <c:v>2512.638097</c:v>
                </c:pt>
                <c:pt idx="2198">
                  <c:v>2727.4078129999998</c:v>
                </c:pt>
                <c:pt idx="2199">
                  <c:v>2829.048483</c:v>
                </c:pt>
                <c:pt idx="2200">
                  <c:v>2891.1932379999998</c:v>
                </c:pt>
                <c:pt idx="2201">
                  <c:v>3158.3</c:v>
                </c:pt>
                <c:pt idx="2202">
                  <c:v>3021</c:v>
                </c:pt>
                <c:pt idx="2203">
                  <c:v>3150.6</c:v>
                </c:pt>
                <c:pt idx="2204">
                  <c:v>3141.6823380000001</c:v>
                </c:pt>
                <c:pt idx="2205">
                  <c:v>3162.66129</c:v>
                </c:pt>
                <c:pt idx="2206">
                  <c:v>3048.0692509999999</c:v>
                </c:pt>
                <c:pt idx="2207">
                  <c:v>3319.8172490000002</c:v>
                </c:pt>
                <c:pt idx="2208">
                  <c:v>3272.6877789999999</c:v>
                </c:pt>
                <c:pt idx="2209">
                  <c:v>3317.24</c:v>
                </c:pt>
                <c:pt idx="2210">
                  <c:v>3144.49</c:v>
                </c:pt>
                <c:pt idx="2211">
                  <c:v>3011.01</c:v>
                </c:pt>
                <c:pt idx="2212">
                  <c:v>3024.53</c:v>
                </c:pt>
                <c:pt idx="2213">
                  <c:v>3184.9985029999998</c:v>
                </c:pt>
                <c:pt idx="2214">
                  <c:v>3285.493669</c:v>
                </c:pt>
                <c:pt idx="2215">
                  <c:v>3224.0524289999998</c:v>
                </c:pt>
                <c:pt idx="2216">
                  <c:v>3238.999045</c:v>
                </c:pt>
                <c:pt idx="2217">
                  <c:v>3325.178649</c:v>
                </c:pt>
                <c:pt idx="2218">
                  <c:v>3177.1654109999999</c:v>
                </c:pt>
                <c:pt idx="2219">
                  <c:v>3231.313525</c:v>
                </c:pt>
                <c:pt idx="2220">
                  <c:v>3084.8179420000001</c:v>
                </c:pt>
                <c:pt idx="2221">
                  <c:v>3270.6666810000002</c:v>
                </c:pt>
                <c:pt idx="2222">
                  <c:v>3247.5830099999998</c:v>
                </c:pt>
                <c:pt idx="2223">
                  <c:v>3228.6587340000001</c:v>
                </c:pt>
                <c:pt idx="2224">
                  <c:v>3227.239908</c:v>
                </c:pt>
                <c:pt idx="2225">
                  <c:v>3406.227273</c:v>
                </c:pt>
                <c:pt idx="2226">
                  <c:v>3823.9764220000002</c:v>
                </c:pt>
                <c:pt idx="2227">
                  <c:v>3787.989114</c:v>
                </c:pt>
                <c:pt idx="2228">
                  <c:v>3845.3139759999999</c:v>
                </c:pt>
                <c:pt idx="2229">
                  <c:v>3952.1544789999998</c:v>
                </c:pt>
                <c:pt idx="2230">
                  <c:v>3928.3944590000001</c:v>
                </c:pt>
                <c:pt idx="2231">
                  <c:v>3434.0373850000001</c:v>
                </c:pt>
                <c:pt idx="2232">
                  <c:v>3501.631766</c:v>
                </c:pt>
                <c:pt idx="2233">
                  <c:v>3426.51</c:v>
                </c:pt>
                <c:pt idx="2234">
                  <c:v>3222.85</c:v>
                </c:pt>
                <c:pt idx="2235">
                  <c:v>3263.88</c:v>
                </c:pt>
                <c:pt idx="2236">
                  <c:v>3400.11</c:v>
                </c:pt>
                <c:pt idx="2237">
                  <c:v>3280.73</c:v>
                </c:pt>
                <c:pt idx="2238">
                  <c:v>3438.91</c:v>
                </c:pt>
                <c:pt idx="2239">
                  <c:v>3615.65</c:v>
                </c:pt>
                <c:pt idx="2240">
                  <c:v>3563.86</c:v>
                </c:pt>
                <c:pt idx="2241">
                  <c:v>3392.96</c:v>
                </c:pt>
                <c:pt idx="2242">
                  <c:v>3428.16</c:v>
                </c:pt>
                <c:pt idx="2243">
                  <c:v>3343.34</c:v>
                </c:pt>
                <c:pt idx="2244">
                  <c:v>2971.93</c:v>
                </c:pt>
                <c:pt idx="2245">
                  <c:v>2779.85</c:v>
                </c:pt>
                <c:pt idx="2246">
                  <c:v>3078.3233559999999</c:v>
                </c:pt>
                <c:pt idx="2247">
                  <c:v>3154.360772</c:v>
                </c:pt>
                <c:pt idx="2248">
                  <c:v>2931.0372609999999</c:v>
                </c:pt>
                <c:pt idx="2249">
                  <c:v>2924.081709</c:v>
                </c:pt>
                <c:pt idx="2250">
                  <c:v>3061.9656620000001</c:v>
                </c:pt>
                <c:pt idx="2251">
                  <c:v>2925.7696070000002</c:v>
                </c:pt>
                <c:pt idx="2252">
                  <c:v>2806.269546</c:v>
                </c:pt>
                <c:pt idx="2253">
                  <c:v>2850.14</c:v>
                </c:pt>
                <c:pt idx="2254">
                  <c:v>3000.4658979999999</c:v>
                </c:pt>
                <c:pt idx="2255">
                  <c:v>3310.963182</c:v>
                </c:pt>
                <c:pt idx="2256">
                  <c:v>3395.27</c:v>
                </c:pt>
                <c:pt idx="2257">
                  <c:v>3416.92</c:v>
                </c:pt>
                <c:pt idx="2258">
                  <c:v>3385.32</c:v>
                </c:pt>
                <c:pt idx="2259">
                  <c:v>3515.24</c:v>
                </c:pt>
                <c:pt idx="2260">
                  <c:v>3573.84</c:v>
                </c:pt>
                <c:pt idx="2261">
                  <c:v>3589.74</c:v>
                </c:pt>
                <c:pt idx="2262">
                  <c:v>3556.25</c:v>
                </c:pt>
                <c:pt idx="2263">
                  <c:v>3571.7</c:v>
                </c:pt>
                <c:pt idx="2264">
                  <c:v>3410</c:v>
                </c:pt>
                <c:pt idx="2265">
                  <c:v>3542.701251</c:v>
                </c:pt>
                <c:pt idx="2266">
                  <c:v>3490.6501050000002</c:v>
                </c:pt>
                <c:pt idx="2267">
                  <c:v>3608.1887179999999</c:v>
                </c:pt>
                <c:pt idx="2268">
                  <c:v>3791.66</c:v>
                </c:pt>
                <c:pt idx="2269">
                  <c:v>3868.72</c:v>
                </c:pt>
                <c:pt idx="2270">
                  <c:v>3825.19</c:v>
                </c:pt>
                <c:pt idx="2271">
                  <c:v>3854.37</c:v>
                </c:pt>
                <c:pt idx="2272">
                  <c:v>3748.31</c:v>
                </c:pt>
                <c:pt idx="2273">
                  <c:v>3887.87</c:v>
                </c:pt>
                <c:pt idx="2274">
                  <c:v>4154.42</c:v>
                </c:pt>
                <c:pt idx="2275">
                  <c:v>4053.9646710000002</c:v>
                </c:pt>
                <c:pt idx="2276">
                  <c:v>3971.5042490000001</c:v>
                </c:pt>
                <c:pt idx="2277">
                  <c:v>4168.5077780000001</c:v>
                </c:pt>
                <c:pt idx="2278">
                  <c:v>4082.2778370000001</c:v>
                </c:pt>
                <c:pt idx="2279">
                  <c:v>4220.8171039999997</c:v>
                </c:pt>
                <c:pt idx="2280">
                  <c:v>4131.2479540000004</c:v>
                </c:pt>
                <c:pt idx="2281">
                  <c:v>3923.7357099999999</c:v>
                </c:pt>
                <c:pt idx="2282">
                  <c:v>4287.9456069999997</c:v>
                </c:pt>
                <c:pt idx="2283">
                  <c:v>4426.66</c:v>
                </c:pt>
                <c:pt idx="2284">
                  <c:v>4328.8100000000004</c:v>
                </c:pt>
                <c:pt idx="2285">
                  <c:v>4295.3500000000004</c:v>
                </c:pt>
                <c:pt idx="2286">
                  <c:v>4324.21</c:v>
                </c:pt>
                <c:pt idx="2287">
                  <c:v>4598</c:v>
                </c:pt>
                <c:pt idx="2288">
                  <c:v>4605.6000000000004</c:v>
                </c:pt>
                <c:pt idx="2289">
                  <c:v>4538.2700000000004</c:v>
                </c:pt>
                <c:pt idx="2290">
                  <c:v>4475.88</c:v>
                </c:pt>
                <c:pt idx="2291">
                  <c:v>4511.9799999999996</c:v>
                </c:pt>
                <c:pt idx="2292">
                  <c:v>4620.8100000000004</c:v>
                </c:pt>
                <c:pt idx="2293">
                  <c:v>4805.99</c:v>
                </c:pt>
                <c:pt idx="2294">
                  <c:v>4734.0917149999996</c:v>
                </c:pt>
                <c:pt idx="2295">
                  <c:v>4632.4860980000003</c:v>
                </c:pt>
                <c:pt idx="2296">
                  <c:v>4721.87</c:v>
                </c:pt>
                <c:pt idx="2297">
                  <c:v>4667.4659099999999</c:v>
                </c:pt>
                <c:pt idx="2298">
                  <c:v>4644.7110919999996</c:v>
                </c:pt>
                <c:pt idx="2299">
                  <c:v>4626.8505729999997</c:v>
                </c:pt>
                <c:pt idx="2300">
                  <c:v>4545.67</c:v>
                </c:pt>
                <c:pt idx="2301">
                  <c:v>4222.67</c:v>
                </c:pt>
                <c:pt idx="2302">
                  <c:v>4289.4416019999999</c:v>
                </c:pt>
                <c:pt idx="2303">
                  <c:v>4009.87</c:v>
                </c:pt>
                <c:pt idx="2304">
                  <c:v>4303.6000000000004</c:v>
                </c:pt>
                <c:pt idx="2305">
                  <c:v>4416.3900000000003</c:v>
                </c:pt>
                <c:pt idx="2306">
                  <c:v>4265.87</c:v>
                </c:pt>
                <c:pt idx="2307">
                  <c:v>4083.65</c:v>
                </c:pt>
                <c:pt idx="2308">
                  <c:v>4342.941624</c:v>
                </c:pt>
                <c:pt idx="2309">
                  <c:v>4272.9735739999996</c:v>
                </c:pt>
                <c:pt idx="2310">
                  <c:v>4523.5401089999996</c:v>
                </c:pt>
                <c:pt idx="2311">
                  <c:v>4043.396244</c:v>
                </c:pt>
                <c:pt idx="2312">
                  <c:v>4090.0912539999999</c:v>
                </c:pt>
                <c:pt idx="2313">
                  <c:v>4309.5729890000002</c:v>
                </c:pt>
                <c:pt idx="2314">
                  <c:v>4447.2391260000004</c:v>
                </c:pt>
                <c:pt idx="2315">
                  <c:v>4611.4650739999997</c:v>
                </c:pt>
                <c:pt idx="2316">
                  <c:v>4586.6778249999998</c:v>
                </c:pt>
                <c:pt idx="2317">
                  <c:v>4509.911634</c:v>
                </c:pt>
                <c:pt idx="2318">
                  <c:v>4209.9271070000004</c:v>
                </c:pt>
                <c:pt idx="2319">
                  <c:v>4129.4251830000003</c:v>
                </c:pt>
                <c:pt idx="2320">
                  <c:v>4205.7912939999997</c:v>
                </c:pt>
                <c:pt idx="2321">
                  <c:v>4365.2117120000003</c:v>
                </c:pt>
                <c:pt idx="2322">
                  <c:v>4307.7130450000004</c:v>
                </c:pt>
                <c:pt idx="2323">
                  <c:v>4469.7774509999999</c:v>
                </c:pt>
                <c:pt idx="2324">
                  <c:v>4104.9550369999997</c:v>
                </c:pt>
                <c:pt idx="2325">
                  <c:v>3884.9237800000001</c:v>
                </c:pt>
                <c:pt idx="2326">
                  <c:v>4088.9338579999999</c:v>
                </c:pt>
                <c:pt idx="2327">
                  <c:v>4132.3319460000002</c:v>
                </c:pt>
                <c:pt idx="2328">
                  <c:v>3784.9258789999999</c:v>
                </c:pt>
                <c:pt idx="2329">
                  <c:v>3861.1422969999999</c:v>
                </c:pt>
                <c:pt idx="2330">
                  <c:v>4021.8203010000002</c:v>
                </c:pt>
                <c:pt idx="2331">
                  <c:v>3957.28</c:v>
                </c:pt>
                <c:pt idx="2332">
                  <c:v>3876.5087290000001</c:v>
                </c:pt>
                <c:pt idx="2333">
                  <c:v>3957.2</c:v>
                </c:pt>
                <c:pt idx="2334">
                  <c:v>3929.81</c:v>
                </c:pt>
                <c:pt idx="2335">
                  <c:v>3952.27</c:v>
                </c:pt>
                <c:pt idx="2336">
                  <c:v>4021.41</c:v>
                </c:pt>
                <c:pt idx="2337">
                  <c:v>3986.37</c:v>
                </c:pt>
                <c:pt idx="2338">
                  <c:v>4120.03</c:v>
                </c:pt>
                <c:pt idx="2339">
                  <c:v>4045.15</c:v>
                </c:pt>
                <c:pt idx="2340">
                  <c:v>4093.56</c:v>
                </c:pt>
                <c:pt idx="2341">
                  <c:v>4069.17</c:v>
                </c:pt>
                <c:pt idx="2342">
                  <c:v>4031.6</c:v>
                </c:pt>
                <c:pt idx="2343">
                  <c:v>3797.94</c:v>
                </c:pt>
                <c:pt idx="2344">
                  <c:v>3637.27</c:v>
                </c:pt>
                <c:pt idx="2345">
                  <c:v>3706.97</c:v>
                </c:pt>
                <c:pt idx="2346">
                  <c:v>3691.71</c:v>
                </c:pt>
                <c:pt idx="2347">
                  <c:v>3767.18</c:v>
                </c:pt>
                <c:pt idx="2348">
                  <c:v>3820.22</c:v>
                </c:pt>
                <c:pt idx="2349">
                  <c:v>3762.93</c:v>
                </c:pt>
                <c:pt idx="2350">
                  <c:v>3785.0608269999998</c:v>
                </c:pt>
                <c:pt idx="2351">
                  <c:v>3538.5138459999998</c:v>
                </c:pt>
                <c:pt idx="2352">
                  <c:v>3406.335466</c:v>
                </c:pt>
                <c:pt idx="2353">
                  <c:v>3197.8762889999998</c:v>
                </c:pt>
                <c:pt idx="2354">
                  <c:v>3080.649782</c:v>
                </c:pt>
                <c:pt idx="2355">
                  <c:v>3147.7</c:v>
                </c:pt>
                <c:pt idx="2356">
                  <c:v>3086.95</c:v>
                </c:pt>
                <c:pt idx="2357">
                  <c:v>3246.53</c:v>
                </c:pt>
                <c:pt idx="2358">
                  <c:v>3371.01</c:v>
                </c:pt>
                <c:pt idx="2359">
                  <c:v>3238.59</c:v>
                </c:pt>
                <c:pt idx="2360">
                  <c:v>3310.1847929999999</c:v>
                </c:pt>
                <c:pt idx="2361">
                  <c:v>3331.28</c:v>
                </c:pt>
                <c:pt idx="2362">
                  <c:v>3353.92</c:v>
                </c:pt>
                <c:pt idx="2363">
                  <c:v>3213.3</c:v>
                </c:pt>
                <c:pt idx="2364">
                  <c:v>3159.81</c:v>
                </c:pt>
                <c:pt idx="2365">
                  <c:v>3092.48</c:v>
                </c:pt>
                <c:pt idx="2366">
                  <c:v>2975.02</c:v>
                </c:pt>
                <c:pt idx="2367">
                  <c:v>2569.0088150000001</c:v>
                </c:pt>
                <c:pt idx="2368">
                  <c:v>2411.4990109999999</c:v>
                </c:pt>
                <c:pt idx="2369">
                  <c:v>2541.419531</c:v>
                </c:pt>
                <c:pt idx="2370">
                  <c:v>2441.773682</c:v>
                </c:pt>
                <c:pt idx="2371">
                  <c:v>2460.616994</c:v>
                </c:pt>
                <c:pt idx="2372">
                  <c:v>2460.65</c:v>
                </c:pt>
                <c:pt idx="2373">
                  <c:v>2423.1994020000002</c:v>
                </c:pt>
                <c:pt idx="2374">
                  <c:v>2543.4499999999998</c:v>
                </c:pt>
                <c:pt idx="2375">
                  <c:v>2603.725042</c:v>
                </c:pt>
                <c:pt idx="2376">
                  <c:v>2603.199458</c:v>
                </c:pt>
                <c:pt idx="2377">
                  <c:v>2689.866149</c:v>
                </c:pt>
                <c:pt idx="2378">
                  <c:v>2789.648713</c:v>
                </c:pt>
                <c:pt idx="2379">
                  <c:v>2682.6851780000002</c:v>
                </c:pt>
                <c:pt idx="2380">
                  <c:v>2697.1636010000002</c:v>
                </c:pt>
                <c:pt idx="2381">
                  <c:v>2998.102414</c:v>
                </c:pt>
                <c:pt idx="2382">
                  <c:v>3020.4833779999999</c:v>
                </c:pt>
                <c:pt idx="2383">
                  <c:v>3064.1945820000001</c:v>
                </c:pt>
                <c:pt idx="2384">
                  <c:v>3141.862486</c:v>
                </c:pt>
                <c:pt idx="2385">
                  <c:v>3119.57</c:v>
                </c:pt>
                <c:pt idx="2386">
                  <c:v>3246.5041179999998</c:v>
                </c:pt>
                <c:pt idx="2387">
                  <c:v>3074.9984439999998</c:v>
                </c:pt>
                <c:pt idx="2388">
                  <c:v>2923.61</c:v>
                </c:pt>
                <c:pt idx="2389">
                  <c:v>2919.99</c:v>
                </c:pt>
                <c:pt idx="2390">
                  <c:v>2877.540207</c:v>
                </c:pt>
                <c:pt idx="2391">
                  <c:v>2932.5</c:v>
                </c:pt>
                <c:pt idx="2392">
                  <c:v>3179.37</c:v>
                </c:pt>
                <c:pt idx="2393">
                  <c:v>3126.97</c:v>
                </c:pt>
                <c:pt idx="2394">
                  <c:v>2886.29</c:v>
                </c:pt>
                <c:pt idx="2395">
                  <c:v>2780.08</c:v>
                </c:pt>
                <c:pt idx="2396">
                  <c:v>2764.7571979999998</c:v>
                </c:pt>
                <c:pt idx="2397">
                  <c:v>2622.7392559999998</c:v>
                </c:pt>
                <c:pt idx="2398">
                  <c:v>2569.4479740000002</c:v>
                </c:pt>
                <c:pt idx="2399">
                  <c:v>2637.98641</c:v>
                </c:pt>
                <c:pt idx="2400">
                  <c:v>2581.016282</c:v>
                </c:pt>
                <c:pt idx="2401">
                  <c:v>2595.033903</c:v>
                </c:pt>
                <c:pt idx="2402">
                  <c:v>2769.494275</c:v>
                </c:pt>
                <c:pt idx="2403">
                  <c:v>2780.7296630000001</c:v>
                </c:pt>
                <c:pt idx="2404">
                  <c:v>2618.1602499999999</c:v>
                </c:pt>
                <c:pt idx="2405">
                  <c:v>2923.514373</c:v>
                </c:pt>
                <c:pt idx="2406">
                  <c:v>2977.7265560000001</c:v>
                </c:pt>
                <c:pt idx="2407">
                  <c:v>2948.7595809999998</c:v>
                </c:pt>
                <c:pt idx="2408">
                  <c:v>2830.2926929999999</c:v>
                </c:pt>
                <c:pt idx="2409">
                  <c:v>2623.1835590000001</c:v>
                </c:pt>
                <c:pt idx="2410">
                  <c:v>2665.7929720000002</c:v>
                </c:pt>
                <c:pt idx="2411">
                  <c:v>2550.5425989999999</c:v>
                </c:pt>
                <c:pt idx="2412">
                  <c:v>2492.8145760000002</c:v>
                </c:pt>
                <c:pt idx="2413">
                  <c:v>2577.0652180000002</c:v>
                </c:pt>
                <c:pt idx="2414">
                  <c:v>2727.9496519999998</c:v>
                </c:pt>
                <c:pt idx="2415">
                  <c:v>2611.1538479999999</c:v>
                </c:pt>
                <c:pt idx="2416">
                  <c:v>2556.4359439999998</c:v>
                </c:pt>
                <c:pt idx="2417">
                  <c:v>2569.285582</c:v>
                </c:pt>
                <c:pt idx="2418">
                  <c:v>2516.1878000000002</c:v>
                </c:pt>
                <c:pt idx="2419">
                  <c:v>2591.0262550000002</c:v>
                </c:pt>
                <c:pt idx="2420">
                  <c:v>2619.3053690000002</c:v>
                </c:pt>
                <c:pt idx="2421">
                  <c:v>2775.1082449999999</c:v>
                </c:pt>
                <c:pt idx="2422">
                  <c:v>2814.6713460000001</c:v>
                </c:pt>
                <c:pt idx="2423">
                  <c:v>2939.3916770000001</c:v>
                </c:pt>
                <c:pt idx="2424">
                  <c:v>2952.1318620000002</c:v>
                </c:pt>
                <c:pt idx="2425">
                  <c:v>2862.2407640000001</c:v>
                </c:pt>
                <c:pt idx="2426">
                  <c:v>2890.827178</c:v>
                </c:pt>
                <c:pt idx="2427">
                  <c:v>2970.1965169999999</c:v>
                </c:pt>
                <c:pt idx="2428">
                  <c:v>3037.6858189999998</c:v>
                </c:pt>
                <c:pt idx="2429">
                  <c:v>3112.3752089999998</c:v>
                </c:pt>
                <c:pt idx="2430">
                  <c:v>3104.208478</c:v>
                </c:pt>
                <c:pt idx="2431">
                  <c:v>3148.3640260000002</c:v>
                </c:pt>
                <c:pt idx="2432">
                  <c:v>3296.2768460000002</c:v>
                </c:pt>
                <c:pt idx="2433">
                  <c:v>3339.4932100000001</c:v>
                </c:pt>
                <c:pt idx="2434">
                  <c:v>3399.8848760000001</c:v>
                </c:pt>
                <c:pt idx="2435">
                  <c:v>3386.7090899999998</c:v>
                </c:pt>
                <c:pt idx="2436">
                  <c:v>3282.9012550000002</c:v>
                </c:pt>
                <c:pt idx="2437">
                  <c:v>3456.5190899999998</c:v>
                </c:pt>
                <c:pt idx="2438">
                  <c:v>3449.392374</c:v>
                </c:pt>
                <c:pt idx="2439">
                  <c:v>3522.3779749999999</c:v>
                </c:pt>
                <c:pt idx="2440">
                  <c:v>3520.687234</c:v>
                </c:pt>
                <c:pt idx="2441">
                  <c:v>3406.817141</c:v>
                </c:pt>
                <c:pt idx="2442">
                  <c:v>3168.851369</c:v>
                </c:pt>
                <c:pt idx="2443">
                  <c:v>3227.7089850000002</c:v>
                </c:pt>
                <c:pt idx="2444">
                  <c:v>3192.7024080000001</c:v>
                </c:pt>
                <c:pt idx="2445">
                  <c:v>3259.0049290000002</c:v>
                </c:pt>
                <c:pt idx="2446">
                  <c:v>3203.4404840000002</c:v>
                </c:pt>
                <c:pt idx="2447">
                  <c:v>2979.6504989999999</c:v>
                </c:pt>
                <c:pt idx="2448">
                  <c:v>3027.9621179999999</c:v>
                </c:pt>
                <c:pt idx="2449">
                  <c:v>3118.9863129999999</c:v>
                </c:pt>
                <c:pt idx="2450">
                  <c:v>3021.8453479999998</c:v>
                </c:pt>
                <c:pt idx="2451">
                  <c:v>3040.1923839999999</c:v>
                </c:pt>
                <c:pt idx="2452">
                  <c:v>3060.45498</c:v>
                </c:pt>
                <c:pt idx="2453">
                  <c:v>2988.6833160000001</c:v>
                </c:pt>
                <c:pt idx="2454">
                  <c:v>3056.2207269999999</c:v>
                </c:pt>
                <c:pt idx="2455">
                  <c:v>3098.6566979999998</c:v>
                </c:pt>
                <c:pt idx="2456">
                  <c:v>3075.1531490000002</c:v>
                </c:pt>
                <c:pt idx="2457">
                  <c:v>2983.999961</c:v>
                </c:pt>
                <c:pt idx="2458">
                  <c:v>2963.1133100000002</c:v>
                </c:pt>
                <c:pt idx="2459">
                  <c:v>2933.3683540000002</c:v>
                </c:pt>
                <c:pt idx="2460">
                  <c:v>2922.2345399999999</c:v>
                </c:pt>
                <c:pt idx="2461">
                  <c:v>3007.2868210000001</c:v>
                </c:pt>
                <c:pt idx="2462">
                  <c:v>2809.594462</c:v>
                </c:pt>
                <c:pt idx="2463">
                  <c:v>2883.6876320000001</c:v>
                </c:pt>
                <c:pt idx="2464">
                  <c:v>2935.910511</c:v>
                </c:pt>
                <c:pt idx="2465">
                  <c:v>2817.3055159999999</c:v>
                </c:pt>
                <c:pt idx="2466">
                  <c:v>2726.8007590000002</c:v>
                </c:pt>
                <c:pt idx="2467">
                  <c:v>2825.2216039999998</c:v>
                </c:pt>
                <c:pt idx="2468">
                  <c:v>2855.0381860000002</c:v>
                </c:pt>
                <c:pt idx="2469">
                  <c:v>2780.5579870000001</c:v>
                </c:pt>
                <c:pt idx="2470">
                  <c:v>2780.5579870000001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C30-4E55-92E9-A4D2DDCAB0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5982575"/>
        <c:axId val="1505966351"/>
      </c:lineChart>
      <c:dateAx>
        <c:axId val="1505982575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1505966351"/>
        <c:crosses val="autoZero"/>
        <c:auto val="1"/>
        <c:lblOffset val="100"/>
        <c:baseTimeUnit val="days"/>
        <c:majorUnit val="2"/>
        <c:majorTimeUnit val="months"/>
      </c:dateAx>
      <c:valAx>
        <c:axId val="1505966351"/>
        <c:scaling>
          <c:orientation val="minMax"/>
          <c:max val="60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1505982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'export-GasLimit'!$F$1</c:f>
              <c:strCache>
                <c:ptCount val="1"/>
                <c:pt idx="0">
                  <c:v>Average Gas Limit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'export-GasLimit'!$E$2:$E$2476</c:f>
              <c:numCache>
                <c:formatCode>yyyy/mm/dd;@</c:formatCode>
                <c:ptCount val="2475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  <c:pt idx="2471">
                  <c:v>44686</c:v>
                </c:pt>
                <c:pt idx="2472">
                  <c:v>44687</c:v>
                </c:pt>
                <c:pt idx="2473">
                  <c:v>44688</c:v>
                </c:pt>
                <c:pt idx="2474">
                  <c:v>44689</c:v>
                </c:pt>
              </c:numCache>
            </c:numRef>
          </c:cat>
          <c:val>
            <c:numRef>
              <c:f>'export-GasLimit'!$F$2:$F$2476</c:f>
              <c:numCache>
                <c:formatCode>General</c:formatCode>
                <c:ptCount val="247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122980</c:v>
                </c:pt>
                <c:pt idx="9">
                  <c:v>1940277</c:v>
                </c:pt>
                <c:pt idx="10">
                  <c:v>3141325</c:v>
                </c:pt>
                <c:pt idx="11">
                  <c:v>3141511</c:v>
                </c:pt>
                <c:pt idx="12">
                  <c:v>3141521</c:v>
                </c:pt>
                <c:pt idx="13">
                  <c:v>3141555</c:v>
                </c:pt>
                <c:pt idx="14">
                  <c:v>3141552</c:v>
                </c:pt>
                <c:pt idx="15">
                  <c:v>3141575</c:v>
                </c:pt>
                <c:pt idx="16">
                  <c:v>3141584</c:v>
                </c:pt>
                <c:pt idx="17">
                  <c:v>3141581</c:v>
                </c:pt>
                <c:pt idx="18">
                  <c:v>3141589</c:v>
                </c:pt>
                <c:pt idx="19">
                  <c:v>3141585</c:v>
                </c:pt>
                <c:pt idx="20">
                  <c:v>3141611</c:v>
                </c:pt>
                <c:pt idx="21">
                  <c:v>3141608</c:v>
                </c:pt>
                <c:pt idx="22">
                  <c:v>3141620</c:v>
                </c:pt>
                <c:pt idx="23">
                  <c:v>3141669</c:v>
                </c:pt>
                <c:pt idx="24">
                  <c:v>3141828</c:v>
                </c:pt>
                <c:pt idx="25">
                  <c:v>3141762</c:v>
                </c:pt>
                <c:pt idx="26">
                  <c:v>3141658</c:v>
                </c:pt>
                <c:pt idx="27">
                  <c:v>3141656</c:v>
                </c:pt>
                <c:pt idx="28">
                  <c:v>3141738</c:v>
                </c:pt>
                <c:pt idx="29">
                  <c:v>3141816</c:v>
                </c:pt>
                <c:pt idx="30">
                  <c:v>3141640</c:v>
                </c:pt>
                <c:pt idx="31">
                  <c:v>3141760</c:v>
                </c:pt>
                <c:pt idx="32">
                  <c:v>3141670</c:v>
                </c:pt>
                <c:pt idx="33">
                  <c:v>3142022</c:v>
                </c:pt>
                <c:pt idx="34">
                  <c:v>3141705</c:v>
                </c:pt>
                <c:pt idx="35">
                  <c:v>3141915</c:v>
                </c:pt>
                <c:pt idx="36">
                  <c:v>3141831</c:v>
                </c:pt>
                <c:pt idx="37">
                  <c:v>3141859</c:v>
                </c:pt>
                <c:pt idx="38">
                  <c:v>3141785</c:v>
                </c:pt>
                <c:pt idx="39">
                  <c:v>3141753</c:v>
                </c:pt>
                <c:pt idx="40">
                  <c:v>3141945</c:v>
                </c:pt>
                <c:pt idx="41">
                  <c:v>3141686</c:v>
                </c:pt>
                <c:pt idx="42">
                  <c:v>3141856</c:v>
                </c:pt>
                <c:pt idx="43">
                  <c:v>3141709</c:v>
                </c:pt>
                <c:pt idx="44">
                  <c:v>3141607</c:v>
                </c:pt>
                <c:pt idx="45">
                  <c:v>3141606</c:v>
                </c:pt>
                <c:pt idx="46">
                  <c:v>3141838</c:v>
                </c:pt>
                <c:pt idx="47">
                  <c:v>3141800</c:v>
                </c:pt>
                <c:pt idx="48">
                  <c:v>3141820</c:v>
                </c:pt>
                <c:pt idx="49">
                  <c:v>3141794</c:v>
                </c:pt>
                <c:pt idx="50">
                  <c:v>3141637</c:v>
                </c:pt>
                <c:pt idx="51">
                  <c:v>3141615</c:v>
                </c:pt>
                <c:pt idx="52">
                  <c:v>3142039</c:v>
                </c:pt>
                <c:pt idx="53">
                  <c:v>3141982</c:v>
                </c:pt>
                <c:pt idx="54">
                  <c:v>3141713</c:v>
                </c:pt>
                <c:pt idx="55">
                  <c:v>3141858</c:v>
                </c:pt>
                <c:pt idx="56">
                  <c:v>3141870</c:v>
                </c:pt>
                <c:pt idx="57">
                  <c:v>3141685</c:v>
                </c:pt>
                <c:pt idx="58">
                  <c:v>3141649</c:v>
                </c:pt>
                <c:pt idx="59">
                  <c:v>3141739</c:v>
                </c:pt>
                <c:pt idx="60">
                  <c:v>3141657</c:v>
                </c:pt>
                <c:pt idx="61">
                  <c:v>3141780</c:v>
                </c:pt>
                <c:pt idx="62">
                  <c:v>3141889</c:v>
                </c:pt>
                <c:pt idx="63">
                  <c:v>3141822</c:v>
                </c:pt>
                <c:pt idx="64">
                  <c:v>3141782</c:v>
                </c:pt>
                <c:pt idx="65">
                  <c:v>3141755</c:v>
                </c:pt>
                <c:pt idx="66">
                  <c:v>3141756</c:v>
                </c:pt>
                <c:pt idx="67">
                  <c:v>3141678</c:v>
                </c:pt>
                <c:pt idx="68">
                  <c:v>3141827</c:v>
                </c:pt>
                <c:pt idx="69">
                  <c:v>3141680</c:v>
                </c:pt>
                <c:pt idx="70">
                  <c:v>3141709</c:v>
                </c:pt>
                <c:pt idx="71">
                  <c:v>3141695</c:v>
                </c:pt>
                <c:pt idx="72">
                  <c:v>3141792</c:v>
                </c:pt>
                <c:pt idx="73">
                  <c:v>3141731</c:v>
                </c:pt>
                <c:pt idx="74">
                  <c:v>3141695</c:v>
                </c:pt>
                <c:pt idx="75">
                  <c:v>3141683</c:v>
                </c:pt>
                <c:pt idx="76">
                  <c:v>3141697</c:v>
                </c:pt>
                <c:pt idx="77">
                  <c:v>3141699</c:v>
                </c:pt>
                <c:pt idx="78">
                  <c:v>3141670</c:v>
                </c:pt>
                <c:pt idx="79">
                  <c:v>3141653</c:v>
                </c:pt>
                <c:pt idx="80">
                  <c:v>3141624</c:v>
                </c:pt>
                <c:pt idx="81">
                  <c:v>3141665</c:v>
                </c:pt>
                <c:pt idx="82">
                  <c:v>3141727</c:v>
                </c:pt>
                <c:pt idx="83">
                  <c:v>3141707</c:v>
                </c:pt>
                <c:pt idx="84">
                  <c:v>3141732</c:v>
                </c:pt>
                <c:pt idx="85">
                  <c:v>3141638</c:v>
                </c:pt>
                <c:pt idx="86">
                  <c:v>3141626</c:v>
                </c:pt>
                <c:pt idx="87">
                  <c:v>3141631</c:v>
                </c:pt>
                <c:pt idx="88">
                  <c:v>3141613</c:v>
                </c:pt>
                <c:pt idx="89">
                  <c:v>3141603</c:v>
                </c:pt>
                <c:pt idx="90">
                  <c:v>3141629</c:v>
                </c:pt>
                <c:pt idx="91">
                  <c:v>3141634</c:v>
                </c:pt>
                <c:pt idx="92">
                  <c:v>3141598</c:v>
                </c:pt>
                <c:pt idx="93">
                  <c:v>3141633</c:v>
                </c:pt>
                <c:pt idx="94">
                  <c:v>3141603</c:v>
                </c:pt>
                <c:pt idx="95">
                  <c:v>3141654</c:v>
                </c:pt>
                <c:pt idx="96">
                  <c:v>3141601</c:v>
                </c:pt>
                <c:pt idx="97">
                  <c:v>3141728</c:v>
                </c:pt>
                <c:pt idx="98">
                  <c:v>3141619</c:v>
                </c:pt>
                <c:pt idx="99">
                  <c:v>3141598</c:v>
                </c:pt>
                <c:pt idx="100">
                  <c:v>3141648</c:v>
                </c:pt>
                <c:pt idx="101">
                  <c:v>3141634</c:v>
                </c:pt>
                <c:pt idx="102">
                  <c:v>3141601</c:v>
                </c:pt>
                <c:pt idx="103">
                  <c:v>3141605</c:v>
                </c:pt>
                <c:pt idx="104">
                  <c:v>3141604</c:v>
                </c:pt>
                <c:pt idx="105">
                  <c:v>3141977</c:v>
                </c:pt>
                <c:pt idx="106">
                  <c:v>3141601</c:v>
                </c:pt>
                <c:pt idx="107">
                  <c:v>3141660</c:v>
                </c:pt>
                <c:pt idx="108">
                  <c:v>3141650</c:v>
                </c:pt>
                <c:pt idx="109">
                  <c:v>3141691</c:v>
                </c:pt>
                <c:pt idx="110">
                  <c:v>3141628</c:v>
                </c:pt>
                <c:pt idx="111">
                  <c:v>3141600</c:v>
                </c:pt>
                <c:pt idx="112">
                  <c:v>3141601</c:v>
                </c:pt>
                <c:pt idx="113">
                  <c:v>3141629</c:v>
                </c:pt>
                <c:pt idx="114">
                  <c:v>3141598</c:v>
                </c:pt>
                <c:pt idx="115">
                  <c:v>3141599</c:v>
                </c:pt>
                <c:pt idx="116">
                  <c:v>3141623</c:v>
                </c:pt>
                <c:pt idx="117">
                  <c:v>3141597</c:v>
                </c:pt>
                <c:pt idx="118">
                  <c:v>3141605</c:v>
                </c:pt>
                <c:pt idx="119">
                  <c:v>3141604</c:v>
                </c:pt>
                <c:pt idx="120">
                  <c:v>3141597</c:v>
                </c:pt>
                <c:pt idx="121">
                  <c:v>3141615</c:v>
                </c:pt>
                <c:pt idx="122">
                  <c:v>3141597</c:v>
                </c:pt>
                <c:pt idx="123">
                  <c:v>3141791</c:v>
                </c:pt>
                <c:pt idx="124">
                  <c:v>3141605</c:v>
                </c:pt>
                <c:pt idx="125">
                  <c:v>3141635</c:v>
                </c:pt>
                <c:pt idx="126">
                  <c:v>3141598</c:v>
                </c:pt>
                <c:pt idx="127">
                  <c:v>3141596</c:v>
                </c:pt>
                <c:pt idx="128">
                  <c:v>3141598</c:v>
                </c:pt>
                <c:pt idx="129">
                  <c:v>3141608</c:v>
                </c:pt>
                <c:pt idx="130">
                  <c:v>3141601</c:v>
                </c:pt>
                <c:pt idx="131">
                  <c:v>3141598</c:v>
                </c:pt>
                <c:pt idx="132">
                  <c:v>3141606</c:v>
                </c:pt>
                <c:pt idx="133">
                  <c:v>3141594</c:v>
                </c:pt>
                <c:pt idx="134">
                  <c:v>3141605</c:v>
                </c:pt>
                <c:pt idx="135">
                  <c:v>3141646</c:v>
                </c:pt>
                <c:pt idx="136">
                  <c:v>3141609</c:v>
                </c:pt>
                <c:pt idx="137">
                  <c:v>3141665</c:v>
                </c:pt>
                <c:pt idx="138">
                  <c:v>3185202</c:v>
                </c:pt>
                <c:pt idx="139">
                  <c:v>3141637</c:v>
                </c:pt>
                <c:pt idx="140">
                  <c:v>3141623</c:v>
                </c:pt>
                <c:pt idx="141">
                  <c:v>3141645</c:v>
                </c:pt>
                <c:pt idx="142">
                  <c:v>3141624</c:v>
                </c:pt>
                <c:pt idx="143">
                  <c:v>3141680</c:v>
                </c:pt>
                <c:pt idx="144">
                  <c:v>3141615</c:v>
                </c:pt>
                <c:pt idx="145">
                  <c:v>3142834</c:v>
                </c:pt>
                <c:pt idx="146">
                  <c:v>3172096</c:v>
                </c:pt>
                <c:pt idx="147">
                  <c:v>3141625</c:v>
                </c:pt>
                <c:pt idx="148">
                  <c:v>3141620</c:v>
                </c:pt>
                <c:pt idx="149">
                  <c:v>3141622</c:v>
                </c:pt>
                <c:pt idx="150">
                  <c:v>3236740</c:v>
                </c:pt>
                <c:pt idx="151">
                  <c:v>3141597</c:v>
                </c:pt>
                <c:pt idx="152">
                  <c:v>3141598</c:v>
                </c:pt>
                <c:pt idx="153">
                  <c:v>3160925</c:v>
                </c:pt>
                <c:pt idx="154">
                  <c:v>3141595</c:v>
                </c:pt>
                <c:pt idx="155">
                  <c:v>3141603</c:v>
                </c:pt>
                <c:pt idx="156">
                  <c:v>3141599</c:v>
                </c:pt>
                <c:pt idx="157">
                  <c:v>3141597</c:v>
                </c:pt>
                <c:pt idx="158">
                  <c:v>3141599</c:v>
                </c:pt>
                <c:pt idx="159">
                  <c:v>3164299</c:v>
                </c:pt>
                <c:pt idx="160">
                  <c:v>3153939</c:v>
                </c:pt>
                <c:pt idx="161">
                  <c:v>3146103</c:v>
                </c:pt>
                <c:pt idx="162">
                  <c:v>3141612</c:v>
                </c:pt>
                <c:pt idx="163">
                  <c:v>3141674</c:v>
                </c:pt>
                <c:pt idx="164">
                  <c:v>3141631</c:v>
                </c:pt>
                <c:pt idx="165">
                  <c:v>3141626</c:v>
                </c:pt>
                <c:pt idx="166">
                  <c:v>3141755</c:v>
                </c:pt>
                <c:pt idx="167">
                  <c:v>3174885</c:v>
                </c:pt>
                <c:pt idx="168">
                  <c:v>3141660</c:v>
                </c:pt>
                <c:pt idx="169">
                  <c:v>3141784</c:v>
                </c:pt>
                <c:pt idx="170">
                  <c:v>3141697</c:v>
                </c:pt>
                <c:pt idx="171">
                  <c:v>3141705</c:v>
                </c:pt>
                <c:pt idx="172">
                  <c:v>3141706</c:v>
                </c:pt>
                <c:pt idx="173">
                  <c:v>3142004</c:v>
                </c:pt>
                <c:pt idx="174">
                  <c:v>3141623</c:v>
                </c:pt>
                <c:pt idx="175">
                  <c:v>3141658</c:v>
                </c:pt>
                <c:pt idx="176">
                  <c:v>3146193</c:v>
                </c:pt>
                <c:pt idx="177">
                  <c:v>3141776</c:v>
                </c:pt>
                <c:pt idx="178">
                  <c:v>3141605</c:v>
                </c:pt>
                <c:pt idx="179">
                  <c:v>3141736</c:v>
                </c:pt>
                <c:pt idx="180">
                  <c:v>3141650</c:v>
                </c:pt>
                <c:pt idx="181">
                  <c:v>3141823</c:v>
                </c:pt>
                <c:pt idx="182">
                  <c:v>3141716</c:v>
                </c:pt>
                <c:pt idx="183">
                  <c:v>3141700</c:v>
                </c:pt>
                <c:pt idx="184">
                  <c:v>3141702</c:v>
                </c:pt>
                <c:pt idx="185">
                  <c:v>3141694</c:v>
                </c:pt>
                <c:pt idx="186">
                  <c:v>3141687</c:v>
                </c:pt>
                <c:pt idx="187">
                  <c:v>3141681</c:v>
                </c:pt>
                <c:pt idx="188">
                  <c:v>3141616</c:v>
                </c:pt>
                <c:pt idx="189">
                  <c:v>3141737</c:v>
                </c:pt>
                <c:pt idx="190">
                  <c:v>3141759</c:v>
                </c:pt>
                <c:pt idx="191">
                  <c:v>3148709</c:v>
                </c:pt>
                <c:pt idx="192">
                  <c:v>3141675</c:v>
                </c:pt>
                <c:pt idx="193">
                  <c:v>3141641</c:v>
                </c:pt>
                <c:pt idx="194">
                  <c:v>3141802</c:v>
                </c:pt>
                <c:pt idx="195">
                  <c:v>3141830</c:v>
                </c:pt>
                <c:pt idx="196">
                  <c:v>3141718</c:v>
                </c:pt>
                <c:pt idx="197">
                  <c:v>3141698</c:v>
                </c:pt>
                <c:pt idx="198">
                  <c:v>3141725</c:v>
                </c:pt>
                <c:pt idx="199">
                  <c:v>3141778</c:v>
                </c:pt>
                <c:pt idx="200">
                  <c:v>3141706</c:v>
                </c:pt>
                <c:pt idx="201">
                  <c:v>3141729</c:v>
                </c:pt>
                <c:pt idx="202">
                  <c:v>3143592</c:v>
                </c:pt>
                <c:pt idx="203">
                  <c:v>3141782</c:v>
                </c:pt>
                <c:pt idx="204">
                  <c:v>3141756</c:v>
                </c:pt>
                <c:pt idx="205">
                  <c:v>3141824</c:v>
                </c:pt>
                <c:pt idx="206">
                  <c:v>3141902</c:v>
                </c:pt>
                <c:pt idx="207">
                  <c:v>3142258</c:v>
                </c:pt>
                <c:pt idx="208">
                  <c:v>3142409</c:v>
                </c:pt>
                <c:pt idx="209">
                  <c:v>3143956</c:v>
                </c:pt>
                <c:pt idx="210">
                  <c:v>3141897</c:v>
                </c:pt>
                <c:pt idx="211">
                  <c:v>3143521</c:v>
                </c:pt>
                <c:pt idx="212">
                  <c:v>3141967</c:v>
                </c:pt>
                <c:pt idx="213">
                  <c:v>3141769</c:v>
                </c:pt>
                <c:pt idx="214">
                  <c:v>3141964</c:v>
                </c:pt>
                <c:pt idx="215">
                  <c:v>3142423</c:v>
                </c:pt>
                <c:pt idx="216">
                  <c:v>3142665</c:v>
                </c:pt>
                <c:pt idx="217">
                  <c:v>3242101</c:v>
                </c:pt>
                <c:pt idx="218">
                  <c:v>4695527</c:v>
                </c:pt>
                <c:pt idx="219">
                  <c:v>4709277</c:v>
                </c:pt>
                <c:pt idx="220">
                  <c:v>4438141</c:v>
                </c:pt>
                <c:pt idx="221">
                  <c:v>3875339</c:v>
                </c:pt>
                <c:pt idx="222">
                  <c:v>4711522</c:v>
                </c:pt>
                <c:pt idx="223">
                  <c:v>4712467</c:v>
                </c:pt>
                <c:pt idx="224">
                  <c:v>4712870</c:v>
                </c:pt>
                <c:pt idx="225">
                  <c:v>4712904</c:v>
                </c:pt>
                <c:pt idx="226">
                  <c:v>4712924</c:v>
                </c:pt>
                <c:pt idx="227">
                  <c:v>4712904</c:v>
                </c:pt>
                <c:pt idx="228">
                  <c:v>4712957</c:v>
                </c:pt>
                <c:pt idx="229">
                  <c:v>4713075</c:v>
                </c:pt>
                <c:pt idx="230">
                  <c:v>4713327</c:v>
                </c:pt>
                <c:pt idx="231">
                  <c:v>4714210</c:v>
                </c:pt>
                <c:pt idx="232">
                  <c:v>4713155</c:v>
                </c:pt>
                <c:pt idx="233">
                  <c:v>4713287</c:v>
                </c:pt>
                <c:pt idx="234">
                  <c:v>4713325</c:v>
                </c:pt>
                <c:pt idx="235">
                  <c:v>4713399</c:v>
                </c:pt>
                <c:pt idx="236">
                  <c:v>4713157</c:v>
                </c:pt>
                <c:pt idx="237">
                  <c:v>4713319</c:v>
                </c:pt>
                <c:pt idx="238">
                  <c:v>4714155</c:v>
                </c:pt>
                <c:pt idx="239">
                  <c:v>4713540</c:v>
                </c:pt>
                <c:pt idx="240">
                  <c:v>4722269</c:v>
                </c:pt>
                <c:pt idx="241">
                  <c:v>4713640</c:v>
                </c:pt>
                <c:pt idx="242">
                  <c:v>4713570</c:v>
                </c:pt>
                <c:pt idx="243">
                  <c:v>4713614</c:v>
                </c:pt>
                <c:pt idx="244">
                  <c:v>4713691</c:v>
                </c:pt>
                <c:pt idx="245">
                  <c:v>4713832</c:v>
                </c:pt>
                <c:pt idx="246">
                  <c:v>4713679</c:v>
                </c:pt>
                <c:pt idx="247">
                  <c:v>4713890</c:v>
                </c:pt>
                <c:pt idx="248">
                  <c:v>4713803</c:v>
                </c:pt>
                <c:pt idx="249">
                  <c:v>4713616</c:v>
                </c:pt>
                <c:pt idx="250">
                  <c:v>4724565</c:v>
                </c:pt>
                <c:pt idx="251">
                  <c:v>4713800</c:v>
                </c:pt>
                <c:pt idx="252">
                  <c:v>4713527</c:v>
                </c:pt>
                <c:pt idx="253">
                  <c:v>4714016</c:v>
                </c:pt>
                <c:pt idx="254">
                  <c:v>4714039</c:v>
                </c:pt>
                <c:pt idx="255">
                  <c:v>4713934</c:v>
                </c:pt>
                <c:pt idx="256">
                  <c:v>4713823</c:v>
                </c:pt>
                <c:pt idx="257">
                  <c:v>4713621</c:v>
                </c:pt>
                <c:pt idx="258">
                  <c:v>4718004</c:v>
                </c:pt>
                <c:pt idx="259">
                  <c:v>4718779</c:v>
                </c:pt>
                <c:pt idx="260">
                  <c:v>4717797</c:v>
                </c:pt>
                <c:pt idx="261">
                  <c:v>4714147</c:v>
                </c:pt>
                <c:pt idx="262">
                  <c:v>4721046</c:v>
                </c:pt>
                <c:pt idx="263">
                  <c:v>4713144</c:v>
                </c:pt>
                <c:pt idx="264">
                  <c:v>4714315</c:v>
                </c:pt>
                <c:pt idx="265">
                  <c:v>4714212</c:v>
                </c:pt>
                <c:pt idx="266">
                  <c:v>4715412</c:v>
                </c:pt>
                <c:pt idx="267">
                  <c:v>4714064</c:v>
                </c:pt>
                <c:pt idx="268">
                  <c:v>4714236</c:v>
                </c:pt>
                <c:pt idx="269">
                  <c:v>4714252</c:v>
                </c:pt>
                <c:pt idx="270">
                  <c:v>4716436</c:v>
                </c:pt>
                <c:pt idx="271">
                  <c:v>4714308</c:v>
                </c:pt>
                <c:pt idx="272">
                  <c:v>4713917</c:v>
                </c:pt>
                <c:pt idx="273">
                  <c:v>4714138</c:v>
                </c:pt>
                <c:pt idx="274">
                  <c:v>4713590</c:v>
                </c:pt>
                <c:pt idx="275">
                  <c:v>4714320</c:v>
                </c:pt>
                <c:pt idx="276">
                  <c:v>4713107</c:v>
                </c:pt>
                <c:pt idx="277">
                  <c:v>4714088</c:v>
                </c:pt>
                <c:pt idx="278">
                  <c:v>4713737</c:v>
                </c:pt>
                <c:pt idx="279">
                  <c:v>4713920</c:v>
                </c:pt>
                <c:pt idx="280">
                  <c:v>4715226</c:v>
                </c:pt>
                <c:pt idx="281">
                  <c:v>4715728</c:v>
                </c:pt>
                <c:pt idx="282">
                  <c:v>4714065</c:v>
                </c:pt>
                <c:pt idx="283">
                  <c:v>4714106</c:v>
                </c:pt>
                <c:pt idx="284">
                  <c:v>4713748</c:v>
                </c:pt>
                <c:pt idx="285">
                  <c:v>4714178</c:v>
                </c:pt>
                <c:pt idx="286">
                  <c:v>4714185</c:v>
                </c:pt>
                <c:pt idx="287">
                  <c:v>4714093</c:v>
                </c:pt>
                <c:pt idx="288">
                  <c:v>4713160</c:v>
                </c:pt>
                <c:pt idx="289">
                  <c:v>4713397</c:v>
                </c:pt>
                <c:pt idx="290">
                  <c:v>4714369</c:v>
                </c:pt>
                <c:pt idx="291">
                  <c:v>4713851</c:v>
                </c:pt>
                <c:pt idx="292">
                  <c:v>4714319</c:v>
                </c:pt>
                <c:pt idx="293">
                  <c:v>4713459</c:v>
                </c:pt>
                <c:pt idx="294">
                  <c:v>4715213</c:v>
                </c:pt>
                <c:pt idx="295">
                  <c:v>4713841</c:v>
                </c:pt>
                <c:pt idx="296">
                  <c:v>4714608</c:v>
                </c:pt>
                <c:pt idx="297">
                  <c:v>4713821</c:v>
                </c:pt>
                <c:pt idx="298">
                  <c:v>4714337</c:v>
                </c:pt>
                <c:pt idx="299">
                  <c:v>4713730</c:v>
                </c:pt>
                <c:pt idx="300">
                  <c:v>4713684</c:v>
                </c:pt>
                <c:pt idx="301">
                  <c:v>4713891</c:v>
                </c:pt>
                <c:pt idx="302">
                  <c:v>4714074</c:v>
                </c:pt>
                <c:pt idx="303">
                  <c:v>4714821</c:v>
                </c:pt>
                <c:pt idx="304">
                  <c:v>4714194</c:v>
                </c:pt>
                <c:pt idx="305">
                  <c:v>4713670</c:v>
                </c:pt>
                <c:pt idx="306">
                  <c:v>4714210</c:v>
                </c:pt>
                <c:pt idx="307">
                  <c:v>4713960</c:v>
                </c:pt>
                <c:pt idx="308">
                  <c:v>4714600</c:v>
                </c:pt>
                <c:pt idx="309">
                  <c:v>4714078</c:v>
                </c:pt>
                <c:pt idx="310">
                  <c:v>4715007</c:v>
                </c:pt>
                <c:pt idx="311">
                  <c:v>4714409</c:v>
                </c:pt>
                <c:pt idx="312">
                  <c:v>4714589</c:v>
                </c:pt>
                <c:pt idx="313">
                  <c:v>4719063</c:v>
                </c:pt>
                <c:pt idx="314">
                  <c:v>4714509</c:v>
                </c:pt>
                <c:pt idx="315">
                  <c:v>4714373</c:v>
                </c:pt>
                <c:pt idx="316">
                  <c:v>4714931</c:v>
                </c:pt>
                <c:pt idx="317">
                  <c:v>4713180</c:v>
                </c:pt>
                <c:pt idx="318">
                  <c:v>4715962</c:v>
                </c:pt>
                <c:pt idx="319">
                  <c:v>4714085</c:v>
                </c:pt>
                <c:pt idx="320">
                  <c:v>4714591</c:v>
                </c:pt>
                <c:pt idx="321">
                  <c:v>4714394</c:v>
                </c:pt>
                <c:pt idx="322">
                  <c:v>4712945</c:v>
                </c:pt>
                <c:pt idx="323">
                  <c:v>4749209</c:v>
                </c:pt>
                <c:pt idx="324">
                  <c:v>4714242</c:v>
                </c:pt>
                <c:pt idx="325">
                  <c:v>4713312</c:v>
                </c:pt>
                <c:pt idx="326">
                  <c:v>4713085</c:v>
                </c:pt>
                <c:pt idx="327">
                  <c:v>4713173</c:v>
                </c:pt>
                <c:pt idx="328">
                  <c:v>4712996</c:v>
                </c:pt>
                <c:pt idx="329">
                  <c:v>4712945</c:v>
                </c:pt>
                <c:pt idx="330">
                  <c:v>4713445</c:v>
                </c:pt>
                <c:pt idx="331">
                  <c:v>4710953</c:v>
                </c:pt>
                <c:pt idx="332">
                  <c:v>4202711</c:v>
                </c:pt>
                <c:pt idx="333">
                  <c:v>3143761</c:v>
                </c:pt>
                <c:pt idx="334">
                  <c:v>3271202</c:v>
                </c:pt>
                <c:pt idx="335">
                  <c:v>4712216</c:v>
                </c:pt>
                <c:pt idx="336">
                  <c:v>4713204</c:v>
                </c:pt>
                <c:pt idx="337">
                  <c:v>4712682</c:v>
                </c:pt>
                <c:pt idx="338">
                  <c:v>4713667</c:v>
                </c:pt>
                <c:pt idx="339">
                  <c:v>4713560</c:v>
                </c:pt>
                <c:pt idx="340">
                  <c:v>4712411</c:v>
                </c:pt>
                <c:pt idx="341">
                  <c:v>4711458</c:v>
                </c:pt>
                <c:pt idx="342">
                  <c:v>4711333</c:v>
                </c:pt>
                <c:pt idx="343">
                  <c:v>4711678</c:v>
                </c:pt>
                <c:pt idx="344">
                  <c:v>4711337</c:v>
                </c:pt>
                <c:pt idx="345">
                  <c:v>4711317</c:v>
                </c:pt>
                <c:pt idx="346">
                  <c:v>4711269</c:v>
                </c:pt>
                <c:pt idx="347">
                  <c:v>4711087</c:v>
                </c:pt>
                <c:pt idx="348">
                  <c:v>4711258</c:v>
                </c:pt>
                <c:pt idx="349">
                  <c:v>4710676</c:v>
                </c:pt>
                <c:pt idx="350">
                  <c:v>4710269</c:v>
                </c:pt>
                <c:pt idx="351">
                  <c:v>4709863</c:v>
                </c:pt>
                <c:pt idx="352">
                  <c:v>4711033</c:v>
                </c:pt>
                <c:pt idx="353">
                  <c:v>4710029</c:v>
                </c:pt>
                <c:pt idx="354">
                  <c:v>4709453</c:v>
                </c:pt>
                <c:pt idx="355">
                  <c:v>4712214</c:v>
                </c:pt>
                <c:pt idx="356">
                  <c:v>4711461</c:v>
                </c:pt>
                <c:pt idx="357">
                  <c:v>4710519</c:v>
                </c:pt>
                <c:pt idx="358">
                  <c:v>4711014</c:v>
                </c:pt>
                <c:pt idx="359">
                  <c:v>4710949</c:v>
                </c:pt>
                <c:pt idx="360">
                  <c:v>4710831</c:v>
                </c:pt>
                <c:pt idx="361">
                  <c:v>4711126</c:v>
                </c:pt>
                <c:pt idx="362">
                  <c:v>4711168</c:v>
                </c:pt>
                <c:pt idx="363">
                  <c:v>4710791</c:v>
                </c:pt>
                <c:pt idx="364">
                  <c:v>4710949</c:v>
                </c:pt>
                <c:pt idx="365">
                  <c:v>4711545</c:v>
                </c:pt>
                <c:pt idx="366">
                  <c:v>4710901</c:v>
                </c:pt>
                <c:pt idx="367">
                  <c:v>4710794</c:v>
                </c:pt>
                <c:pt idx="368">
                  <c:v>4711025</c:v>
                </c:pt>
                <c:pt idx="369">
                  <c:v>4710455</c:v>
                </c:pt>
                <c:pt idx="370">
                  <c:v>4710898</c:v>
                </c:pt>
                <c:pt idx="371">
                  <c:v>4710665</c:v>
                </c:pt>
                <c:pt idx="372">
                  <c:v>4710698</c:v>
                </c:pt>
                <c:pt idx="373">
                  <c:v>4711247</c:v>
                </c:pt>
                <c:pt idx="374">
                  <c:v>4711547</c:v>
                </c:pt>
                <c:pt idx="375">
                  <c:v>4711440</c:v>
                </c:pt>
                <c:pt idx="376">
                  <c:v>4711480</c:v>
                </c:pt>
                <c:pt idx="377">
                  <c:v>4711080</c:v>
                </c:pt>
                <c:pt idx="378">
                  <c:v>4710417</c:v>
                </c:pt>
                <c:pt idx="379">
                  <c:v>4711106</c:v>
                </c:pt>
                <c:pt idx="380">
                  <c:v>4711142</c:v>
                </c:pt>
                <c:pt idx="381">
                  <c:v>4711301</c:v>
                </c:pt>
                <c:pt idx="382">
                  <c:v>4710725</c:v>
                </c:pt>
                <c:pt idx="383">
                  <c:v>4711205</c:v>
                </c:pt>
                <c:pt idx="384">
                  <c:v>4711333</c:v>
                </c:pt>
                <c:pt idx="385">
                  <c:v>4711047</c:v>
                </c:pt>
                <c:pt idx="386">
                  <c:v>4709864</c:v>
                </c:pt>
                <c:pt idx="387">
                  <c:v>4710609</c:v>
                </c:pt>
                <c:pt idx="388">
                  <c:v>4710156</c:v>
                </c:pt>
                <c:pt idx="389">
                  <c:v>4710135</c:v>
                </c:pt>
                <c:pt idx="390">
                  <c:v>4709295</c:v>
                </c:pt>
                <c:pt idx="391">
                  <c:v>4709493</c:v>
                </c:pt>
                <c:pt idx="392">
                  <c:v>4709477</c:v>
                </c:pt>
                <c:pt idx="393">
                  <c:v>4709561</c:v>
                </c:pt>
                <c:pt idx="394">
                  <c:v>4709742</c:v>
                </c:pt>
                <c:pt idx="395">
                  <c:v>4709810</c:v>
                </c:pt>
                <c:pt idx="396">
                  <c:v>4709892</c:v>
                </c:pt>
                <c:pt idx="397">
                  <c:v>4709163</c:v>
                </c:pt>
                <c:pt idx="398">
                  <c:v>4709169</c:v>
                </c:pt>
                <c:pt idx="399">
                  <c:v>4708806</c:v>
                </c:pt>
                <c:pt idx="400">
                  <c:v>4709322</c:v>
                </c:pt>
                <c:pt idx="401">
                  <c:v>4708902</c:v>
                </c:pt>
                <c:pt idx="402">
                  <c:v>4708699</c:v>
                </c:pt>
                <c:pt idx="403">
                  <c:v>4709998</c:v>
                </c:pt>
                <c:pt idx="404">
                  <c:v>4709819</c:v>
                </c:pt>
                <c:pt idx="405">
                  <c:v>4709743</c:v>
                </c:pt>
                <c:pt idx="406">
                  <c:v>4709567</c:v>
                </c:pt>
                <c:pt idx="407">
                  <c:v>4709764</c:v>
                </c:pt>
                <c:pt idx="408">
                  <c:v>4709779</c:v>
                </c:pt>
                <c:pt idx="409">
                  <c:v>4709347</c:v>
                </c:pt>
                <c:pt idx="410">
                  <c:v>4709199</c:v>
                </c:pt>
                <c:pt idx="411">
                  <c:v>4709188</c:v>
                </c:pt>
                <c:pt idx="412">
                  <c:v>4709109</c:v>
                </c:pt>
                <c:pt idx="413">
                  <c:v>4709145</c:v>
                </c:pt>
                <c:pt idx="414">
                  <c:v>4709239</c:v>
                </c:pt>
                <c:pt idx="415">
                  <c:v>4708655</c:v>
                </c:pt>
                <c:pt idx="416">
                  <c:v>4707956</c:v>
                </c:pt>
                <c:pt idx="417">
                  <c:v>4700188</c:v>
                </c:pt>
                <c:pt idx="418">
                  <c:v>4700337</c:v>
                </c:pt>
                <c:pt idx="419">
                  <c:v>4701179</c:v>
                </c:pt>
                <c:pt idx="420">
                  <c:v>4288910</c:v>
                </c:pt>
                <c:pt idx="421">
                  <c:v>1002439</c:v>
                </c:pt>
                <c:pt idx="422">
                  <c:v>1171866</c:v>
                </c:pt>
                <c:pt idx="423">
                  <c:v>1499421</c:v>
                </c:pt>
                <c:pt idx="424">
                  <c:v>1499865</c:v>
                </c:pt>
                <c:pt idx="425">
                  <c:v>1500023</c:v>
                </c:pt>
                <c:pt idx="426">
                  <c:v>1499957</c:v>
                </c:pt>
                <c:pt idx="427">
                  <c:v>1499913</c:v>
                </c:pt>
                <c:pt idx="428">
                  <c:v>1499703</c:v>
                </c:pt>
                <c:pt idx="429">
                  <c:v>1500303</c:v>
                </c:pt>
                <c:pt idx="430">
                  <c:v>1499492</c:v>
                </c:pt>
                <c:pt idx="431">
                  <c:v>1499443</c:v>
                </c:pt>
                <c:pt idx="432">
                  <c:v>1499001</c:v>
                </c:pt>
                <c:pt idx="433">
                  <c:v>1498534</c:v>
                </c:pt>
                <c:pt idx="434">
                  <c:v>1498143</c:v>
                </c:pt>
                <c:pt idx="435">
                  <c:v>1495809</c:v>
                </c:pt>
                <c:pt idx="436">
                  <c:v>1497289</c:v>
                </c:pt>
                <c:pt idx="437">
                  <c:v>1497217</c:v>
                </c:pt>
                <c:pt idx="438">
                  <c:v>1495837</c:v>
                </c:pt>
                <c:pt idx="439">
                  <c:v>1495918</c:v>
                </c:pt>
                <c:pt idx="440">
                  <c:v>1496324</c:v>
                </c:pt>
                <c:pt idx="441">
                  <c:v>1495940</c:v>
                </c:pt>
                <c:pt idx="442">
                  <c:v>1222433</c:v>
                </c:pt>
                <c:pt idx="443">
                  <c:v>500409</c:v>
                </c:pt>
                <c:pt idx="444">
                  <c:v>500401</c:v>
                </c:pt>
                <c:pt idx="445">
                  <c:v>500238</c:v>
                </c:pt>
                <c:pt idx="446">
                  <c:v>777144</c:v>
                </c:pt>
                <c:pt idx="447">
                  <c:v>2846462</c:v>
                </c:pt>
                <c:pt idx="448">
                  <c:v>1657755</c:v>
                </c:pt>
                <c:pt idx="449">
                  <c:v>1203674</c:v>
                </c:pt>
                <c:pt idx="450">
                  <c:v>1294716</c:v>
                </c:pt>
                <c:pt idx="451">
                  <c:v>1997458</c:v>
                </c:pt>
                <c:pt idx="452">
                  <c:v>1999236</c:v>
                </c:pt>
                <c:pt idx="453">
                  <c:v>1999259</c:v>
                </c:pt>
                <c:pt idx="454">
                  <c:v>1999273</c:v>
                </c:pt>
                <c:pt idx="455">
                  <c:v>1999209</c:v>
                </c:pt>
                <c:pt idx="456">
                  <c:v>1999189</c:v>
                </c:pt>
                <c:pt idx="457">
                  <c:v>1999048</c:v>
                </c:pt>
                <c:pt idx="458">
                  <c:v>1999102</c:v>
                </c:pt>
                <c:pt idx="459">
                  <c:v>1999056</c:v>
                </c:pt>
                <c:pt idx="460">
                  <c:v>1999027</c:v>
                </c:pt>
                <c:pt idx="461">
                  <c:v>1998359</c:v>
                </c:pt>
                <c:pt idx="462">
                  <c:v>1998698</c:v>
                </c:pt>
                <c:pt idx="463">
                  <c:v>1998811</c:v>
                </c:pt>
                <c:pt idx="464">
                  <c:v>1998836</c:v>
                </c:pt>
                <c:pt idx="465">
                  <c:v>1998560</c:v>
                </c:pt>
                <c:pt idx="466">
                  <c:v>1998737</c:v>
                </c:pt>
                <c:pt idx="467">
                  <c:v>1998842</c:v>
                </c:pt>
                <c:pt idx="468">
                  <c:v>1998969</c:v>
                </c:pt>
                <c:pt idx="469">
                  <c:v>1998946</c:v>
                </c:pt>
                <c:pt idx="470">
                  <c:v>1998527</c:v>
                </c:pt>
                <c:pt idx="471">
                  <c:v>1999114</c:v>
                </c:pt>
                <c:pt idx="472">
                  <c:v>1998932</c:v>
                </c:pt>
                <c:pt idx="473">
                  <c:v>1998511</c:v>
                </c:pt>
                <c:pt idx="474">
                  <c:v>1998874</c:v>
                </c:pt>
                <c:pt idx="475">
                  <c:v>1998890</c:v>
                </c:pt>
                <c:pt idx="476">
                  <c:v>1998694</c:v>
                </c:pt>
                <c:pt idx="477">
                  <c:v>1997356</c:v>
                </c:pt>
                <c:pt idx="478">
                  <c:v>1996428</c:v>
                </c:pt>
                <c:pt idx="479">
                  <c:v>1997325</c:v>
                </c:pt>
                <c:pt idx="480">
                  <c:v>1997295</c:v>
                </c:pt>
                <c:pt idx="481">
                  <c:v>1997825</c:v>
                </c:pt>
                <c:pt idx="482">
                  <c:v>2034874</c:v>
                </c:pt>
                <c:pt idx="483">
                  <c:v>3224321</c:v>
                </c:pt>
                <c:pt idx="484">
                  <c:v>3299571</c:v>
                </c:pt>
                <c:pt idx="485">
                  <c:v>3299530</c:v>
                </c:pt>
                <c:pt idx="486">
                  <c:v>3299028</c:v>
                </c:pt>
                <c:pt idx="487">
                  <c:v>3299394</c:v>
                </c:pt>
                <c:pt idx="488">
                  <c:v>3299547</c:v>
                </c:pt>
                <c:pt idx="489">
                  <c:v>3293862</c:v>
                </c:pt>
                <c:pt idx="490">
                  <c:v>3292451</c:v>
                </c:pt>
                <c:pt idx="491">
                  <c:v>3291199</c:v>
                </c:pt>
                <c:pt idx="492">
                  <c:v>3290780</c:v>
                </c:pt>
                <c:pt idx="493">
                  <c:v>3291411</c:v>
                </c:pt>
                <c:pt idx="494">
                  <c:v>3926785</c:v>
                </c:pt>
                <c:pt idx="495">
                  <c:v>3997425</c:v>
                </c:pt>
                <c:pt idx="496">
                  <c:v>4001886</c:v>
                </c:pt>
                <c:pt idx="497">
                  <c:v>4006060</c:v>
                </c:pt>
                <c:pt idx="498">
                  <c:v>4005990</c:v>
                </c:pt>
                <c:pt idx="499">
                  <c:v>4005120</c:v>
                </c:pt>
                <c:pt idx="500">
                  <c:v>4005638</c:v>
                </c:pt>
                <c:pt idx="501">
                  <c:v>4012790</c:v>
                </c:pt>
                <c:pt idx="502">
                  <c:v>4008647</c:v>
                </c:pt>
                <c:pt idx="503">
                  <c:v>4010315</c:v>
                </c:pt>
                <c:pt idx="504">
                  <c:v>4009752</c:v>
                </c:pt>
                <c:pt idx="505">
                  <c:v>4010738</c:v>
                </c:pt>
                <c:pt idx="506">
                  <c:v>4007103</c:v>
                </c:pt>
                <c:pt idx="507">
                  <c:v>4004408</c:v>
                </c:pt>
                <c:pt idx="508">
                  <c:v>4004278</c:v>
                </c:pt>
                <c:pt idx="509">
                  <c:v>4008755</c:v>
                </c:pt>
                <c:pt idx="510">
                  <c:v>4006388</c:v>
                </c:pt>
                <c:pt idx="511">
                  <c:v>4005071</c:v>
                </c:pt>
                <c:pt idx="512">
                  <c:v>4005530</c:v>
                </c:pt>
                <c:pt idx="513">
                  <c:v>4005314</c:v>
                </c:pt>
                <c:pt idx="514">
                  <c:v>4005173</c:v>
                </c:pt>
                <c:pt idx="515">
                  <c:v>4004528</c:v>
                </c:pt>
                <c:pt idx="516">
                  <c:v>4002387</c:v>
                </c:pt>
                <c:pt idx="517">
                  <c:v>4003240</c:v>
                </c:pt>
                <c:pt idx="518">
                  <c:v>4002971</c:v>
                </c:pt>
                <c:pt idx="519">
                  <c:v>4003148</c:v>
                </c:pt>
                <c:pt idx="520">
                  <c:v>4005641</c:v>
                </c:pt>
                <c:pt idx="521">
                  <c:v>4004494</c:v>
                </c:pt>
                <c:pt idx="522">
                  <c:v>4005192</c:v>
                </c:pt>
                <c:pt idx="523">
                  <c:v>4004606</c:v>
                </c:pt>
                <c:pt idx="524">
                  <c:v>4004246</c:v>
                </c:pt>
                <c:pt idx="525">
                  <c:v>4004576</c:v>
                </c:pt>
                <c:pt idx="526">
                  <c:v>4005286</c:v>
                </c:pt>
                <c:pt idx="527">
                  <c:v>4004812</c:v>
                </c:pt>
                <c:pt idx="528">
                  <c:v>4005788</c:v>
                </c:pt>
                <c:pt idx="529">
                  <c:v>4006987</c:v>
                </c:pt>
                <c:pt idx="530">
                  <c:v>4003798</c:v>
                </c:pt>
                <c:pt idx="531">
                  <c:v>4004492</c:v>
                </c:pt>
                <c:pt idx="532">
                  <c:v>4007178</c:v>
                </c:pt>
                <c:pt idx="533">
                  <c:v>4007972</c:v>
                </c:pt>
                <c:pt idx="534">
                  <c:v>4005799</c:v>
                </c:pt>
                <c:pt idx="535">
                  <c:v>4005652</c:v>
                </c:pt>
                <c:pt idx="536">
                  <c:v>4006416</c:v>
                </c:pt>
                <c:pt idx="537">
                  <c:v>4005926</c:v>
                </c:pt>
                <c:pt idx="538">
                  <c:v>4006634</c:v>
                </c:pt>
                <c:pt idx="539">
                  <c:v>4006932</c:v>
                </c:pt>
                <c:pt idx="540">
                  <c:v>4005670</c:v>
                </c:pt>
                <c:pt idx="541">
                  <c:v>4006350</c:v>
                </c:pt>
                <c:pt idx="542">
                  <c:v>4008101</c:v>
                </c:pt>
                <c:pt idx="543">
                  <c:v>4007046</c:v>
                </c:pt>
                <c:pt idx="544">
                  <c:v>4006384</c:v>
                </c:pt>
                <c:pt idx="545">
                  <c:v>4005629</c:v>
                </c:pt>
                <c:pt idx="546">
                  <c:v>4005536</c:v>
                </c:pt>
                <c:pt idx="547">
                  <c:v>4004172</c:v>
                </c:pt>
                <c:pt idx="548">
                  <c:v>4004703</c:v>
                </c:pt>
                <c:pt idx="549">
                  <c:v>4004799</c:v>
                </c:pt>
                <c:pt idx="550">
                  <c:v>4004426</c:v>
                </c:pt>
                <c:pt idx="551">
                  <c:v>4005092</c:v>
                </c:pt>
                <c:pt idx="552">
                  <c:v>4004053</c:v>
                </c:pt>
                <c:pt idx="553">
                  <c:v>4003996</c:v>
                </c:pt>
                <c:pt idx="554">
                  <c:v>4005129</c:v>
                </c:pt>
                <c:pt idx="555">
                  <c:v>4005458</c:v>
                </c:pt>
                <c:pt idx="556">
                  <c:v>4004770</c:v>
                </c:pt>
                <c:pt idx="557">
                  <c:v>4006549</c:v>
                </c:pt>
                <c:pt idx="558">
                  <c:v>4006191</c:v>
                </c:pt>
                <c:pt idx="559">
                  <c:v>4007044</c:v>
                </c:pt>
                <c:pt idx="560">
                  <c:v>4006817</c:v>
                </c:pt>
                <c:pt idx="561">
                  <c:v>4006488</c:v>
                </c:pt>
                <c:pt idx="562">
                  <c:v>4006035</c:v>
                </c:pt>
                <c:pt idx="563">
                  <c:v>4006386</c:v>
                </c:pt>
                <c:pt idx="564">
                  <c:v>4007567</c:v>
                </c:pt>
                <c:pt idx="565">
                  <c:v>4006644</c:v>
                </c:pt>
                <c:pt idx="566">
                  <c:v>4008972</c:v>
                </c:pt>
                <c:pt idx="567">
                  <c:v>4009688</c:v>
                </c:pt>
                <c:pt idx="568">
                  <c:v>4006606</c:v>
                </c:pt>
                <c:pt idx="569">
                  <c:v>4006562</c:v>
                </c:pt>
                <c:pt idx="570">
                  <c:v>4006797</c:v>
                </c:pt>
                <c:pt idx="571">
                  <c:v>4006821</c:v>
                </c:pt>
                <c:pt idx="572">
                  <c:v>4007765</c:v>
                </c:pt>
                <c:pt idx="573">
                  <c:v>4009128</c:v>
                </c:pt>
                <c:pt idx="574">
                  <c:v>4009303</c:v>
                </c:pt>
                <c:pt idx="575">
                  <c:v>4010814</c:v>
                </c:pt>
                <c:pt idx="576">
                  <c:v>4009354</c:v>
                </c:pt>
                <c:pt idx="577">
                  <c:v>4012114</c:v>
                </c:pt>
                <c:pt idx="578">
                  <c:v>4022567</c:v>
                </c:pt>
                <c:pt idx="579">
                  <c:v>4032516</c:v>
                </c:pt>
                <c:pt idx="580">
                  <c:v>4019383</c:v>
                </c:pt>
                <c:pt idx="581">
                  <c:v>4020666</c:v>
                </c:pt>
                <c:pt idx="582">
                  <c:v>4017598</c:v>
                </c:pt>
                <c:pt idx="583">
                  <c:v>4012281</c:v>
                </c:pt>
                <c:pt idx="584">
                  <c:v>4008611</c:v>
                </c:pt>
                <c:pt idx="585">
                  <c:v>4010710</c:v>
                </c:pt>
                <c:pt idx="586">
                  <c:v>4006006</c:v>
                </c:pt>
                <c:pt idx="587">
                  <c:v>4007589</c:v>
                </c:pt>
                <c:pt idx="588">
                  <c:v>4013111</c:v>
                </c:pt>
                <c:pt idx="589">
                  <c:v>4009374</c:v>
                </c:pt>
                <c:pt idx="590">
                  <c:v>4010983</c:v>
                </c:pt>
                <c:pt idx="591">
                  <c:v>4008825</c:v>
                </c:pt>
                <c:pt idx="592">
                  <c:v>4013572</c:v>
                </c:pt>
                <c:pt idx="593">
                  <c:v>4010738</c:v>
                </c:pt>
                <c:pt idx="594">
                  <c:v>4014215</c:v>
                </c:pt>
                <c:pt idx="595">
                  <c:v>4024249</c:v>
                </c:pt>
                <c:pt idx="596">
                  <c:v>4039328</c:v>
                </c:pt>
                <c:pt idx="597">
                  <c:v>4043895</c:v>
                </c:pt>
                <c:pt idx="598">
                  <c:v>4063474</c:v>
                </c:pt>
                <c:pt idx="599">
                  <c:v>4094927</c:v>
                </c:pt>
                <c:pt idx="600">
                  <c:v>4083835</c:v>
                </c:pt>
                <c:pt idx="601">
                  <c:v>4160216</c:v>
                </c:pt>
                <c:pt idx="602">
                  <c:v>4204180</c:v>
                </c:pt>
                <c:pt idx="603">
                  <c:v>4227395</c:v>
                </c:pt>
                <c:pt idx="604">
                  <c:v>4148208</c:v>
                </c:pt>
                <c:pt idx="605">
                  <c:v>4055066</c:v>
                </c:pt>
                <c:pt idx="606">
                  <c:v>4067603</c:v>
                </c:pt>
                <c:pt idx="607">
                  <c:v>4076318</c:v>
                </c:pt>
                <c:pt idx="608">
                  <c:v>4209754</c:v>
                </c:pt>
                <c:pt idx="609">
                  <c:v>4194903</c:v>
                </c:pt>
                <c:pt idx="610">
                  <c:v>4186445</c:v>
                </c:pt>
                <c:pt idx="611">
                  <c:v>4222081</c:v>
                </c:pt>
                <c:pt idx="612">
                  <c:v>4251363</c:v>
                </c:pt>
                <c:pt idx="613">
                  <c:v>4275871</c:v>
                </c:pt>
                <c:pt idx="614">
                  <c:v>4177144</c:v>
                </c:pt>
                <c:pt idx="615">
                  <c:v>4172167</c:v>
                </c:pt>
                <c:pt idx="616">
                  <c:v>4147633</c:v>
                </c:pt>
                <c:pt idx="617">
                  <c:v>4199878</c:v>
                </c:pt>
                <c:pt idx="618">
                  <c:v>4167174</c:v>
                </c:pt>
                <c:pt idx="619">
                  <c:v>4081472</c:v>
                </c:pt>
                <c:pt idx="620">
                  <c:v>4122521</c:v>
                </c:pt>
                <c:pt idx="621">
                  <c:v>4058937</c:v>
                </c:pt>
                <c:pt idx="622">
                  <c:v>4054299</c:v>
                </c:pt>
                <c:pt idx="623">
                  <c:v>4042837</c:v>
                </c:pt>
                <c:pt idx="624">
                  <c:v>4060714</c:v>
                </c:pt>
                <c:pt idx="625">
                  <c:v>4085220</c:v>
                </c:pt>
                <c:pt idx="626">
                  <c:v>4064064</c:v>
                </c:pt>
                <c:pt idx="627">
                  <c:v>4052528</c:v>
                </c:pt>
                <c:pt idx="628">
                  <c:v>4176945</c:v>
                </c:pt>
                <c:pt idx="629">
                  <c:v>4090202</c:v>
                </c:pt>
                <c:pt idx="630">
                  <c:v>4094391</c:v>
                </c:pt>
                <c:pt idx="631">
                  <c:v>4203564</c:v>
                </c:pt>
                <c:pt idx="632">
                  <c:v>4242704</c:v>
                </c:pt>
                <c:pt idx="633">
                  <c:v>4236509</c:v>
                </c:pt>
                <c:pt idx="634">
                  <c:v>4262866</c:v>
                </c:pt>
                <c:pt idx="635">
                  <c:v>4281190</c:v>
                </c:pt>
                <c:pt idx="636">
                  <c:v>4286926</c:v>
                </c:pt>
                <c:pt idx="637">
                  <c:v>4281196</c:v>
                </c:pt>
                <c:pt idx="638">
                  <c:v>4291332</c:v>
                </c:pt>
                <c:pt idx="639">
                  <c:v>4286304</c:v>
                </c:pt>
                <c:pt idx="640">
                  <c:v>4285640</c:v>
                </c:pt>
                <c:pt idx="641">
                  <c:v>4289999</c:v>
                </c:pt>
                <c:pt idx="642">
                  <c:v>4288820</c:v>
                </c:pt>
                <c:pt idx="643">
                  <c:v>4288653</c:v>
                </c:pt>
                <c:pt idx="644">
                  <c:v>4285326</c:v>
                </c:pt>
                <c:pt idx="645">
                  <c:v>4287636</c:v>
                </c:pt>
                <c:pt idx="646">
                  <c:v>4289623</c:v>
                </c:pt>
                <c:pt idx="647">
                  <c:v>4299139</c:v>
                </c:pt>
                <c:pt idx="648">
                  <c:v>4297193</c:v>
                </c:pt>
                <c:pt idx="649">
                  <c:v>4298025</c:v>
                </c:pt>
                <c:pt idx="650">
                  <c:v>4300551</c:v>
                </c:pt>
                <c:pt idx="651">
                  <c:v>4298185</c:v>
                </c:pt>
                <c:pt idx="652">
                  <c:v>4300839</c:v>
                </c:pt>
                <c:pt idx="653">
                  <c:v>4303966</c:v>
                </c:pt>
                <c:pt idx="654">
                  <c:v>4301829</c:v>
                </c:pt>
                <c:pt idx="655">
                  <c:v>4300418</c:v>
                </c:pt>
                <c:pt idx="656">
                  <c:v>4306289</c:v>
                </c:pt>
                <c:pt idx="657">
                  <c:v>4311905</c:v>
                </c:pt>
                <c:pt idx="658">
                  <c:v>4305758</c:v>
                </c:pt>
                <c:pt idx="659">
                  <c:v>4312190</c:v>
                </c:pt>
                <c:pt idx="660">
                  <c:v>4304681</c:v>
                </c:pt>
                <c:pt idx="661">
                  <c:v>4308439</c:v>
                </c:pt>
                <c:pt idx="662">
                  <c:v>4308849</c:v>
                </c:pt>
                <c:pt idx="663">
                  <c:v>4312520</c:v>
                </c:pt>
                <c:pt idx="664">
                  <c:v>4317916</c:v>
                </c:pt>
                <c:pt idx="665">
                  <c:v>4311181</c:v>
                </c:pt>
                <c:pt idx="666">
                  <c:v>4311949</c:v>
                </c:pt>
                <c:pt idx="667">
                  <c:v>4309863</c:v>
                </c:pt>
                <c:pt idx="668">
                  <c:v>4311272</c:v>
                </c:pt>
                <c:pt idx="669">
                  <c:v>4310470</c:v>
                </c:pt>
                <c:pt idx="670">
                  <c:v>4369809</c:v>
                </c:pt>
                <c:pt idx="671">
                  <c:v>4307816</c:v>
                </c:pt>
                <c:pt idx="672">
                  <c:v>4310276</c:v>
                </c:pt>
                <c:pt idx="673">
                  <c:v>4479219</c:v>
                </c:pt>
                <c:pt idx="674">
                  <c:v>4684698</c:v>
                </c:pt>
                <c:pt idx="675">
                  <c:v>4697427</c:v>
                </c:pt>
                <c:pt idx="676">
                  <c:v>4695961</c:v>
                </c:pt>
                <c:pt idx="677">
                  <c:v>4698863</c:v>
                </c:pt>
                <c:pt idx="678">
                  <c:v>4699189</c:v>
                </c:pt>
                <c:pt idx="679">
                  <c:v>4698879</c:v>
                </c:pt>
                <c:pt idx="680">
                  <c:v>4699464</c:v>
                </c:pt>
                <c:pt idx="681">
                  <c:v>4695663</c:v>
                </c:pt>
                <c:pt idx="682">
                  <c:v>4699049</c:v>
                </c:pt>
                <c:pt idx="683">
                  <c:v>4690819</c:v>
                </c:pt>
                <c:pt idx="684">
                  <c:v>4694798</c:v>
                </c:pt>
                <c:pt idx="685">
                  <c:v>4705729</c:v>
                </c:pt>
                <c:pt idx="686">
                  <c:v>4707132</c:v>
                </c:pt>
                <c:pt idx="687">
                  <c:v>4705482</c:v>
                </c:pt>
                <c:pt idx="688">
                  <c:v>4706759</c:v>
                </c:pt>
                <c:pt idx="689">
                  <c:v>4707117</c:v>
                </c:pt>
                <c:pt idx="690">
                  <c:v>4707483</c:v>
                </c:pt>
                <c:pt idx="691">
                  <c:v>4708118</c:v>
                </c:pt>
                <c:pt idx="692">
                  <c:v>4710146</c:v>
                </c:pt>
                <c:pt idx="693">
                  <c:v>4711355</c:v>
                </c:pt>
                <c:pt idx="694">
                  <c:v>4711232</c:v>
                </c:pt>
                <c:pt idx="695">
                  <c:v>4711131</c:v>
                </c:pt>
                <c:pt idx="696">
                  <c:v>4710925</c:v>
                </c:pt>
                <c:pt idx="697">
                  <c:v>4711354</c:v>
                </c:pt>
                <c:pt idx="698">
                  <c:v>4711731</c:v>
                </c:pt>
                <c:pt idx="699">
                  <c:v>4714751</c:v>
                </c:pt>
                <c:pt idx="700">
                  <c:v>5348530</c:v>
                </c:pt>
                <c:pt idx="701">
                  <c:v>6700851</c:v>
                </c:pt>
                <c:pt idx="702">
                  <c:v>6705064</c:v>
                </c:pt>
                <c:pt idx="703">
                  <c:v>6705848</c:v>
                </c:pt>
                <c:pt idx="704">
                  <c:v>6706724</c:v>
                </c:pt>
                <c:pt idx="705">
                  <c:v>6705980</c:v>
                </c:pt>
                <c:pt idx="706">
                  <c:v>6704885</c:v>
                </c:pt>
                <c:pt idx="707">
                  <c:v>6704387</c:v>
                </c:pt>
                <c:pt idx="708">
                  <c:v>6705034</c:v>
                </c:pt>
                <c:pt idx="709">
                  <c:v>6708736</c:v>
                </c:pt>
                <c:pt idx="710">
                  <c:v>6718282</c:v>
                </c:pt>
                <c:pt idx="711">
                  <c:v>6716413</c:v>
                </c:pt>
                <c:pt idx="712">
                  <c:v>6719173</c:v>
                </c:pt>
                <c:pt idx="713">
                  <c:v>6718363</c:v>
                </c:pt>
                <c:pt idx="714">
                  <c:v>6717910</c:v>
                </c:pt>
                <c:pt idx="715">
                  <c:v>6716113</c:v>
                </c:pt>
                <c:pt idx="716">
                  <c:v>6716173</c:v>
                </c:pt>
                <c:pt idx="717">
                  <c:v>6716029</c:v>
                </c:pt>
                <c:pt idx="718">
                  <c:v>6718321</c:v>
                </c:pt>
                <c:pt idx="719">
                  <c:v>6717085</c:v>
                </c:pt>
                <c:pt idx="720">
                  <c:v>6720068</c:v>
                </c:pt>
                <c:pt idx="721">
                  <c:v>6719188</c:v>
                </c:pt>
                <c:pt idx="722">
                  <c:v>6716253</c:v>
                </c:pt>
                <c:pt idx="723">
                  <c:v>6715453</c:v>
                </c:pt>
                <c:pt idx="724">
                  <c:v>6718064</c:v>
                </c:pt>
                <c:pt idx="725">
                  <c:v>6719529</c:v>
                </c:pt>
                <c:pt idx="726">
                  <c:v>6717047</c:v>
                </c:pt>
                <c:pt idx="727">
                  <c:v>6717215</c:v>
                </c:pt>
                <c:pt idx="728">
                  <c:v>6719491</c:v>
                </c:pt>
                <c:pt idx="729">
                  <c:v>6716225</c:v>
                </c:pt>
                <c:pt idx="730">
                  <c:v>6716620</c:v>
                </c:pt>
                <c:pt idx="731">
                  <c:v>6715754</c:v>
                </c:pt>
                <c:pt idx="732">
                  <c:v>6716796</c:v>
                </c:pt>
                <c:pt idx="733">
                  <c:v>6716626</c:v>
                </c:pt>
                <c:pt idx="734">
                  <c:v>6717179</c:v>
                </c:pt>
                <c:pt idx="735">
                  <c:v>6716926</c:v>
                </c:pt>
                <c:pt idx="736">
                  <c:v>6715427</c:v>
                </c:pt>
                <c:pt idx="737">
                  <c:v>6717059</c:v>
                </c:pt>
                <c:pt idx="738">
                  <c:v>6718368</c:v>
                </c:pt>
                <c:pt idx="739">
                  <c:v>6714909</c:v>
                </c:pt>
                <c:pt idx="740">
                  <c:v>6716451</c:v>
                </c:pt>
                <c:pt idx="741">
                  <c:v>6715690</c:v>
                </c:pt>
                <c:pt idx="742">
                  <c:v>6718003</c:v>
                </c:pt>
                <c:pt idx="743">
                  <c:v>6717068</c:v>
                </c:pt>
                <c:pt idx="744">
                  <c:v>6720718</c:v>
                </c:pt>
                <c:pt idx="745">
                  <c:v>6720021</c:v>
                </c:pt>
                <c:pt idx="746">
                  <c:v>6720094</c:v>
                </c:pt>
                <c:pt idx="747">
                  <c:v>6721524</c:v>
                </c:pt>
                <c:pt idx="748">
                  <c:v>6722669</c:v>
                </c:pt>
                <c:pt idx="749">
                  <c:v>6718785</c:v>
                </c:pt>
                <c:pt idx="750">
                  <c:v>6714227</c:v>
                </c:pt>
                <c:pt idx="751">
                  <c:v>6711012</c:v>
                </c:pt>
                <c:pt idx="752">
                  <c:v>6709809</c:v>
                </c:pt>
                <c:pt idx="753">
                  <c:v>6711475</c:v>
                </c:pt>
                <c:pt idx="754">
                  <c:v>6708686</c:v>
                </c:pt>
                <c:pt idx="755">
                  <c:v>6710940</c:v>
                </c:pt>
                <c:pt idx="756">
                  <c:v>6712606</c:v>
                </c:pt>
                <c:pt idx="757">
                  <c:v>6712044</c:v>
                </c:pt>
                <c:pt idx="758">
                  <c:v>6714048</c:v>
                </c:pt>
                <c:pt idx="759">
                  <c:v>6714308</c:v>
                </c:pt>
                <c:pt idx="760">
                  <c:v>6714858</c:v>
                </c:pt>
                <c:pt idx="761">
                  <c:v>6720141</c:v>
                </c:pt>
                <c:pt idx="762">
                  <c:v>6715003</c:v>
                </c:pt>
                <c:pt idx="763">
                  <c:v>6715657</c:v>
                </c:pt>
                <c:pt idx="764">
                  <c:v>6718999</c:v>
                </c:pt>
                <c:pt idx="765">
                  <c:v>6716871</c:v>
                </c:pt>
                <c:pt idx="766">
                  <c:v>6713503</c:v>
                </c:pt>
                <c:pt idx="767">
                  <c:v>6717796</c:v>
                </c:pt>
                <c:pt idx="768">
                  <c:v>6718965</c:v>
                </c:pt>
                <c:pt idx="769">
                  <c:v>6720505</c:v>
                </c:pt>
                <c:pt idx="770">
                  <c:v>6715732</c:v>
                </c:pt>
                <c:pt idx="771">
                  <c:v>6719904</c:v>
                </c:pt>
                <c:pt idx="772">
                  <c:v>6716947</c:v>
                </c:pt>
                <c:pt idx="773">
                  <c:v>6715625</c:v>
                </c:pt>
                <c:pt idx="774">
                  <c:v>6714227</c:v>
                </c:pt>
                <c:pt idx="775">
                  <c:v>6714220</c:v>
                </c:pt>
                <c:pt idx="776">
                  <c:v>6715468</c:v>
                </c:pt>
                <c:pt idx="777">
                  <c:v>6715044</c:v>
                </c:pt>
                <c:pt idx="778">
                  <c:v>6717105</c:v>
                </c:pt>
                <c:pt idx="779">
                  <c:v>6717637</c:v>
                </c:pt>
                <c:pt idx="780">
                  <c:v>6716056</c:v>
                </c:pt>
                <c:pt idx="781">
                  <c:v>6718339</c:v>
                </c:pt>
                <c:pt idx="782">
                  <c:v>6717099</c:v>
                </c:pt>
                <c:pt idx="783">
                  <c:v>6715542</c:v>
                </c:pt>
                <c:pt idx="784">
                  <c:v>6717385</c:v>
                </c:pt>
                <c:pt idx="785">
                  <c:v>6716774</c:v>
                </c:pt>
                <c:pt idx="786">
                  <c:v>6713163</c:v>
                </c:pt>
                <c:pt idx="787">
                  <c:v>6715000</c:v>
                </c:pt>
                <c:pt idx="788">
                  <c:v>6715944</c:v>
                </c:pt>
                <c:pt idx="789">
                  <c:v>6716846</c:v>
                </c:pt>
                <c:pt idx="790">
                  <c:v>6716780</c:v>
                </c:pt>
                <c:pt idx="791">
                  <c:v>6716179</c:v>
                </c:pt>
                <c:pt idx="792">
                  <c:v>6715709</c:v>
                </c:pt>
                <c:pt idx="793">
                  <c:v>6717220</c:v>
                </c:pt>
                <c:pt idx="794">
                  <c:v>6717855</c:v>
                </c:pt>
                <c:pt idx="795">
                  <c:v>6718652</c:v>
                </c:pt>
                <c:pt idx="796">
                  <c:v>6718978</c:v>
                </c:pt>
                <c:pt idx="797">
                  <c:v>6715126</c:v>
                </c:pt>
                <c:pt idx="798">
                  <c:v>6714835</c:v>
                </c:pt>
                <c:pt idx="799">
                  <c:v>6717054</c:v>
                </c:pt>
                <c:pt idx="800">
                  <c:v>6714406</c:v>
                </c:pt>
                <c:pt idx="801">
                  <c:v>6717153</c:v>
                </c:pt>
                <c:pt idx="802">
                  <c:v>6719400</c:v>
                </c:pt>
                <c:pt idx="803">
                  <c:v>6714505</c:v>
                </c:pt>
                <c:pt idx="804">
                  <c:v>6715640</c:v>
                </c:pt>
                <c:pt idx="805">
                  <c:v>6714754</c:v>
                </c:pt>
                <c:pt idx="806">
                  <c:v>6718163</c:v>
                </c:pt>
                <c:pt idx="807">
                  <c:v>6717269</c:v>
                </c:pt>
                <c:pt idx="808">
                  <c:v>6714419</c:v>
                </c:pt>
                <c:pt idx="809">
                  <c:v>6716404</c:v>
                </c:pt>
                <c:pt idx="810">
                  <c:v>6716565</c:v>
                </c:pt>
                <c:pt idx="811">
                  <c:v>6716945</c:v>
                </c:pt>
                <c:pt idx="812">
                  <c:v>6716823</c:v>
                </c:pt>
                <c:pt idx="813">
                  <c:v>6715665</c:v>
                </c:pt>
                <c:pt idx="814">
                  <c:v>6716829</c:v>
                </c:pt>
                <c:pt idx="815">
                  <c:v>6717027</c:v>
                </c:pt>
                <c:pt idx="816">
                  <c:v>6713991</c:v>
                </c:pt>
                <c:pt idx="817">
                  <c:v>6716623</c:v>
                </c:pt>
                <c:pt idx="818">
                  <c:v>6716677</c:v>
                </c:pt>
                <c:pt idx="819">
                  <c:v>6716410</c:v>
                </c:pt>
                <c:pt idx="820">
                  <c:v>6716447</c:v>
                </c:pt>
                <c:pt idx="821">
                  <c:v>6717997</c:v>
                </c:pt>
                <c:pt idx="822">
                  <c:v>6719600</c:v>
                </c:pt>
                <c:pt idx="823">
                  <c:v>6717222</c:v>
                </c:pt>
                <c:pt idx="824">
                  <c:v>6719731</c:v>
                </c:pt>
                <c:pt idx="825">
                  <c:v>6718288</c:v>
                </c:pt>
                <c:pt idx="826">
                  <c:v>6714869</c:v>
                </c:pt>
                <c:pt idx="827">
                  <c:v>6716000</c:v>
                </c:pt>
                <c:pt idx="828">
                  <c:v>6714627</c:v>
                </c:pt>
                <c:pt idx="829">
                  <c:v>6713173</c:v>
                </c:pt>
                <c:pt idx="830">
                  <c:v>6714082</c:v>
                </c:pt>
                <c:pt idx="831">
                  <c:v>6712817</c:v>
                </c:pt>
                <c:pt idx="832">
                  <c:v>6713955</c:v>
                </c:pt>
                <c:pt idx="833">
                  <c:v>6718203</c:v>
                </c:pt>
                <c:pt idx="834">
                  <c:v>6715532</c:v>
                </c:pt>
                <c:pt idx="835">
                  <c:v>6714315</c:v>
                </c:pt>
                <c:pt idx="836">
                  <c:v>6712808</c:v>
                </c:pt>
                <c:pt idx="837">
                  <c:v>6714950</c:v>
                </c:pt>
                <c:pt idx="838">
                  <c:v>6714816</c:v>
                </c:pt>
                <c:pt idx="839">
                  <c:v>6714993</c:v>
                </c:pt>
                <c:pt idx="840">
                  <c:v>6714876</c:v>
                </c:pt>
                <c:pt idx="841">
                  <c:v>6715914</c:v>
                </c:pt>
                <c:pt idx="842">
                  <c:v>6715508</c:v>
                </c:pt>
                <c:pt idx="843">
                  <c:v>6714834</c:v>
                </c:pt>
                <c:pt idx="844">
                  <c:v>6713109</c:v>
                </c:pt>
                <c:pt idx="845">
                  <c:v>6715338</c:v>
                </c:pt>
                <c:pt idx="846">
                  <c:v>6716259</c:v>
                </c:pt>
                <c:pt idx="847">
                  <c:v>6715977</c:v>
                </c:pt>
                <c:pt idx="848">
                  <c:v>6713855</c:v>
                </c:pt>
                <c:pt idx="849">
                  <c:v>6717095</c:v>
                </c:pt>
                <c:pt idx="850">
                  <c:v>6715381</c:v>
                </c:pt>
                <c:pt idx="851">
                  <c:v>6717512</c:v>
                </c:pt>
                <c:pt idx="852">
                  <c:v>6717145</c:v>
                </c:pt>
                <c:pt idx="853">
                  <c:v>6716943</c:v>
                </c:pt>
                <c:pt idx="854">
                  <c:v>6716861</c:v>
                </c:pt>
                <c:pt idx="855">
                  <c:v>6718817</c:v>
                </c:pt>
                <c:pt idx="856">
                  <c:v>6720306</c:v>
                </c:pt>
                <c:pt idx="857">
                  <c:v>6721650</c:v>
                </c:pt>
                <c:pt idx="858">
                  <c:v>6722294</c:v>
                </c:pt>
                <c:pt idx="859">
                  <c:v>6726859</c:v>
                </c:pt>
                <c:pt idx="860">
                  <c:v>6722801</c:v>
                </c:pt>
                <c:pt idx="861">
                  <c:v>6730260</c:v>
                </c:pt>
                <c:pt idx="862">
                  <c:v>6735817</c:v>
                </c:pt>
                <c:pt idx="863">
                  <c:v>6777454</c:v>
                </c:pt>
                <c:pt idx="864">
                  <c:v>7555518</c:v>
                </c:pt>
                <c:pt idx="865">
                  <c:v>7799361</c:v>
                </c:pt>
                <c:pt idx="866">
                  <c:v>7906762</c:v>
                </c:pt>
                <c:pt idx="867">
                  <c:v>7995336</c:v>
                </c:pt>
                <c:pt idx="868">
                  <c:v>7995365</c:v>
                </c:pt>
                <c:pt idx="869">
                  <c:v>7995378</c:v>
                </c:pt>
                <c:pt idx="870">
                  <c:v>7996145</c:v>
                </c:pt>
                <c:pt idx="871">
                  <c:v>7995227</c:v>
                </c:pt>
                <c:pt idx="872">
                  <c:v>7996603</c:v>
                </c:pt>
                <c:pt idx="873">
                  <c:v>7995859</c:v>
                </c:pt>
                <c:pt idx="874">
                  <c:v>7996312</c:v>
                </c:pt>
                <c:pt idx="875">
                  <c:v>7997245</c:v>
                </c:pt>
                <c:pt idx="876">
                  <c:v>7995981</c:v>
                </c:pt>
                <c:pt idx="877">
                  <c:v>7995367</c:v>
                </c:pt>
                <c:pt idx="878">
                  <c:v>7995468</c:v>
                </c:pt>
                <c:pt idx="879">
                  <c:v>7995920</c:v>
                </c:pt>
                <c:pt idx="880">
                  <c:v>7996823</c:v>
                </c:pt>
                <c:pt idx="881">
                  <c:v>7996690</c:v>
                </c:pt>
                <c:pt idx="882">
                  <c:v>7996541</c:v>
                </c:pt>
                <c:pt idx="883">
                  <c:v>7996704</c:v>
                </c:pt>
                <c:pt idx="884">
                  <c:v>7996467</c:v>
                </c:pt>
                <c:pt idx="885">
                  <c:v>7996646</c:v>
                </c:pt>
                <c:pt idx="886">
                  <c:v>7996099</c:v>
                </c:pt>
                <c:pt idx="887">
                  <c:v>7996534</c:v>
                </c:pt>
                <c:pt idx="888">
                  <c:v>7997271</c:v>
                </c:pt>
                <c:pt idx="889">
                  <c:v>7998221</c:v>
                </c:pt>
                <c:pt idx="890">
                  <c:v>7997843</c:v>
                </c:pt>
                <c:pt idx="891">
                  <c:v>7998194</c:v>
                </c:pt>
                <c:pt idx="892">
                  <c:v>7998061</c:v>
                </c:pt>
                <c:pt idx="893">
                  <c:v>7998440</c:v>
                </c:pt>
                <c:pt idx="894">
                  <c:v>7998237</c:v>
                </c:pt>
                <c:pt idx="895">
                  <c:v>7998394</c:v>
                </c:pt>
                <c:pt idx="896">
                  <c:v>7998324</c:v>
                </c:pt>
                <c:pt idx="897">
                  <c:v>7998442</c:v>
                </c:pt>
                <c:pt idx="898">
                  <c:v>7998694</c:v>
                </c:pt>
                <c:pt idx="899">
                  <c:v>7998479</c:v>
                </c:pt>
                <c:pt idx="900">
                  <c:v>7999213</c:v>
                </c:pt>
                <c:pt idx="901">
                  <c:v>7998961</c:v>
                </c:pt>
                <c:pt idx="902">
                  <c:v>7998965</c:v>
                </c:pt>
                <c:pt idx="903">
                  <c:v>7999398</c:v>
                </c:pt>
                <c:pt idx="904">
                  <c:v>7998880</c:v>
                </c:pt>
                <c:pt idx="905">
                  <c:v>7998943</c:v>
                </c:pt>
                <c:pt idx="906">
                  <c:v>7998945</c:v>
                </c:pt>
                <c:pt idx="907">
                  <c:v>7998628</c:v>
                </c:pt>
                <c:pt idx="908">
                  <c:v>7998364</c:v>
                </c:pt>
                <c:pt idx="909">
                  <c:v>7998790</c:v>
                </c:pt>
                <c:pt idx="910">
                  <c:v>7998366</c:v>
                </c:pt>
                <c:pt idx="911">
                  <c:v>7998293</c:v>
                </c:pt>
                <c:pt idx="912">
                  <c:v>7998084</c:v>
                </c:pt>
                <c:pt idx="913">
                  <c:v>7998118</c:v>
                </c:pt>
                <c:pt idx="914">
                  <c:v>7998334</c:v>
                </c:pt>
                <c:pt idx="915">
                  <c:v>7998034</c:v>
                </c:pt>
                <c:pt idx="916">
                  <c:v>7998107</c:v>
                </c:pt>
                <c:pt idx="917">
                  <c:v>7997985</c:v>
                </c:pt>
                <c:pt idx="918">
                  <c:v>7997566</c:v>
                </c:pt>
                <c:pt idx="919">
                  <c:v>7997718</c:v>
                </c:pt>
                <c:pt idx="920">
                  <c:v>7997955</c:v>
                </c:pt>
                <c:pt idx="921">
                  <c:v>7997493</c:v>
                </c:pt>
                <c:pt idx="922">
                  <c:v>7997730</c:v>
                </c:pt>
                <c:pt idx="923">
                  <c:v>7997852</c:v>
                </c:pt>
                <c:pt idx="924">
                  <c:v>7997334</c:v>
                </c:pt>
                <c:pt idx="925">
                  <c:v>7997095</c:v>
                </c:pt>
                <c:pt idx="926">
                  <c:v>7997319</c:v>
                </c:pt>
                <c:pt idx="927">
                  <c:v>7996376</c:v>
                </c:pt>
                <c:pt idx="928">
                  <c:v>7997134</c:v>
                </c:pt>
                <c:pt idx="929">
                  <c:v>7996573</c:v>
                </c:pt>
                <c:pt idx="930">
                  <c:v>7996785</c:v>
                </c:pt>
                <c:pt idx="931">
                  <c:v>7996112</c:v>
                </c:pt>
                <c:pt idx="932">
                  <c:v>7996526</c:v>
                </c:pt>
                <c:pt idx="933">
                  <c:v>7996281</c:v>
                </c:pt>
                <c:pt idx="934">
                  <c:v>7996018</c:v>
                </c:pt>
                <c:pt idx="935">
                  <c:v>7996493</c:v>
                </c:pt>
                <c:pt idx="936">
                  <c:v>7996977</c:v>
                </c:pt>
                <c:pt idx="937">
                  <c:v>7997205</c:v>
                </c:pt>
                <c:pt idx="938">
                  <c:v>7996379</c:v>
                </c:pt>
                <c:pt idx="939">
                  <c:v>7997181</c:v>
                </c:pt>
                <c:pt idx="940">
                  <c:v>7997429</c:v>
                </c:pt>
                <c:pt idx="941">
                  <c:v>7996610</c:v>
                </c:pt>
                <c:pt idx="942">
                  <c:v>7997155</c:v>
                </c:pt>
                <c:pt idx="943">
                  <c:v>7996273</c:v>
                </c:pt>
                <c:pt idx="944">
                  <c:v>7997168</c:v>
                </c:pt>
                <c:pt idx="945">
                  <c:v>7996704</c:v>
                </c:pt>
                <c:pt idx="946">
                  <c:v>7997108</c:v>
                </c:pt>
                <c:pt idx="947">
                  <c:v>7996663</c:v>
                </c:pt>
                <c:pt idx="948">
                  <c:v>7997235</c:v>
                </c:pt>
                <c:pt idx="949">
                  <c:v>7996637</c:v>
                </c:pt>
                <c:pt idx="950">
                  <c:v>7997133</c:v>
                </c:pt>
                <c:pt idx="951">
                  <c:v>7997476</c:v>
                </c:pt>
                <c:pt idx="952">
                  <c:v>7997092</c:v>
                </c:pt>
                <c:pt idx="953">
                  <c:v>7997539</c:v>
                </c:pt>
                <c:pt idx="954">
                  <c:v>7997158</c:v>
                </c:pt>
                <c:pt idx="955">
                  <c:v>7996944</c:v>
                </c:pt>
                <c:pt idx="956">
                  <c:v>7996625</c:v>
                </c:pt>
                <c:pt idx="957">
                  <c:v>7997047</c:v>
                </c:pt>
                <c:pt idx="958">
                  <c:v>7996306</c:v>
                </c:pt>
                <c:pt idx="959">
                  <c:v>7997122</c:v>
                </c:pt>
                <c:pt idx="960">
                  <c:v>7996821</c:v>
                </c:pt>
                <c:pt idx="961">
                  <c:v>7996541</c:v>
                </c:pt>
                <c:pt idx="962">
                  <c:v>7996742</c:v>
                </c:pt>
                <c:pt idx="963">
                  <c:v>7996874</c:v>
                </c:pt>
                <c:pt idx="964">
                  <c:v>7996569</c:v>
                </c:pt>
                <c:pt idx="965">
                  <c:v>7996538</c:v>
                </c:pt>
                <c:pt idx="966">
                  <c:v>7996860</c:v>
                </c:pt>
                <c:pt idx="967">
                  <c:v>7996364</c:v>
                </c:pt>
                <c:pt idx="968">
                  <c:v>7995834</c:v>
                </c:pt>
                <c:pt idx="969">
                  <c:v>7996187</c:v>
                </c:pt>
                <c:pt idx="970">
                  <c:v>7995999</c:v>
                </c:pt>
                <c:pt idx="971">
                  <c:v>7996119</c:v>
                </c:pt>
                <c:pt idx="972">
                  <c:v>7995329</c:v>
                </c:pt>
                <c:pt idx="973">
                  <c:v>7996294</c:v>
                </c:pt>
                <c:pt idx="974">
                  <c:v>7995868</c:v>
                </c:pt>
                <c:pt idx="975">
                  <c:v>7995317</c:v>
                </c:pt>
                <c:pt idx="976">
                  <c:v>7995829</c:v>
                </c:pt>
                <c:pt idx="977">
                  <c:v>7995427</c:v>
                </c:pt>
                <c:pt idx="978">
                  <c:v>7995928</c:v>
                </c:pt>
                <c:pt idx="979">
                  <c:v>7996559</c:v>
                </c:pt>
                <c:pt idx="980">
                  <c:v>7995770</c:v>
                </c:pt>
                <c:pt idx="981">
                  <c:v>7995448</c:v>
                </c:pt>
                <c:pt idx="982">
                  <c:v>7995610</c:v>
                </c:pt>
                <c:pt idx="983">
                  <c:v>7995932</c:v>
                </c:pt>
                <c:pt idx="984">
                  <c:v>7995328</c:v>
                </c:pt>
                <c:pt idx="985">
                  <c:v>7994995</c:v>
                </c:pt>
                <c:pt idx="986">
                  <c:v>7995464</c:v>
                </c:pt>
                <c:pt idx="987">
                  <c:v>7996310</c:v>
                </c:pt>
                <c:pt idx="988">
                  <c:v>7995802</c:v>
                </c:pt>
                <c:pt idx="989">
                  <c:v>7995440</c:v>
                </c:pt>
                <c:pt idx="990">
                  <c:v>7995513</c:v>
                </c:pt>
                <c:pt idx="991">
                  <c:v>7996201</c:v>
                </c:pt>
                <c:pt idx="992">
                  <c:v>7996298</c:v>
                </c:pt>
                <c:pt idx="993">
                  <c:v>7997089</c:v>
                </c:pt>
                <c:pt idx="994">
                  <c:v>7996634</c:v>
                </c:pt>
                <c:pt idx="995">
                  <c:v>7996506</c:v>
                </c:pt>
                <c:pt idx="996">
                  <c:v>7997111</c:v>
                </c:pt>
                <c:pt idx="997">
                  <c:v>7996738</c:v>
                </c:pt>
                <c:pt idx="998">
                  <c:v>7996422</c:v>
                </c:pt>
                <c:pt idx="999">
                  <c:v>7996819</c:v>
                </c:pt>
                <c:pt idx="1000">
                  <c:v>7997113</c:v>
                </c:pt>
                <c:pt idx="1001">
                  <c:v>7996732</c:v>
                </c:pt>
                <c:pt idx="1002">
                  <c:v>7996686</c:v>
                </c:pt>
                <c:pt idx="1003">
                  <c:v>7996023</c:v>
                </c:pt>
                <c:pt idx="1004">
                  <c:v>7996692</c:v>
                </c:pt>
                <c:pt idx="1005">
                  <c:v>7996668</c:v>
                </c:pt>
                <c:pt idx="1006">
                  <c:v>7996009</c:v>
                </c:pt>
                <c:pt idx="1007">
                  <c:v>7996979</c:v>
                </c:pt>
                <c:pt idx="1008">
                  <c:v>7996969</c:v>
                </c:pt>
                <c:pt idx="1009">
                  <c:v>7996916</c:v>
                </c:pt>
                <c:pt idx="1010">
                  <c:v>7996943</c:v>
                </c:pt>
                <c:pt idx="1011">
                  <c:v>7997255</c:v>
                </c:pt>
                <c:pt idx="1012">
                  <c:v>7997160</c:v>
                </c:pt>
                <c:pt idx="1013">
                  <c:v>7997317</c:v>
                </c:pt>
                <c:pt idx="1014">
                  <c:v>7997121</c:v>
                </c:pt>
                <c:pt idx="1015">
                  <c:v>7996727</c:v>
                </c:pt>
                <c:pt idx="1016">
                  <c:v>7996362</c:v>
                </c:pt>
                <c:pt idx="1017">
                  <c:v>7997006</c:v>
                </c:pt>
                <c:pt idx="1018">
                  <c:v>7996329</c:v>
                </c:pt>
                <c:pt idx="1019">
                  <c:v>7996682</c:v>
                </c:pt>
                <c:pt idx="1020">
                  <c:v>7996907</c:v>
                </c:pt>
                <c:pt idx="1021">
                  <c:v>7997338</c:v>
                </c:pt>
                <c:pt idx="1022">
                  <c:v>7996974</c:v>
                </c:pt>
                <c:pt idx="1023">
                  <c:v>7996450</c:v>
                </c:pt>
                <c:pt idx="1024">
                  <c:v>7997353</c:v>
                </c:pt>
                <c:pt idx="1025">
                  <c:v>7996626</c:v>
                </c:pt>
                <c:pt idx="1026">
                  <c:v>7996622</c:v>
                </c:pt>
                <c:pt idx="1027">
                  <c:v>7996602</c:v>
                </c:pt>
                <c:pt idx="1028">
                  <c:v>7995546</c:v>
                </c:pt>
                <c:pt idx="1029">
                  <c:v>7996180</c:v>
                </c:pt>
                <c:pt idx="1030">
                  <c:v>7996846</c:v>
                </c:pt>
                <c:pt idx="1031">
                  <c:v>7996987</c:v>
                </c:pt>
                <c:pt idx="1032">
                  <c:v>7996710</c:v>
                </c:pt>
                <c:pt idx="1033">
                  <c:v>7996001</c:v>
                </c:pt>
                <c:pt idx="1034">
                  <c:v>7996905</c:v>
                </c:pt>
                <c:pt idx="1035">
                  <c:v>7996867</c:v>
                </c:pt>
                <c:pt idx="1036">
                  <c:v>7996404</c:v>
                </c:pt>
                <c:pt idx="1037">
                  <c:v>7996119</c:v>
                </c:pt>
                <c:pt idx="1038">
                  <c:v>7997320</c:v>
                </c:pt>
                <c:pt idx="1039">
                  <c:v>7997154</c:v>
                </c:pt>
                <c:pt idx="1040">
                  <c:v>7997105</c:v>
                </c:pt>
                <c:pt idx="1041">
                  <c:v>7997666</c:v>
                </c:pt>
                <c:pt idx="1042">
                  <c:v>7997676</c:v>
                </c:pt>
                <c:pt idx="1043">
                  <c:v>7997423</c:v>
                </c:pt>
                <c:pt idx="1044">
                  <c:v>7997661</c:v>
                </c:pt>
                <c:pt idx="1045">
                  <c:v>7996230</c:v>
                </c:pt>
                <c:pt idx="1046">
                  <c:v>7996849</c:v>
                </c:pt>
                <c:pt idx="1047">
                  <c:v>7997541</c:v>
                </c:pt>
                <c:pt idx="1048">
                  <c:v>7996828</c:v>
                </c:pt>
                <c:pt idx="1049">
                  <c:v>7996692</c:v>
                </c:pt>
                <c:pt idx="1050">
                  <c:v>7996220</c:v>
                </c:pt>
                <c:pt idx="1051">
                  <c:v>7996483</c:v>
                </c:pt>
                <c:pt idx="1052">
                  <c:v>7996562</c:v>
                </c:pt>
                <c:pt idx="1053">
                  <c:v>7997123</c:v>
                </c:pt>
                <c:pt idx="1054">
                  <c:v>7997124</c:v>
                </c:pt>
                <c:pt idx="1055">
                  <c:v>7997373</c:v>
                </c:pt>
                <c:pt idx="1056">
                  <c:v>7996842</c:v>
                </c:pt>
                <c:pt idx="1057">
                  <c:v>7997573</c:v>
                </c:pt>
                <c:pt idx="1058">
                  <c:v>7997058</c:v>
                </c:pt>
                <c:pt idx="1059">
                  <c:v>7997115</c:v>
                </c:pt>
                <c:pt idx="1060">
                  <c:v>7996853</c:v>
                </c:pt>
                <c:pt idx="1061">
                  <c:v>7997459</c:v>
                </c:pt>
                <c:pt idx="1062">
                  <c:v>7996631</c:v>
                </c:pt>
                <c:pt idx="1063">
                  <c:v>7997355</c:v>
                </c:pt>
                <c:pt idx="1064">
                  <c:v>7996957</c:v>
                </c:pt>
                <c:pt idx="1065">
                  <c:v>7997361</c:v>
                </c:pt>
                <c:pt idx="1066">
                  <c:v>7997418</c:v>
                </c:pt>
                <c:pt idx="1067">
                  <c:v>7997780</c:v>
                </c:pt>
                <c:pt idx="1068">
                  <c:v>7997320</c:v>
                </c:pt>
                <c:pt idx="1069">
                  <c:v>7998027</c:v>
                </c:pt>
                <c:pt idx="1070">
                  <c:v>7997570</c:v>
                </c:pt>
                <c:pt idx="1071">
                  <c:v>7997598</c:v>
                </c:pt>
                <c:pt idx="1072">
                  <c:v>7997355</c:v>
                </c:pt>
                <c:pt idx="1073">
                  <c:v>7997489</c:v>
                </c:pt>
                <c:pt idx="1074">
                  <c:v>7997465</c:v>
                </c:pt>
                <c:pt idx="1075">
                  <c:v>7997465</c:v>
                </c:pt>
                <c:pt idx="1076">
                  <c:v>7997848</c:v>
                </c:pt>
                <c:pt idx="1077">
                  <c:v>7998137</c:v>
                </c:pt>
                <c:pt idx="1078">
                  <c:v>7997820</c:v>
                </c:pt>
                <c:pt idx="1079">
                  <c:v>7998220</c:v>
                </c:pt>
                <c:pt idx="1080">
                  <c:v>7997630</c:v>
                </c:pt>
                <c:pt idx="1081">
                  <c:v>7997870</c:v>
                </c:pt>
                <c:pt idx="1082">
                  <c:v>7997219</c:v>
                </c:pt>
                <c:pt idx="1083">
                  <c:v>7997955</c:v>
                </c:pt>
                <c:pt idx="1084">
                  <c:v>7996824</c:v>
                </c:pt>
                <c:pt idx="1085">
                  <c:v>7996822</c:v>
                </c:pt>
                <c:pt idx="1086">
                  <c:v>7997656</c:v>
                </c:pt>
                <c:pt idx="1087">
                  <c:v>7997780</c:v>
                </c:pt>
                <c:pt idx="1088">
                  <c:v>7996800</c:v>
                </c:pt>
                <c:pt idx="1089">
                  <c:v>7996724</c:v>
                </c:pt>
                <c:pt idx="1090">
                  <c:v>7997333</c:v>
                </c:pt>
                <c:pt idx="1091">
                  <c:v>7996782</c:v>
                </c:pt>
                <c:pt idx="1092">
                  <c:v>7996385</c:v>
                </c:pt>
                <c:pt idx="1093">
                  <c:v>7996352</c:v>
                </c:pt>
                <c:pt idx="1094">
                  <c:v>7996641</c:v>
                </c:pt>
                <c:pt idx="1095">
                  <c:v>7995682</c:v>
                </c:pt>
                <c:pt idx="1096">
                  <c:v>7996260</c:v>
                </c:pt>
                <c:pt idx="1097">
                  <c:v>7996680</c:v>
                </c:pt>
                <c:pt idx="1098">
                  <c:v>7996702</c:v>
                </c:pt>
                <c:pt idx="1099">
                  <c:v>7996659</c:v>
                </c:pt>
                <c:pt idx="1100">
                  <c:v>7996273</c:v>
                </c:pt>
                <c:pt idx="1101">
                  <c:v>7995954</c:v>
                </c:pt>
                <c:pt idx="1102">
                  <c:v>7996383</c:v>
                </c:pt>
                <c:pt idx="1103">
                  <c:v>7995701</c:v>
                </c:pt>
                <c:pt idx="1104">
                  <c:v>7995768</c:v>
                </c:pt>
                <c:pt idx="1105">
                  <c:v>7996479</c:v>
                </c:pt>
                <c:pt idx="1106">
                  <c:v>7996647</c:v>
                </c:pt>
                <c:pt idx="1107">
                  <c:v>7996322</c:v>
                </c:pt>
                <c:pt idx="1108">
                  <c:v>7996986</c:v>
                </c:pt>
                <c:pt idx="1109">
                  <c:v>7996219</c:v>
                </c:pt>
                <c:pt idx="1110">
                  <c:v>7996188</c:v>
                </c:pt>
                <c:pt idx="1111">
                  <c:v>7996481</c:v>
                </c:pt>
                <c:pt idx="1112">
                  <c:v>7996219</c:v>
                </c:pt>
                <c:pt idx="1113">
                  <c:v>7996791</c:v>
                </c:pt>
                <c:pt idx="1114">
                  <c:v>7996633</c:v>
                </c:pt>
                <c:pt idx="1115">
                  <c:v>7996678</c:v>
                </c:pt>
                <c:pt idx="1116">
                  <c:v>7997021</c:v>
                </c:pt>
                <c:pt idx="1117">
                  <c:v>7995770</c:v>
                </c:pt>
                <c:pt idx="1118">
                  <c:v>7997251</c:v>
                </c:pt>
                <c:pt idx="1119">
                  <c:v>7996919</c:v>
                </c:pt>
                <c:pt idx="1120">
                  <c:v>7998467</c:v>
                </c:pt>
                <c:pt idx="1121">
                  <c:v>7997139</c:v>
                </c:pt>
                <c:pt idx="1122">
                  <c:v>7995897</c:v>
                </c:pt>
                <c:pt idx="1123">
                  <c:v>7995696</c:v>
                </c:pt>
                <c:pt idx="1124">
                  <c:v>7995063</c:v>
                </c:pt>
                <c:pt idx="1125">
                  <c:v>7996190</c:v>
                </c:pt>
                <c:pt idx="1126">
                  <c:v>7995415</c:v>
                </c:pt>
                <c:pt idx="1127">
                  <c:v>7995762</c:v>
                </c:pt>
                <c:pt idx="1128">
                  <c:v>7995719</c:v>
                </c:pt>
                <c:pt idx="1129">
                  <c:v>7995875</c:v>
                </c:pt>
                <c:pt idx="1130">
                  <c:v>7996522</c:v>
                </c:pt>
                <c:pt idx="1131">
                  <c:v>7995329</c:v>
                </c:pt>
                <c:pt idx="1132">
                  <c:v>7995502</c:v>
                </c:pt>
                <c:pt idx="1133">
                  <c:v>7995536</c:v>
                </c:pt>
                <c:pt idx="1134">
                  <c:v>7995882</c:v>
                </c:pt>
                <c:pt idx="1135">
                  <c:v>7994901</c:v>
                </c:pt>
                <c:pt idx="1136">
                  <c:v>7996008</c:v>
                </c:pt>
                <c:pt idx="1137">
                  <c:v>7995247</c:v>
                </c:pt>
                <c:pt idx="1138">
                  <c:v>7995466</c:v>
                </c:pt>
                <c:pt idx="1139">
                  <c:v>7995854</c:v>
                </c:pt>
                <c:pt idx="1140">
                  <c:v>7996023</c:v>
                </c:pt>
                <c:pt idx="1141">
                  <c:v>7995284</c:v>
                </c:pt>
                <c:pt idx="1142">
                  <c:v>7995760</c:v>
                </c:pt>
                <c:pt idx="1143">
                  <c:v>7995227</c:v>
                </c:pt>
                <c:pt idx="1144">
                  <c:v>7995881</c:v>
                </c:pt>
                <c:pt idx="1145">
                  <c:v>7995346</c:v>
                </c:pt>
                <c:pt idx="1146">
                  <c:v>7995512</c:v>
                </c:pt>
                <c:pt idx="1147">
                  <c:v>7996790</c:v>
                </c:pt>
                <c:pt idx="1148">
                  <c:v>7996844</c:v>
                </c:pt>
                <c:pt idx="1149">
                  <c:v>7997094</c:v>
                </c:pt>
                <c:pt idx="1150">
                  <c:v>7996365</c:v>
                </c:pt>
                <c:pt idx="1151">
                  <c:v>7996326</c:v>
                </c:pt>
                <c:pt idx="1152">
                  <c:v>7995473</c:v>
                </c:pt>
                <c:pt idx="1153">
                  <c:v>7996188</c:v>
                </c:pt>
                <c:pt idx="1154">
                  <c:v>7996248</c:v>
                </c:pt>
                <c:pt idx="1155">
                  <c:v>7996095</c:v>
                </c:pt>
                <c:pt idx="1156">
                  <c:v>7996049</c:v>
                </c:pt>
                <c:pt idx="1157">
                  <c:v>7995408</c:v>
                </c:pt>
                <c:pt idx="1158">
                  <c:v>7997727</c:v>
                </c:pt>
                <c:pt idx="1159">
                  <c:v>8000304</c:v>
                </c:pt>
                <c:pt idx="1160">
                  <c:v>8000268</c:v>
                </c:pt>
                <c:pt idx="1161">
                  <c:v>8000206</c:v>
                </c:pt>
                <c:pt idx="1162">
                  <c:v>8000262</c:v>
                </c:pt>
                <c:pt idx="1163">
                  <c:v>8000366</c:v>
                </c:pt>
                <c:pt idx="1164">
                  <c:v>8000313</c:v>
                </c:pt>
                <c:pt idx="1165">
                  <c:v>8000233</c:v>
                </c:pt>
                <c:pt idx="1166">
                  <c:v>8000291</c:v>
                </c:pt>
                <c:pt idx="1167">
                  <c:v>8000331</c:v>
                </c:pt>
                <c:pt idx="1168">
                  <c:v>8000193</c:v>
                </c:pt>
                <c:pt idx="1169">
                  <c:v>8000173</c:v>
                </c:pt>
                <c:pt idx="1170">
                  <c:v>8000288</c:v>
                </c:pt>
                <c:pt idx="1171">
                  <c:v>8000141</c:v>
                </c:pt>
                <c:pt idx="1172">
                  <c:v>8000221</c:v>
                </c:pt>
                <c:pt idx="1173">
                  <c:v>8000229</c:v>
                </c:pt>
                <c:pt idx="1174">
                  <c:v>8000296</c:v>
                </c:pt>
                <c:pt idx="1175">
                  <c:v>8000191</c:v>
                </c:pt>
                <c:pt idx="1176">
                  <c:v>8000246</c:v>
                </c:pt>
                <c:pt idx="1177">
                  <c:v>8000253</c:v>
                </c:pt>
                <c:pt idx="1178">
                  <c:v>8000220</c:v>
                </c:pt>
                <c:pt idx="1179">
                  <c:v>8000266</c:v>
                </c:pt>
                <c:pt idx="1180">
                  <c:v>8000248</c:v>
                </c:pt>
                <c:pt idx="1181">
                  <c:v>8000290</c:v>
                </c:pt>
                <c:pt idx="1182">
                  <c:v>8000266</c:v>
                </c:pt>
                <c:pt idx="1183">
                  <c:v>8000306</c:v>
                </c:pt>
                <c:pt idx="1184">
                  <c:v>8000235</c:v>
                </c:pt>
                <c:pt idx="1185">
                  <c:v>8000232</c:v>
                </c:pt>
                <c:pt idx="1186">
                  <c:v>8000151</c:v>
                </c:pt>
                <c:pt idx="1187">
                  <c:v>8000154</c:v>
                </c:pt>
                <c:pt idx="1188">
                  <c:v>8000150</c:v>
                </c:pt>
                <c:pt idx="1189">
                  <c:v>8000160</c:v>
                </c:pt>
                <c:pt idx="1190">
                  <c:v>8000202</c:v>
                </c:pt>
                <c:pt idx="1191">
                  <c:v>8000229</c:v>
                </c:pt>
                <c:pt idx="1192">
                  <c:v>8000084</c:v>
                </c:pt>
                <c:pt idx="1193">
                  <c:v>8000123</c:v>
                </c:pt>
                <c:pt idx="1194">
                  <c:v>8000216</c:v>
                </c:pt>
                <c:pt idx="1195">
                  <c:v>8000158</c:v>
                </c:pt>
                <c:pt idx="1196">
                  <c:v>8000139</c:v>
                </c:pt>
                <c:pt idx="1197">
                  <c:v>8000232</c:v>
                </c:pt>
                <c:pt idx="1198">
                  <c:v>8000160</c:v>
                </c:pt>
                <c:pt idx="1199">
                  <c:v>8000141</c:v>
                </c:pt>
                <c:pt idx="1200">
                  <c:v>8000155</c:v>
                </c:pt>
                <c:pt idx="1201">
                  <c:v>8000097</c:v>
                </c:pt>
                <c:pt idx="1202">
                  <c:v>8000119</c:v>
                </c:pt>
                <c:pt idx="1203">
                  <c:v>8000153</c:v>
                </c:pt>
                <c:pt idx="1204">
                  <c:v>8000199</c:v>
                </c:pt>
                <c:pt idx="1205">
                  <c:v>8000148</c:v>
                </c:pt>
                <c:pt idx="1206">
                  <c:v>8000118</c:v>
                </c:pt>
                <c:pt idx="1207">
                  <c:v>8000163</c:v>
                </c:pt>
                <c:pt idx="1208">
                  <c:v>8000310</c:v>
                </c:pt>
                <c:pt idx="1209">
                  <c:v>8000199</c:v>
                </c:pt>
                <c:pt idx="1210">
                  <c:v>8000042</c:v>
                </c:pt>
                <c:pt idx="1211">
                  <c:v>7999960</c:v>
                </c:pt>
                <c:pt idx="1212">
                  <c:v>7999983</c:v>
                </c:pt>
                <c:pt idx="1213">
                  <c:v>7999973</c:v>
                </c:pt>
                <c:pt idx="1214">
                  <c:v>7999944</c:v>
                </c:pt>
                <c:pt idx="1215">
                  <c:v>8000024</c:v>
                </c:pt>
                <c:pt idx="1216">
                  <c:v>8000094</c:v>
                </c:pt>
                <c:pt idx="1217">
                  <c:v>8000078</c:v>
                </c:pt>
                <c:pt idx="1218">
                  <c:v>8000035</c:v>
                </c:pt>
                <c:pt idx="1219">
                  <c:v>8000146</c:v>
                </c:pt>
                <c:pt idx="1220">
                  <c:v>7999944</c:v>
                </c:pt>
                <c:pt idx="1221">
                  <c:v>8000046</c:v>
                </c:pt>
                <c:pt idx="1222">
                  <c:v>7999964</c:v>
                </c:pt>
                <c:pt idx="1223">
                  <c:v>7999924</c:v>
                </c:pt>
                <c:pt idx="1224">
                  <c:v>8000116</c:v>
                </c:pt>
                <c:pt idx="1225">
                  <c:v>7999957</c:v>
                </c:pt>
                <c:pt idx="1226">
                  <c:v>8000058</c:v>
                </c:pt>
                <c:pt idx="1227">
                  <c:v>8000138</c:v>
                </c:pt>
                <c:pt idx="1228">
                  <c:v>8000217</c:v>
                </c:pt>
                <c:pt idx="1229">
                  <c:v>8000053</c:v>
                </c:pt>
                <c:pt idx="1230">
                  <c:v>8000105</c:v>
                </c:pt>
                <c:pt idx="1231">
                  <c:v>8000550</c:v>
                </c:pt>
                <c:pt idx="1232">
                  <c:v>8000505</c:v>
                </c:pt>
                <c:pt idx="1233">
                  <c:v>8000732</c:v>
                </c:pt>
                <c:pt idx="1234">
                  <c:v>8000820</c:v>
                </c:pt>
                <c:pt idx="1235">
                  <c:v>8000992</c:v>
                </c:pt>
                <c:pt idx="1236">
                  <c:v>8000556</c:v>
                </c:pt>
                <c:pt idx="1237">
                  <c:v>8000772</c:v>
                </c:pt>
                <c:pt idx="1238">
                  <c:v>8001436</c:v>
                </c:pt>
                <c:pt idx="1239">
                  <c:v>8001443</c:v>
                </c:pt>
                <c:pt idx="1240">
                  <c:v>8001385</c:v>
                </c:pt>
                <c:pt idx="1241">
                  <c:v>8001373</c:v>
                </c:pt>
                <c:pt idx="1242">
                  <c:v>8001504</c:v>
                </c:pt>
                <c:pt idx="1243">
                  <c:v>8001123</c:v>
                </c:pt>
                <c:pt idx="1244">
                  <c:v>8001073</c:v>
                </c:pt>
                <c:pt idx="1245">
                  <c:v>8001123</c:v>
                </c:pt>
                <c:pt idx="1246">
                  <c:v>8001150</c:v>
                </c:pt>
                <c:pt idx="1247">
                  <c:v>8001304</c:v>
                </c:pt>
                <c:pt idx="1248">
                  <c:v>8001208</c:v>
                </c:pt>
                <c:pt idx="1249">
                  <c:v>8001066</c:v>
                </c:pt>
                <c:pt idx="1250">
                  <c:v>8001276</c:v>
                </c:pt>
                <c:pt idx="1251">
                  <c:v>8001158</c:v>
                </c:pt>
                <c:pt idx="1252">
                  <c:v>8001079</c:v>
                </c:pt>
                <c:pt idx="1253">
                  <c:v>8001115</c:v>
                </c:pt>
                <c:pt idx="1254">
                  <c:v>8001140</c:v>
                </c:pt>
                <c:pt idx="1255">
                  <c:v>8000991</c:v>
                </c:pt>
                <c:pt idx="1256">
                  <c:v>8000995</c:v>
                </c:pt>
                <c:pt idx="1257">
                  <c:v>8001132</c:v>
                </c:pt>
                <c:pt idx="1258">
                  <c:v>8001204</c:v>
                </c:pt>
                <c:pt idx="1259">
                  <c:v>8001283</c:v>
                </c:pt>
                <c:pt idx="1260">
                  <c:v>8001229</c:v>
                </c:pt>
                <c:pt idx="1261">
                  <c:v>8001187</c:v>
                </c:pt>
                <c:pt idx="1262">
                  <c:v>8001065</c:v>
                </c:pt>
                <c:pt idx="1263">
                  <c:v>8001179</c:v>
                </c:pt>
                <c:pt idx="1264">
                  <c:v>8001170</c:v>
                </c:pt>
                <c:pt idx="1265">
                  <c:v>8000887</c:v>
                </c:pt>
                <c:pt idx="1266">
                  <c:v>8000843</c:v>
                </c:pt>
                <c:pt idx="1267">
                  <c:v>8000821</c:v>
                </c:pt>
                <c:pt idx="1268">
                  <c:v>8001004</c:v>
                </c:pt>
                <c:pt idx="1269">
                  <c:v>8001008</c:v>
                </c:pt>
                <c:pt idx="1270">
                  <c:v>8001304</c:v>
                </c:pt>
                <c:pt idx="1271">
                  <c:v>8001274</c:v>
                </c:pt>
                <c:pt idx="1272">
                  <c:v>8001144</c:v>
                </c:pt>
                <c:pt idx="1273">
                  <c:v>8001029</c:v>
                </c:pt>
                <c:pt idx="1274">
                  <c:v>8001118</c:v>
                </c:pt>
                <c:pt idx="1275">
                  <c:v>8001115</c:v>
                </c:pt>
                <c:pt idx="1276">
                  <c:v>8000897</c:v>
                </c:pt>
                <c:pt idx="1277">
                  <c:v>8001001</c:v>
                </c:pt>
                <c:pt idx="1278">
                  <c:v>8001024</c:v>
                </c:pt>
                <c:pt idx="1279">
                  <c:v>8001111</c:v>
                </c:pt>
                <c:pt idx="1280">
                  <c:v>8001210</c:v>
                </c:pt>
                <c:pt idx="1281">
                  <c:v>8001156</c:v>
                </c:pt>
                <c:pt idx="1282">
                  <c:v>8001360</c:v>
                </c:pt>
                <c:pt idx="1283">
                  <c:v>8001269</c:v>
                </c:pt>
                <c:pt idx="1284">
                  <c:v>8001164</c:v>
                </c:pt>
                <c:pt idx="1285">
                  <c:v>8001218</c:v>
                </c:pt>
                <c:pt idx="1286">
                  <c:v>8001176</c:v>
                </c:pt>
                <c:pt idx="1287">
                  <c:v>8001322</c:v>
                </c:pt>
                <c:pt idx="1288">
                  <c:v>8001263</c:v>
                </c:pt>
                <c:pt idx="1289">
                  <c:v>8001377</c:v>
                </c:pt>
                <c:pt idx="1290">
                  <c:v>8001139</c:v>
                </c:pt>
                <c:pt idx="1291">
                  <c:v>8001145</c:v>
                </c:pt>
                <c:pt idx="1292">
                  <c:v>8001168</c:v>
                </c:pt>
                <c:pt idx="1293">
                  <c:v>8001034</c:v>
                </c:pt>
                <c:pt idx="1294">
                  <c:v>8001092</c:v>
                </c:pt>
                <c:pt idx="1295">
                  <c:v>8001481</c:v>
                </c:pt>
                <c:pt idx="1296">
                  <c:v>8001147</c:v>
                </c:pt>
                <c:pt idx="1297">
                  <c:v>8001206</c:v>
                </c:pt>
                <c:pt idx="1298">
                  <c:v>8001298</c:v>
                </c:pt>
                <c:pt idx="1299">
                  <c:v>8001130</c:v>
                </c:pt>
                <c:pt idx="1300">
                  <c:v>8001406</c:v>
                </c:pt>
                <c:pt idx="1301">
                  <c:v>8001347</c:v>
                </c:pt>
                <c:pt idx="1302">
                  <c:v>8001243</c:v>
                </c:pt>
                <c:pt idx="1303">
                  <c:v>8001252</c:v>
                </c:pt>
                <c:pt idx="1304">
                  <c:v>8001223</c:v>
                </c:pt>
                <c:pt idx="1305">
                  <c:v>8001394</c:v>
                </c:pt>
                <c:pt idx="1306">
                  <c:v>8001148</c:v>
                </c:pt>
                <c:pt idx="1307">
                  <c:v>8001364</c:v>
                </c:pt>
                <c:pt idx="1308">
                  <c:v>8001071</c:v>
                </c:pt>
                <c:pt idx="1309">
                  <c:v>8001137</c:v>
                </c:pt>
                <c:pt idx="1310">
                  <c:v>8001373</c:v>
                </c:pt>
                <c:pt idx="1311">
                  <c:v>8001398</c:v>
                </c:pt>
                <c:pt idx="1312">
                  <c:v>8001273</c:v>
                </c:pt>
                <c:pt idx="1313">
                  <c:v>8001294</c:v>
                </c:pt>
                <c:pt idx="1314">
                  <c:v>8001222</c:v>
                </c:pt>
                <c:pt idx="1315">
                  <c:v>8001247</c:v>
                </c:pt>
                <c:pt idx="1316">
                  <c:v>8001359</c:v>
                </c:pt>
                <c:pt idx="1317">
                  <c:v>8001246</c:v>
                </c:pt>
                <c:pt idx="1318">
                  <c:v>8001071</c:v>
                </c:pt>
                <c:pt idx="1319">
                  <c:v>8001133</c:v>
                </c:pt>
                <c:pt idx="1320">
                  <c:v>8001107</c:v>
                </c:pt>
                <c:pt idx="1321">
                  <c:v>8001194</c:v>
                </c:pt>
                <c:pt idx="1322">
                  <c:v>8001166</c:v>
                </c:pt>
                <c:pt idx="1323">
                  <c:v>8001235</c:v>
                </c:pt>
                <c:pt idx="1324">
                  <c:v>8001118</c:v>
                </c:pt>
                <c:pt idx="1325">
                  <c:v>8001218</c:v>
                </c:pt>
                <c:pt idx="1326">
                  <c:v>8001131</c:v>
                </c:pt>
                <c:pt idx="1327">
                  <c:v>8001047</c:v>
                </c:pt>
                <c:pt idx="1328">
                  <c:v>8001102</c:v>
                </c:pt>
                <c:pt idx="1329">
                  <c:v>8001058</c:v>
                </c:pt>
                <c:pt idx="1330">
                  <c:v>8001067</c:v>
                </c:pt>
                <c:pt idx="1331">
                  <c:v>8001195</c:v>
                </c:pt>
                <c:pt idx="1332">
                  <c:v>8001069</c:v>
                </c:pt>
                <c:pt idx="1333">
                  <c:v>8001187</c:v>
                </c:pt>
                <c:pt idx="1334">
                  <c:v>8001285</c:v>
                </c:pt>
                <c:pt idx="1335">
                  <c:v>8001255</c:v>
                </c:pt>
                <c:pt idx="1336">
                  <c:v>8001222</c:v>
                </c:pt>
                <c:pt idx="1337">
                  <c:v>8001212</c:v>
                </c:pt>
                <c:pt idx="1338">
                  <c:v>8001273</c:v>
                </c:pt>
                <c:pt idx="1339">
                  <c:v>8001129</c:v>
                </c:pt>
                <c:pt idx="1340">
                  <c:v>8001138</c:v>
                </c:pt>
                <c:pt idx="1341">
                  <c:v>8001265</c:v>
                </c:pt>
                <c:pt idx="1342">
                  <c:v>8001317</c:v>
                </c:pt>
                <c:pt idx="1343">
                  <c:v>8001210</c:v>
                </c:pt>
                <c:pt idx="1344">
                  <c:v>8001402</c:v>
                </c:pt>
                <c:pt idx="1345">
                  <c:v>8001392</c:v>
                </c:pt>
                <c:pt idx="1346">
                  <c:v>8001304</c:v>
                </c:pt>
                <c:pt idx="1347">
                  <c:v>8001095</c:v>
                </c:pt>
                <c:pt idx="1348">
                  <c:v>8001018</c:v>
                </c:pt>
                <c:pt idx="1349">
                  <c:v>8001024</c:v>
                </c:pt>
                <c:pt idx="1350">
                  <c:v>8001129</c:v>
                </c:pt>
                <c:pt idx="1351">
                  <c:v>8001080</c:v>
                </c:pt>
                <c:pt idx="1352">
                  <c:v>8001343</c:v>
                </c:pt>
                <c:pt idx="1353">
                  <c:v>8001506</c:v>
                </c:pt>
                <c:pt idx="1354">
                  <c:v>8001093</c:v>
                </c:pt>
                <c:pt idx="1355">
                  <c:v>8001238</c:v>
                </c:pt>
                <c:pt idx="1356">
                  <c:v>8001304</c:v>
                </c:pt>
                <c:pt idx="1357">
                  <c:v>8001388</c:v>
                </c:pt>
                <c:pt idx="1358">
                  <c:v>8001399</c:v>
                </c:pt>
                <c:pt idx="1359">
                  <c:v>8001303</c:v>
                </c:pt>
                <c:pt idx="1360">
                  <c:v>8001231</c:v>
                </c:pt>
                <c:pt idx="1361">
                  <c:v>8001099</c:v>
                </c:pt>
                <c:pt idx="1362">
                  <c:v>8001219</c:v>
                </c:pt>
                <c:pt idx="1363">
                  <c:v>8001352</c:v>
                </c:pt>
                <c:pt idx="1364">
                  <c:v>8001144</c:v>
                </c:pt>
                <c:pt idx="1365">
                  <c:v>8001331</c:v>
                </c:pt>
                <c:pt idx="1366">
                  <c:v>8001357</c:v>
                </c:pt>
                <c:pt idx="1367">
                  <c:v>8001238</c:v>
                </c:pt>
                <c:pt idx="1368">
                  <c:v>8001322</c:v>
                </c:pt>
                <c:pt idx="1369">
                  <c:v>8001343</c:v>
                </c:pt>
                <c:pt idx="1370">
                  <c:v>8001293</c:v>
                </c:pt>
                <c:pt idx="1371">
                  <c:v>8001551</c:v>
                </c:pt>
                <c:pt idx="1372">
                  <c:v>8001173</c:v>
                </c:pt>
                <c:pt idx="1373">
                  <c:v>8001352</c:v>
                </c:pt>
                <c:pt idx="1374">
                  <c:v>8001319</c:v>
                </c:pt>
                <c:pt idx="1375">
                  <c:v>8001456</c:v>
                </c:pt>
                <c:pt idx="1376">
                  <c:v>8001411</c:v>
                </c:pt>
                <c:pt idx="1377">
                  <c:v>8001103</c:v>
                </c:pt>
                <c:pt idx="1378">
                  <c:v>8001660</c:v>
                </c:pt>
                <c:pt idx="1379">
                  <c:v>8001948</c:v>
                </c:pt>
                <c:pt idx="1380">
                  <c:v>8002309</c:v>
                </c:pt>
                <c:pt idx="1381">
                  <c:v>8003168</c:v>
                </c:pt>
                <c:pt idx="1382">
                  <c:v>8003208</c:v>
                </c:pt>
                <c:pt idx="1383">
                  <c:v>8003174</c:v>
                </c:pt>
                <c:pt idx="1384">
                  <c:v>8003940</c:v>
                </c:pt>
                <c:pt idx="1385">
                  <c:v>8003799</c:v>
                </c:pt>
                <c:pt idx="1386">
                  <c:v>8003919</c:v>
                </c:pt>
                <c:pt idx="1387">
                  <c:v>8003791</c:v>
                </c:pt>
                <c:pt idx="1388">
                  <c:v>8003697</c:v>
                </c:pt>
                <c:pt idx="1389">
                  <c:v>8003718</c:v>
                </c:pt>
                <c:pt idx="1390">
                  <c:v>8003556</c:v>
                </c:pt>
                <c:pt idx="1391">
                  <c:v>8003300</c:v>
                </c:pt>
                <c:pt idx="1392">
                  <c:v>8003520</c:v>
                </c:pt>
                <c:pt idx="1393">
                  <c:v>8003364</c:v>
                </c:pt>
                <c:pt idx="1394">
                  <c:v>8003451</c:v>
                </c:pt>
                <c:pt idx="1395">
                  <c:v>8002820</c:v>
                </c:pt>
                <c:pt idx="1396">
                  <c:v>8002952</c:v>
                </c:pt>
                <c:pt idx="1397">
                  <c:v>8003552</c:v>
                </c:pt>
                <c:pt idx="1398">
                  <c:v>8003504</c:v>
                </c:pt>
                <c:pt idx="1399">
                  <c:v>8003548</c:v>
                </c:pt>
                <c:pt idx="1400">
                  <c:v>8003653</c:v>
                </c:pt>
                <c:pt idx="1401">
                  <c:v>8003470</c:v>
                </c:pt>
                <c:pt idx="1402">
                  <c:v>8003587</c:v>
                </c:pt>
                <c:pt idx="1403">
                  <c:v>8003130</c:v>
                </c:pt>
                <c:pt idx="1404">
                  <c:v>8003500</c:v>
                </c:pt>
                <c:pt idx="1405">
                  <c:v>8003444</c:v>
                </c:pt>
                <c:pt idx="1406">
                  <c:v>8003085</c:v>
                </c:pt>
                <c:pt idx="1407">
                  <c:v>8003419</c:v>
                </c:pt>
                <c:pt idx="1408">
                  <c:v>8003178</c:v>
                </c:pt>
                <c:pt idx="1409">
                  <c:v>8003465</c:v>
                </c:pt>
                <c:pt idx="1410">
                  <c:v>8003098</c:v>
                </c:pt>
                <c:pt idx="1411">
                  <c:v>8003466</c:v>
                </c:pt>
                <c:pt idx="1412">
                  <c:v>8003385</c:v>
                </c:pt>
                <c:pt idx="1413">
                  <c:v>8003026</c:v>
                </c:pt>
                <c:pt idx="1414">
                  <c:v>8003237</c:v>
                </c:pt>
                <c:pt idx="1415">
                  <c:v>8003512</c:v>
                </c:pt>
                <c:pt idx="1416">
                  <c:v>8003043</c:v>
                </c:pt>
                <c:pt idx="1417">
                  <c:v>8003350</c:v>
                </c:pt>
                <c:pt idx="1418">
                  <c:v>8003564</c:v>
                </c:pt>
                <c:pt idx="1419">
                  <c:v>8003377</c:v>
                </c:pt>
                <c:pt idx="1420">
                  <c:v>8003633</c:v>
                </c:pt>
                <c:pt idx="1421">
                  <c:v>8003774</c:v>
                </c:pt>
                <c:pt idx="1422">
                  <c:v>8003453</c:v>
                </c:pt>
                <c:pt idx="1423">
                  <c:v>8003178</c:v>
                </c:pt>
                <c:pt idx="1424">
                  <c:v>8002723</c:v>
                </c:pt>
                <c:pt idx="1425">
                  <c:v>8003039</c:v>
                </c:pt>
                <c:pt idx="1426">
                  <c:v>8004127</c:v>
                </c:pt>
                <c:pt idx="1427">
                  <c:v>8003451</c:v>
                </c:pt>
                <c:pt idx="1428">
                  <c:v>8003713</c:v>
                </c:pt>
                <c:pt idx="1429">
                  <c:v>8003576</c:v>
                </c:pt>
                <c:pt idx="1430">
                  <c:v>8003111</c:v>
                </c:pt>
                <c:pt idx="1431">
                  <c:v>8003093</c:v>
                </c:pt>
                <c:pt idx="1432">
                  <c:v>8003569</c:v>
                </c:pt>
                <c:pt idx="1433">
                  <c:v>8003595</c:v>
                </c:pt>
                <c:pt idx="1434">
                  <c:v>8002960</c:v>
                </c:pt>
                <c:pt idx="1435">
                  <c:v>8003076</c:v>
                </c:pt>
                <c:pt idx="1436">
                  <c:v>8003320</c:v>
                </c:pt>
                <c:pt idx="1437">
                  <c:v>8003160</c:v>
                </c:pt>
                <c:pt idx="1438">
                  <c:v>8002639</c:v>
                </c:pt>
                <c:pt idx="1439">
                  <c:v>8003390</c:v>
                </c:pt>
                <c:pt idx="1440">
                  <c:v>8003040</c:v>
                </c:pt>
                <c:pt idx="1441">
                  <c:v>8002906</c:v>
                </c:pt>
                <c:pt idx="1442">
                  <c:v>8003003</c:v>
                </c:pt>
                <c:pt idx="1443">
                  <c:v>8002879</c:v>
                </c:pt>
                <c:pt idx="1444">
                  <c:v>8002193</c:v>
                </c:pt>
                <c:pt idx="1445">
                  <c:v>8002783</c:v>
                </c:pt>
                <c:pt idx="1446">
                  <c:v>8003230</c:v>
                </c:pt>
                <c:pt idx="1447">
                  <c:v>8003389</c:v>
                </c:pt>
                <c:pt idx="1448">
                  <c:v>8003846</c:v>
                </c:pt>
                <c:pt idx="1449">
                  <c:v>8003031</c:v>
                </c:pt>
                <c:pt idx="1450">
                  <c:v>8003200</c:v>
                </c:pt>
                <c:pt idx="1451">
                  <c:v>8002078</c:v>
                </c:pt>
                <c:pt idx="1452">
                  <c:v>8002111</c:v>
                </c:pt>
                <c:pt idx="1453">
                  <c:v>8002490</c:v>
                </c:pt>
                <c:pt idx="1454">
                  <c:v>8002730</c:v>
                </c:pt>
                <c:pt idx="1455">
                  <c:v>8003837</c:v>
                </c:pt>
                <c:pt idx="1456">
                  <c:v>8003494</c:v>
                </c:pt>
                <c:pt idx="1457">
                  <c:v>8003158</c:v>
                </c:pt>
                <c:pt idx="1458">
                  <c:v>8002684</c:v>
                </c:pt>
                <c:pt idx="1459">
                  <c:v>8002664</c:v>
                </c:pt>
                <c:pt idx="1460">
                  <c:v>8002799</c:v>
                </c:pt>
                <c:pt idx="1461">
                  <c:v>8003308</c:v>
                </c:pt>
                <c:pt idx="1462">
                  <c:v>8002929</c:v>
                </c:pt>
                <c:pt idx="1463">
                  <c:v>8003204</c:v>
                </c:pt>
                <c:pt idx="1464">
                  <c:v>8003037</c:v>
                </c:pt>
                <c:pt idx="1465">
                  <c:v>8003329</c:v>
                </c:pt>
                <c:pt idx="1466">
                  <c:v>8002497</c:v>
                </c:pt>
                <c:pt idx="1467">
                  <c:v>8003229</c:v>
                </c:pt>
                <c:pt idx="1468">
                  <c:v>8003226</c:v>
                </c:pt>
                <c:pt idx="1469">
                  <c:v>8003430</c:v>
                </c:pt>
                <c:pt idx="1470">
                  <c:v>8002988</c:v>
                </c:pt>
                <c:pt idx="1471">
                  <c:v>8003036</c:v>
                </c:pt>
                <c:pt idx="1472">
                  <c:v>8002710</c:v>
                </c:pt>
                <c:pt idx="1473">
                  <c:v>8002795</c:v>
                </c:pt>
                <c:pt idx="1474">
                  <c:v>8003131</c:v>
                </c:pt>
                <c:pt idx="1475">
                  <c:v>8003060</c:v>
                </c:pt>
                <c:pt idx="1476">
                  <c:v>8003024</c:v>
                </c:pt>
                <c:pt idx="1477">
                  <c:v>8003282</c:v>
                </c:pt>
                <c:pt idx="1478">
                  <c:v>8003394</c:v>
                </c:pt>
                <c:pt idx="1479">
                  <c:v>8003453</c:v>
                </c:pt>
                <c:pt idx="1480">
                  <c:v>8002995</c:v>
                </c:pt>
                <c:pt idx="1481">
                  <c:v>8004217</c:v>
                </c:pt>
                <c:pt idx="1482">
                  <c:v>8003298</c:v>
                </c:pt>
                <c:pt idx="1483">
                  <c:v>8003379</c:v>
                </c:pt>
                <c:pt idx="1484">
                  <c:v>8002771</c:v>
                </c:pt>
                <c:pt idx="1485">
                  <c:v>8002974</c:v>
                </c:pt>
                <c:pt idx="1486">
                  <c:v>8003006</c:v>
                </c:pt>
                <c:pt idx="1487">
                  <c:v>8002824</c:v>
                </c:pt>
                <c:pt idx="1488">
                  <c:v>8003100</c:v>
                </c:pt>
                <c:pt idx="1489">
                  <c:v>8002961</c:v>
                </c:pt>
                <c:pt idx="1490">
                  <c:v>8003192</c:v>
                </c:pt>
                <c:pt idx="1491">
                  <c:v>8003133</c:v>
                </c:pt>
                <c:pt idx="1492">
                  <c:v>8003358</c:v>
                </c:pt>
                <c:pt idx="1493">
                  <c:v>8003313</c:v>
                </c:pt>
                <c:pt idx="1494">
                  <c:v>8003142</c:v>
                </c:pt>
                <c:pt idx="1495">
                  <c:v>8003528</c:v>
                </c:pt>
                <c:pt idx="1496">
                  <c:v>8003288</c:v>
                </c:pt>
                <c:pt idx="1497">
                  <c:v>8003518</c:v>
                </c:pt>
                <c:pt idx="1498">
                  <c:v>8003433</c:v>
                </c:pt>
                <c:pt idx="1499">
                  <c:v>8002570</c:v>
                </c:pt>
                <c:pt idx="1500">
                  <c:v>8003034</c:v>
                </c:pt>
                <c:pt idx="1501">
                  <c:v>8002612</c:v>
                </c:pt>
                <c:pt idx="1502">
                  <c:v>8002646</c:v>
                </c:pt>
                <c:pt idx="1503">
                  <c:v>8002791</c:v>
                </c:pt>
                <c:pt idx="1504">
                  <c:v>8003203</c:v>
                </c:pt>
                <c:pt idx="1505">
                  <c:v>8003047</c:v>
                </c:pt>
                <c:pt idx="1506">
                  <c:v>8003727</c:v>
                </c:pt>
                <c:pt idx="1507">
                  <c:v>8017619</c:v>
                </c:pt>
                <c:pt idx="1508">
                  <c:v>8122318</c:v>
                </c:pt>
                <c:pt idx="1509">
                  <c:v>8202700</c:v>
                </c:pt>
                <c:pt idx="1510">
                  <c:v>8471791</c:v>
                </c:pt>
                <c:pt idx="1511">
                  <c:v>8463029</c:v>
                </c:pt>
                <c:pt idx="1512">
                  <c:v>9191155</c:v>
                </c:pt>
                <c:pt idx="1513">
                  <c:v>9957030</c:v>
                </c:pt>
                <c:pt idx="1514">
                  <c:v>9962924</c:v>
                </c:pt>
                <c:pt idx="1515">
                  <c:v>9960483</c:v>
                </c:pt>
                <c:pt idx="1516">
                  <c:v>9959699</c:v>
                </c:pt>
                <c:pt idx="1517">
                  <c:v>9954207</c:v>
                </c:pt>
                <c:pt idx="1518">
                  <c:v>9952552</c:v>
                </c:pt>
                <c:pt idx="1519">
                  <c:v>9967568</c:v>
                </c:pt>
                <c:pt idx="1520">
                  <c:v>9975758</c:v>
                </c:pt>
                <c:pt idx="1521">
                  <c:v>9980240</c:v>
                </c:pt>
                <c:pt idx="1522">
                  <c:v>9977252</c:v>
                </c:pt>
                <c:pt idx="1523">
                  <c:v>9976323</c:v>
                </c:pt>
                <c:pt idx="1524">
                  <c:v>9952421</c:v>
                </c:pt>
                <c:pt idx="1525">
                  <c:v>9931133</c:v>
                </c:pt>
                <c:pt idx="1526">
                  <c:v>9936579</c:v>
                </c:pt>
                <c:pt idx="1527">
                  <c:v>9825027</c:v>
                </c:pt>
                <c:pt idx="1528">
                  <c:v>9321550</c:v>
                </c:pt>
                <c:pt idx="1529">
                  <c:v>9612017</c:v>
                </c:pt>
                <c:pt idx="1530">
                  <c:v>9712671</c:v>
                </c:pt>
                <c:pt idx="1531">
                  <c:v>9817209</c:v>
                </c:pt>
                <c:pt idx="1532">
                  <c:v>9946088</c:v>
                </c:pt>
                <c:pt idx="1533">
                  <c:v>9939459</c:v>
                </c:pt>
                <c:pt idx="1534">
                  <c:v>9867166</c:v>
                </c:pt>
                <c:pt idx="1535">
                  <c:v>9826023</c:v>
                </c:pt>
                <c:pt idx="1536">
                  <c:v>8846460</c:v>
                </c:pt>
                <c:pt idx="1537">
                  <c:v>9617262</c:v>
                </c:pt>
                <c:pt idx="1538">
                  <c:v>9892661</c:v>
                </c:pt>
                <c:pt idx="1539">
                  <c:v>9826959</c:v>
                </c:pt>
                <c:pt idx="1540">
                  <c:v>9777044</c:v>
                </c:pt>
                <c:pt idx="1541">
                  <c:v>9893881</c:v>
                </c:pt>
                <c:pt idx="1542">
                  <c:v>9887149</c:v>
                </c:pt>
                <c:pt idx="1543">
                  <c:v>9836013</c:v>
                </c:pt>
                <c:pt idx="1544">
                  <c:v>9826170</c:v>
                </c:pt>
                <c:pt idx="1545">
                  <c:v>9885005</c:v>
                </c:pt>
                <c:pt idx="1546">
                  <c:v>9956244</c:v>
                </c:pt>
                <c:pt idx="1547">
                  <c:v>9969355</c:v>
                </c:pt>
                <c:pt idx="1548">
                  <c:v>9935455</c:v>
                </c:pt>
                <c:pt idx="1549">
                  <c:v>9912731</c:v>
                </c:pt>
                <c:pt idx="1550">
                  <c:v>9665646</c:v>
                </c:pt>
                <c:pt idx="1551">
                  <c:v>9953595</c:v>
                </c:pt>
                <c:pt idx="1552">
                  <c:v>9955847</c:v>
                </c:pt>
                <c:pt idx="1553">
                  <c:v>9955397</c:v>
                </c:pt>
                <c:pt idx="1554">
                  <c:v>9913508</c:v>
                </c:pt>
                <c:pt idx="1555">
                  <c:v>9915013</c:v>
                </c:pt>
                <c:pt idx="1556">
                  <c:v>9876316</c:v>
                </c:pt>
                <c:pt idx="1557">
                  <c:v>9853553</c:v>
                </c:pt>
                <c:pt idx="1558">
                  <c:v>9939762</c:v>
                </c:pt>
                <c:pt idx="1559">
                  <c:v>9915646</c:v>
                </c:pt>
                <c:pt idx="1560">
                  <c:v>9893167</c:v>
                </c:pt>
                <c:pt idx="1561">
                  <c:v>9935907</c:v>
                </c:pt>
                <c:pt idx="1562">
                  <c:v>9940761</c:v>
                </c:pt>
                <c:pt idx="1563">
                  <c:v>9955121</c:v>
                </c:pt>
                <c:pt idx="1564">
                  <c:v>9940567</c:v>
                </c:pt>
                <c:pt idx="1565">
                  <c:v>9967074</c:v>
                </c:pt>
                <c:pt idx="1566">
                  <c:v>9962213</c:v>
                </c:pt>
                <c:pt idx="1567">
                  <c:v>9962113</c:v>
                </c:pt>
                <c:pt idx="1568">
                  <c:v>9958761</c:v>
                </c:pt>
                <c:pt idx="1569">
                  <c:v>9968196</c:v>
                </c:pt>
                <c:pt idx="1570">
                  <c:v>9959163</c:v>
                </c:pt>
                <c:pt idx="1571">
                  <c:v>9954653</c:v>
                </c:pt>
                <c:pt idx="1572">
                  <c:v>9970883</c:v>
                </c:pt>
                <c:pt idx="1573">
                  <c:v>9965885</c:v>
                </c:pt>
                <c:pt idx="1574">
                  <c:v>9950368</c:v>
                </c:pt>
                <c:pt idx="1575">
                  <c:v>9970250</c:v>
                </c:pt>
                <c:pt idx="1576">
                  <c:v>9972747</c:v>
                </c:pt>
                <c:pt idx="1577">
                  <c:v>9863660</c:v>
                </c:pt>
                <c:pt idx="1578">
                  <c:v>9851639</c:v>
                </c:pt>
                <c:pt idx="1579">
                  <c:v>9979329</c:v>
                </c:pt>
                <c:pt idx="1580">
                  <c:v>9981243</c:v>
                </c:pt>
                <c:pt idx="1581">
                  <c:v>9979986</c:v>
                </c:pt>
                <c:pt idx="1582">
                  <c:v>9978965</c:v>
                </c:pt>
                <c:pt idx="1583">
                  <c:v>9972343</c:v>
                </c:pt>
                <c:pt idx="1584">
                  <c:v>9974515</c:v>
                </c:pt>
                <c:pt idx="1585">
                  <c:v>9964930</c:v>
                </c:pt>
                <c:pt idx="1586">
                  <c:v>9929661</c:v>
                </c:pt>
                <c:pt idx="1587">
                  <c:v>9833910</c:v>
                </c:pt>
                <c:pt idx="1588">
                  <c:v>9970118</c:v>
                </c:pt>
                <c:pt idx="1589">
                  <c:v>9335447</c:v>
                </c:pt>
                <c:pt idx="1590">
                  <c:v>8024332</c:v>
                </c:pt>
                <c:pt idx="1591">
                  <c:v>8109344</c:v>
                </c:pt>
                <c:pt idx="1592">
                  <c:v>9868729</c:v>
                </c:pt>
                <c:pt idx="1593">
                  <c:v>9967423</c:v>
                </c:pt>
                <c:pt idx="1594">
                  <c:v>9967045</c:v>
                </c:pt>
                <c:pt idx="1595">
                  <c:v>9969711</c:v>
                </c:pt>
                <c:pt idx="1596">
                  <c:v>9974938</c:v>
                </c:pt>
                <c:pt idx="1597">
                  <c:v>9974043</c:v>
                </c:pt>
                <c:pt idx="1598">
                  <c:v>9964759</c:v>
                </c:pt>
                <c:pt idx="1599">
                  <c:v>9956675</c:v>
                </c:pt>
                <c:pt idx="1600">
                  <c:v>9975691</c:v>
                </c:pt>
                <c:pt idx="1601">
                  <c:v>9973607</c:v>
                </c:pt>
                <c:pt idx="1602">
                  <c:v>9974464</c:v>
                </c:pt>
                <c:pt idx="1603">
                  <c:v>9979386</c:v>
                </c:pt>
                <c:pt idx="1604">
                  <c:v>9981669</c:v>
                </c:pt>
                <c:pt idx="1605">
                  <c:v>9968350</c:v>
                </c:pt>
                <c:pt idx="1606">
                  <c:v>9971939</c:v>
                </c:pt>
                <c:pt idx="1607">
                  <c:v>9971866</c:v>
                </c:pt>
                <c:pt idx="1608">
                  <c:v>9963459</c:v>
                </c:pt>
                <c:pt idx="1609">
                  <c:v>9964491</c:v>
                </c:pt>
                <c:pt idx="1610">
                  <c:v>9976143</c:v>
                </c:pt>
                <c:pt idx="1611">
                  <c:v>9969250</c:v>
                </c:pt>
                <c:pt idx="1612">
                  <c:v>9935992</c:v>
                </c:pt>
                <c:pt idx="1613">
                  <c:v>9918076</c:v>
                </c:pt>
                <c:pt idx="1614">
                  <c:v>9960426</c:v>
                </c:pt>
                <c:pt idx="1615">
                  <c:v>9965661</c:v>
                </c:pt>
                <c:pt idx="1616">
                  <c:v>9950157</c:v>
                </c:pt>
                <c:pt idx="1617">
                  <c:v>9882420</c:v>
                </c:pt>
                <c:pt idx="1618">
                  <c:v>9890691</c:v>
                </c:pt>
                <c:pt idx="1619">
                  <c:v>9836172</c:v>
                </c:pt>
                <c:pt idx="1620">
                  <c:v>9850572</c:v>
                </c:pt>
                <c:pt idx="1621">
                  <c:v>9882517</c:v>
                </c:pt>
                <c:pt idx="1622">
                  <c:v>9932658</c:v>
                </c:pt>
                <c:pt idx="1623">
                  <c:v>9907055</c:v>
                </c:pt>
                <c:pt idx="1624">
                  <c:v>9927885</c:v>
                </c:pt>
                <c:pt idx="1625">
                  <c:v>9828918</c:v>
                </c:pt>
                <c:pt idx="1626">
                  <c:v>9778596</c:v>
                </c:pt>
                <c:pt idx="1627">
                  <c:v>9488819</c:v>
                </c:pt>
                <c:pt idx="1628">
                  <c:v>9802048</c:v>
                </c:pt>
                <c:pt idx="1629">
                  <c:v>9858865</c:v>
                </c:pt>
                <c:pt idx="1630">
                  <c:v>9970190</c:v>
                </c:pt>
                <c:pt idx="1631">
                  <c:v>9956723</c:v>
                </c:pt>
                <c:pt idx="1632">
                  <c:v>9941135</c:v>
                </c:pt>
                <c:pt idx="1633">
                  <c:v>9901446</c:v>
                </c:pt>
                <c:pt idx="1634">
                  <c:v>9906843</c:v>
                </c:pt>
                <c:pt idx="1635">
                  <c:v>9661058</c:v>
                </c:pt>
                <c:pt idx="1636">
                  <c:v>9121042</c:v>
                </c:pt>
                <c:pt idx="1637">
                  <c:v>9863470</c:v>
                </c:pt>
                <c:pt idx="1638">
                  <c:v>9459344</c:v>
                </c:pt>
                <c:pt idx="1639">
                  <c:v>9936396</c:v>
                </c:pt>
                <c:pt idx="1640">
                  <c:v>9756422</c:v>
                </c:pt>
                <c:pt idx="1641">
                  <c:v>9808373</c:v>
                </c:pt>
                <c:pt idx="1642">
                  <c:v>9761536</c:v>
                </c:pt>
                <c:pt idx="1643">
                  <c:v>9951316</c:v>
                </c:pt>
                <c:pt idx="1644">
                  <c:v>9946217</c:v>
                </c:pt>
                <c:pt idx="1645">
                  <c:v>9943823</c:v>
                </c:pt>
                <c:pt idx="1646">
                  <c:v>9965391</c:v>
                </c:pt>
                <c:pt idx="1647">
                  <c:v>9930662</c:v>
                </c:pt>
                <c:pt idx="1648">
                  <c:v>9868597</c:v>
                </c:pt>
                <c:pt idx="1649">
                  <c:v>9956843</c:v>
                </c:pt>
                <c:pt idx="1650">
                  <c:v>9976581</c:v>
                </c:pt>
                <c:pt idx="1651">
                  <c:v>9977132</c:v>
                </c:pt>
                <c:pt idx="1652">
                  <c:v>9977475</c:v>
                </c:pt>
                <c:pt idx="1653">
                  <c:v>9980221</c:v>
                </c:pt>
                <c:pt idx="1654">
                  <c:v>9961106</c:v>
                </c:pt>
                <c:pt idx="1655">
                  <c:v>9937905</c:v>
                </c:pt>
                <c:pt idx="1656">
                  <c:v>9929364</c:v>
                </c:pt>
                <c:pt idx="1657">
                  <c:v>9947387</c:v>
                </c:pt>
                <c:pt idx="1658">
                  <c:v>9980496</c:v>
                </c:pt>
                <c:pt idx="1659">
                  <c:v>9978918</c:v>
                </c:pt>
                <c:pt idx="1660">
                  <c:v>9971897</c:v>
                </c:pt>
                <c:pt idx="1661">
                  <c:v>9968156</c:v>
                </c:pt>
                <c:pt idx="1662">
                  <c:v>9967729</c:v>
                </c:pt>
                <c:pt idx="1663">
                  <c:v>9969093</c:v>
                </c:pt>
                <c:pt idx="1664">
                  <c:v>9926178</c:v>
                </c:pt>
                <c:pt idx="1665">
                  <c:v>9970671</c:v>
                </c:pt>
                <c:pt idx="1666">
                  <c:v>9970635</c:v>
                </c:pt>
                <c:pt idx="1667">
                  <c:v>9966697</c:v>
                </c:pt>
                <c:pt idx="1668">
                  <c:v>9942022</c:v>
                </c:pt>
                <c:pt idx="1669">
                  <c:v>9935885</c:v>
                </c:pt>
                <c:pt idx="1670">
                  <c:v>9971013</c:v>
                </c:pt>
                <c:pt idx="1671">
                  <c:v>9977258</c:v>
                </c:pt>
                <c:pt idx="1672">
                  <c:v>9973504</c:v>
                </c:pt>
                <c:pt idx="1673">
                  <c:v>9977784</c:v>
                </c:pt>
                <c:pt idx="1674">
                  <c:v>9971477</c:v>
                </c:pt>
                <c:pt idx="1675">
                  <c:v>9948025</c:v>
                </c:pt>
                <c:pt idx="1676">
                  <c:v>9955520</c:v>
                </c:pt>
                <c:pt idx="1677">
                  <c:v>9951876</c:v>
                </c:pt>
                <c:pt idx="1678">
                  <c:v>9965313</c:v>
                </c:pt>
                <c:pt idx="1679">
                  <c:v>9964324</c:v>
                </c:pt>
                <c:pt idx="1680">
                  <c:v>9938404</c:v>
                </c:pt>
                <c:pt idx="1681">
                  <c:v>9966210</c:v>
                </c:pt>
                <c:pt idx="1682">
                  <c:v>9935053</c:v>
                </c:pt>
                <c:pt idx="1683">
                  <c:v>9947318</c:v>
                </c:pt>
                <c:pt idx="1684">
                  <c:v>9983841</c:v>
                </c:pt>
                <c:pt idx="1685">
                  <c:v>9976976</c:v>
                </c:pt>
                <c:pt idx="1686">
                  <c:v>9978008</c:v>
                </c:pt>
                <c:pt idx="1687">
                  <c:v>9984915</c:v>
                </c:pt>
                <c:pt idx="1688">
                  <c:v>9984776</c:v>
                </c:pt>
                <c:pt idx="1689">
                  <c:v>9980487</c:v>
                </c:pt>
                <c:pt idx="1690">
                  <c:v>9977220</c:v>
                </c:pt>
                <c:pt idx="1691">
                  <c:v>9982973</c:v>
                </c:pt>
                <c:pt idx="1692">
                  <c:v>9978567</c:v>
                </c:pt>
                <c:pt idx="1693">
                  <c:v>9970902</c:v>
                </c:pt>
                <c:pt idx="1694">
                  <c:v>9975078</c:v>
                </c:pt>
                <c:pt idx="1695">
                  <c:v>9972272</c:v>
                </c:pt>
                <c:pt idx="1696">
                  <c:v>9963856</c:v>
                </c:pt>
                <c:pt idx="1697">
                  <c:v>9936181</c:v>
                </c:pt>
                <c:pt idx="1698">
                  <c:v>9910355</c:v>
                </c:pt>
                <c:pt idx="1699">
                  <c:v>9898962</c:v>
                </c:pt>
                <c:pt idx="1700">
                  <c:v>9894921</c:v>
                </c:pt>
                <c:pt idx="1701">
                  <c:v>9978390</c:v>
                </c:pt>
                <c:pt idx="1702">
                  <c:v>9957272</c:v>
                </c:pt>
                <c:pt idx="1703">
                  <c:v>9971211</c:v>
                </c:pt>
                <c:pt idx="1704">
                  <c:v>9956005</c:v>
                </c:pt>
                <c:pt idx="1705">
                  <c:v>9975558</c:v>
                </c:pt>
                <c:pt idx="1706">
                  <c:v>9977042</c:v>
                </c:pt>
                <c:pt idx="1707">
                  <c:v>9970535</c:v>
                </c:pt>
                <c:pt idx="1708">
                  <c:v>9981494</c:v>
                </c:pt>
                <c:pt idx="1709">
                  <c:v>9979991</c:v>
                </c:pt>
                <c:pt idx="1710">
                  <c:v>9978490</c:v>
                </c:pt>
                <c:pt idx="1711">
                  <c:v>9977921</c:v>
                </c:pt>
                <c:pt idx="1712">
                  <c:v>9982107</c:v>
                </c:pt>
                <c:pt idx="1713">
                  <c:v>9982401</c:v>
                </c:pt>
                <c:pt idx="1714">
                  <c:v>9978652</c:v>
                </c:pt>
                <c:pt idx="1715">
                  <c:v>9979426</c:v>
                </c:pt>
                <c:pt idx="1716">
                  <c:v>9980029</c:v>
                </c:pt>
                <c:pt idx="1717">
                  <c:v>9973892</c:v>
                </c:pt>
                <c:pt idx="1718">
                  <c:v>9980030</c:v>
                </c:pt>
                <c:pt idx="1719">
                  <c:v>9982766</c:v>
                </c:pt>
                <c:pt idx="1720">
                  <c:v>9979157</c:v>
                </c:pt>
                <c:pt idx="1721">
                  <c:v>9983369</c:v>
                </c:pt>
                <c:pt idx="1722">
                  <c:v>9981320</c:v>
                </c:pt>
                <c:pt idx="1723">
                  <c:v>9980341</c:v>
                </c:pt>
                <c:pt idx="1724">
                  <c:v>9979353</c:v>
                </c:pt>
                <c:pt idx="1725">
                  <c:v>9977221</c:v>
                </c:pt>
                <c:pt idx="1726">
                  <c:v>9982833</c:v>
                </c:pt>
                <c:pt idx="1727">
                  <c:v>9978165</c:v>
                </c:pt>
                <c:pt idx="1728">
                  <c:v>9981322</c:v>
                </c:pt>
                <c:pt idx="1729">
                  <c:v>9982247</c:v>
                </c:pt>
                <c:pt idx="1730">
                  <c:v>9982368</c:v>
                </c:pt>
                <c:pt idx="1731">
                  <c:v>9979418</c:v>
                </c:pt>
                <c:pt idx="1732">
                  <c:v>9979876</c:v>
                </c:pt>
                <c:pt idx="1733">
                  <c:v>9978311</c:v>
                </c:pt>
                <c:pt idx="1734">
                  <c:v>9978981</c:v>
                </c:pt>
                <c:pt idx="1735">
                  <c:v>9983143</c:v>
                </c:pt>
                <c:pt idx="1736">
                  <c:v>9946761</c:v>
                </c:pt>
                <c:pt idx="1737">
                  <c:v>9972690</c:v>
                </c:pt>
                <c:pt idx="1738">
                  <c:v>9981033</c:v>
                </c:pt>
                <c:pt idx="1739">
                  <c:v>9982545</c:v>
                </c:pt>
                <c:pt idx="1740">
                  <c:v>9984434</c:v>
                </c:pt>
                <c:pt idx="1741">
                  <c:v>9981076</c:v>
                </c:pt>
                <c:pt idx="1742">
                  <c:v>9985906</c:v>
                </c:pt>
                <c:pt idx="1743">
                  <c:v>9986053</c:v>
                </c:pt>
                <c:pt idx="1744">
                  <c:v>9984217</c:v>
                </c:pt>
                <c:pt idx="1745">
                  <c:v>9984237</c:v>
                </c:pt>
                <c:pt idx="1746">
                  <c:v>9986532</c:v>
                </c:pt>
                <c:pt idx="1747">
                  <c:v>9986435</c:v>
                </c:pt>
                <c:pt idx="1748">
                  <c:v>9986578</c:v>
                </c:pt>
                <c:pt idx="1749">
                  <c:v>9987205</c:v>
                </c:pt>
                <c:pt idx="1750">
                  <c:v>9985205</c:v>
                </c:pt>
                <c:pt idx="1751">
                  <c:v>9984019</c:v>
                </c:pt>
                <c:pt idx="1752">
                  <c:v>9985903</c:v>
                </c:pt>
                <c:pt idx="1753">
                  <c:v>9986737</c:v>
                </c:pt>
                <c:pt idx="1754">
                  <c:v>9982652</c:v>
                </c:pt>
                <c:pt idx="1755">
                  <c:v>9984647</c:v>
                </c:pt>
                <c:pt idx="1756">
                  <c:v>9985054</c:v>
                </c:pt>
                <c:pt idx="1757">
                  <c:v>9984006</c:v>
                </c:pt>
                <c:pt idx="1758">
                  <c:v>9983609</c:v>
                </c:pt>
                <c:pt idx="1759">
                  <c:v>9986196</c:v>
                </c:pt>
                <c:pt idx="1760">
                  <c:v>9985129</c:v>
                </c:pt>
                <c:pt idx="1761">
                  <c:v>9986055</c:v>
                </c:pt>
                <c:pt idx="1762">
                  <c:v>9984546</c:v>
                </c:pt>
                <c:pt idx="1763">
                  <c:v>9983442</c:v>
                </c:pt>
                <c:pt idx="1764">
                  <c:v>9983262</c:v>
                </c:pt>
                <c:pt idx="1765">
                  <c:v>9984681</c:v>
                </c:pt>
                <c:pt idx="1766">
                  <c:v>9984256</c:v>
                </c:pt>
                <c:pt idx="1767">
                  <c:v>9982447</c:v>
                </c:pt>
                <c:pt idx="1768">
                  <c:v>9980666</c:v>
                </c:pt>
                <c:pt idx="1769">
                  <c:v>9980480</c:v>
                </c:pt>
                <c:pt idx="1770">
                  <c:v>9979408</c:v>
                </c:pt>
                <c:pt idx="1771">
                  <c:v>9981730</c:v>
                </c:pt>
                <c:pt idx="1772">
                  <c:v>9981234</c:v>
                </c:pt>
                <c:pt idx="1773">
                  <c:v>9978583</c:v>
                </c:pt>
                <c:pt idx="1774">
                  <c:v>9980244</c:v>
                </c:pt>
                <c:pt idx="1775">
                  <c:v>9978900</c:v>
                </c:pt>
                <c:pt idx="1776">
                  <c:v>9979235</c:v>
                </c:pt>
                <c:pt idx="1777">
                  <c:v>9981745</c:v>
                </c:pt>
                <c:pt idx="1778">
                  <c:v>9979137</c:v>
                </c:pt>
                <c:pt idx="1779">
                  <c:v>9980198</c:v>
                </c:pt>
                <c:pt idx="1780">
                  <c:v>9982525</c:v>
                </c:pt>
                <c:pt idx="1781">
                  <c:v>9980816</c:v>
                </c:pt>
                <c:pt idx="1782">
                  <c:v>9980246</c:v>
                </c:pt>
                <c:pt idx="1783">
                  <c:v>9977209</c:v>
                </c:pt>
                <c:pt idx="1784">
                  <c:v>9984092</c:v>
                </c:pt>
                <c:pt idx="1785">
                  <c:v>9980779</c:v>
                </c:pt>
                <c:pt idx="1786">
                  <c:v>10743046</c:v>
                </c:pt>
                <c:pt idx="1787">
                  <c:v>11867176</c:v>
                </c:pt>
                <c:pt idx="1788">
                  <c:v>11950565</c:v>
                </c:pt>
                <c:pt idx="1789">
                  <c:v>11883870</c:v>
                </c:pt>
                <c:pt idx="1790">
                  <c:v>11956674</c:v>
                </c:pt>
                <c:pt idx="1791">
                  <c:v>11945719</c:v>
                </c:pt>
                <c:pt idx="1792">
                  <c:v>11805413</c:v>
                </c:pt>
                <c:pt idx="1793">
                  <c:v>11917515</c:v>
                </c:pt>
                <c:pt idx="1794">
                  <c:v>11831137</c:v>
                </c:pt>
                <c:pt idx="1795">
                  <c:v>11910675</c:v>
                </c:pt>
                <c:pt idx="1796">
                  <c:v>11750394</c:v>
                </c:pt>
                <c:pt idx="1797">
                  <c:v>11943192</c:v>
                </c:pt>
                <c:pt idx="1798">
                  <c:v>11665708</c:v>
                </c:pt>
                <c:pt idx="1799">
                  <c:v>11861903</c:v>
                </c:pt>
                <c:pt idx="1800">
                  <c:v>11708464</c:v>
                </c:pt>
                <c:pt idx="1801">
                  <c:v>11897229</c:v>
                </c:pt>
                <c:pt idx="1802">
                  <c:v>11766025</c:v>
                </c:pt>
                <c:pt idx="1803">
                  <c:v>11717902</c:v>
                </c:pt>
                <c:pt idx="1804">
                  <c:v>11847029</c:v>
                </c:pt>
                <c:pt idx="1805">
                  <c:v>11698675</c:v>
                </c:pt>
                <c:pt idx="1806">
                  <c:v>11894129</c:v>
                </c:pt>
                <c:pt idx="1807">
                  <c:v>11837007</c:v>
                </c:pt>
                <c:pt idx="1808">
                  <c:v>11722436</c:v>
                </c:pt>
                <c:pt idx="1809">
                  <c:v>11892084</c:v>
                </c:pt>
                <c:pt idx="1810">
                  <c:v>11960544</c:v>
                </c:pt>
                <c:pt idx="1811">
                  <c:v>11937483</c:v>
                </c:pt>
                <c:pt idx="1812">
                  <c:v>11955157</c:v>
                </c:pt>
                <c:pt idx="1813">
                  <c:v>11930537</c:v>
                </c:pt>
                <c:pt idx="1814">
                  <c:v>11812362</c:v>
                </c:pt>
                <c:pt idx="1815">
                  <c:v>11944837</c:v>
                </c:pt>
                <c:pt idx="1816">
                  <c:v>11899546</c:v>
                </c:pt>
                <c:pt idx="1817">
                  <c:v>11902209</c:v>
                </c:pt>
                <c:pt idx="1818">
                  <c:v>11868511</c:v>
                </c:pt>
                <c:pt idx="1819">
                  <c:v>11943131</c:v>
                </c:pt>
                <c:pt idx="1820">
                  <c:v>11930028</c:v>
                </c:pt>
                <c:pt idx="1821">
                  <c:v>12023349</c:v>
                </c:pt>
                <c:pt idx="1822">
                  <c:v>12430463</c:v>
                </c:pt>
                <c:pt idx="1823">
                  <c:v>12474260</c:v>
                </c:pt>
                <c:pt idx="1824">
                  <c:v>12476026</c:v>
                </c:pt>
                <c:pt idx="1825">
                  <c:v>12476712</c:v>
                </c:pt>
                <c:pt idx="1826">
                  <c:v>12475407</c:v>
                </c:pt>
                <c:pt idx="1827">
                  <c:v>12471353</c:v>
                </c:pt>
                <c:pt idx="1828">
                  <c:v>12479174</c:v>
                </c:pt>
                <c:pt idx="1829">
                  <c:v>12476644</c:v>
                </c:pt>
                <c:pt idx="1830">
                  <c:v>12478026</c:v>
                </c:pt>
                <c:pt idx="1831">
                  <c:v>12463898</c:v>
                </c:pt>
                <c:pt idx="1832">
                  <c:v>12478270</c:v>
                </c:pt>
                <c:pt idx="1833">
                  <c:v>12481144</c:v>
                </c:pt>
                <c:pt idx="1834">
                  <c:v>12474671</c:v>
                </c:pt>
                <c:pt idx="1835">
                  <c:v>12469658</c:v>
                </c:pt>
                <c:pt idx="1836">
                  <c:v>12468529</c:v>
                </c:pt>
                <c:pt idx="1837">
                  <c:v>12468830</c:v>
                </c:pt>
                <c:pt idx="1838">
                  <c:v>12461115</c:v>
                </c:pt>
                <c:pt idx="1839">
                  <c:v>12473010</c:v>
                </c:pt>
                <c:pt idx="1840">
                  <c:v>12467102</c:v>
                </c:pt>
                <c:pt idx="1841">
                  <c:v>12475298</c:v>
                </c:pt>
                <c:pt idx="1842">
                  <c:v>12475556</c:v>
                </c:pt>
                <c:pt idx="1843">
                  <c:v>12475990</c:v>
                </c:pt>
                <c:pt idx="1844">
                  <c:v>12479241</c:v>
                </c:pt>
                <c:pt idx="1845">
                  <c:v>12471678</c:v>
                </c:pt>
                <c:pt idx="1846">
                  <c:v>12472898</c:v>
                </c:pt>
                <c:pt idx="1847">
                  <c:v>12480657</c:v>
                </c:pt>
                <c:pt idx="1848">
                  <c:v>12473185</c:v>
                </c:pt>
                <c:pt idx="1849">
                  <c:v>12471648</c:v>
                </c:pt>
                <c:pt idx="1850">
                  <c:v>12442376</c:v>
                </c:pt>
                <c:pt idx="1851">
                  <c:v>12454450</c:v>
                </c:pt>
                <c:pt idx="1852">
                  <c:v>12461923</c:v>
                </c:pt>
                <c:pt idx="1853">
                  <c:v>12462972</c:v>
                </c:pt>
                <c:pt idx="1854">
                  <c:v>12468014</c:v>
                </c:pt>
                <c:pt idx="1855">
                  <c:v>12453143</c:v>
                </c:pt>
                <c:pt idx="1856">
                  <c:v>12462725</c:v>
                </c:pt>
                <c:pt idx="1857">
                  <c:v>12466695</c:v>
                </c:pt>
                <c:pt idx="1858">
                  <c:v>12467005</c:v>
                </c:pt>
                <c:pt idx="1859">
                  <c:v>12458410</c:v>
                </c:pt>
                <c:pt idx="1860">
                  <c:v>12452457</c:v>
                </c:pt>
                <c:pt idx="1861">
                  <c:v>12470752</c:v>
                </c:pt>
                <c:pt idx="1862">
                  <c:v>12454381</c:v>
                </c:pt>
                <c:pt idx="1863">
                  <c:v>12459654</c:v>
                </c:pt>
                <c:pt idx="1864">
                  <c:v>12459273</c:v>
                </c:pt>
                <c:pt idx="1865">
                  <c:v>12463261</c:v>
                </c:pt>
                <c:pt idx="1866">
                  <c:v>12461271</c:v>
                </c:pt>
                <c:pt idx="1867">
                  <c:v>12461220</c:v>
                </c:pt>
                <c:pt idx="1868">
                  <c:v>12464900</c:v>
                </c:pt>
                <c:pt idx="1869">
                  <c:v>12459241</c:v>
                </c:pt>
                <c:pt idx="1870">
                  <c:v>12460321</c:v>
                </c:pt>
                <c:pt idx="1871">
                  <c:v>12450028</c:v>
                </c:pt>
                <c:pt idx="1872">
                  <c:v>12465945</c:v>
                </c:pt>
                <c:pt idx="1873">
                  <c:v>12460059</c:v>
                </c:pt>
                <c:pt idx="1874">
                  <c:v>12455527</c:v>
                </c:pt>
                <c:pt idx="1875">
                  <c:v>12463941</c:v>
                </c:pt>
                <c:pt idx="1876">
                  <c:v>12472107</c:v>
                </c:pt>
                <c:pt idx="1877">
                  <c:v>12463675</c:v>
                </c:pt>
                <c:pt idx="1878">
                  <c:v>12460034</c:v>
                </c:pt>
                <c:pt idx="1879">
                  <c:v>12451860</c:v>
                </c:pt>
                <c:pt idx="1880">
                  <c:v>12456178</c:v>
                </c:pt>
                <c:pt idx="1881">
                  <c:v>12462096</c:v>
                </c:pt>
                <c:pt idx="1882">
                  <c:v>12458827</c:v>
                </c:pt>
                <c:pt idx="1883">
                  <c:v>12458096</c:v>
                </c:pt>
                <c:pt idx="1884">
                  <c:v>12457670</c:v>
                </c:pt>
                <c:pt idx="1885">
                  <c:v>12470471</c:v>
                </c:pt>
                <c:pt idx="1886">
                  <c:v>12456251</c:v>
                </c:pt>
                <c:pt idx="1887">
                  <c:v>12454377</c:v>
                </c:pt>
                <c:pt idx="1888">
                  <c:v>12427217</c:v>
                </c:pt>
                <c:pt idx="1889">
                  <c:v>12435661</c:v>
                </c:pt>
                <c:pt idx="1890">
                  <c:v>12461290</c:v>
                </c:pt>
                <c:pt idx="1891">
                  <c:v>12465901</c:v>
                </c:pt>
                <c:pt idx="1892">
                  <c:v>12443822</c:v>
                </c:pt>
                <c:pt idx="1893">
                  <c:v>12464926</c:v>
                </c:pt>
                <c:pt idx="1894">
                  <c:v>12466206</c:v>
                </c:pt>
                <c:pt idx="1895">
                  <c:v>12469435</c:v>
                </c:pt>
                <c:pt idx="1896">
                  <c:v>12460975</c:v>
                </c:pt>
                <c:pt idx="1897">
                  <c:v>12279575</c:v>
                </c:pt>
                <c:pt idx="1898">
                  <c:v>12453527</c:v>
                </c:pt>
                <c:pt idx="1899">
                  <c:v>12466925</c:v>
                </c:pt>
                <c:pt idx="1900">
                  <c:v>12467821</c:v>
                </c:pt>
                <c:pt idx="1901">
                  <c:v>12469822</c:v>
                </c:pt>
                <c:pt idx="1902">
                  <c:v>12475538</c:v>
                </c:pt>
                <c:pt idx="1903">
                  <c:v>12473041</c:v>
                </c:pt>
                <c:pt idx="1904">
                  <c:v>12470731</c:v>
                </c:pt>
                <c:pt idx="1905">
                  <c:v>12474317</c:v>
                </c:pt>
                <c:pt idx="1906">
                  <c:v>12476373</c:v>
                </c:pt>
                <c:pt idx="1907">
                  <c:v>12476496</c:v>
                </c:pt>
                <c:pt idx="1908">
                  <c:v>12472844</c:v>
                </c:pt>
                <c:pt idx="1909">
                  <c:v>12474870</c:v>
                </c:pt>
                <c:pt idx="1910">
                  <c:v>12474919</c:v>
                </c:pt>
                <c:pt idx="1911">
                  <c:v>12477614</c:v>
                </c:pt>
                <c:pt idx="1912">
                  <c:v>12480845</c:v>
                </c:pt>
                <c:pt idx="1913">
                  <c:v>12474388</c:v>
                </c:pt>
                <c:pt idx="1914">
                  <c:v>12478105</c:v>
                </c:pt>
                <c:pt idx="1915">
                  <c:v>12478151</c:v>
                </c:pt>
                <c:pt idx="1916">
                  <c:v>12478960</c:v>
                </c:pt>
                <c:pt idx="1917">
                  <c:v>12475808</c:v>
                </c:pt>
                <c:pt idx="1918">
                  <c:v>12474011</c:v>
                </c:pt>
                <c:pt idx="1919">
                  <c:v>12474851</c:v>
                </c:pt>
                <c:pt idx="1920">
                  <c:v>12474670</c:v>
                </c:pt>
                <c:pt idx="1921">
                  <c:v>12477630</c:v>
                </c:pt>
                <c:pt idx="1922">
                  <c:v>12478380</c:v>
                </c:pt>
                <c:pt idx="1923">
                  <c:v>12480562</c:v>
                </c:pt>
                <c:pt idx="1924">
                  <c:v>12477722</c:v>
                </c:pt>
                <c:pt idx="1925">
                  <c:v>12473765</c:v>
                </c:pt>
                <c:pt idx="1926">
                  <c:v>12475256</c:v>
                </c:pt>
                <c:pt idx="1927">
                  <c:v>12469641</c:v>
                </c:pt>
                <c:pt idx="1928">
                  <c:v>12474492</c:v>
                </c:pt>
                <c:pt idx="1929">
                  <c:v>12477895</c:v>
                </c:pt>
                <c:pt idx="1930">
                  <c:v>12476503</c:v>
                </c:pt>
                <c:pt idx="1931">
                  <c:v>12477951</c:v>
                </c:pt>
                <c:pt idx="1932">
                  <c:v>12474633</c:v>
                </c:pt>
                <c:pt idx="1933">
                  <c:v>12476628</c:v>
                </c:pt>
                <c:pt idx="1934">
                  <c:v>12477608</c:v>
                </c:pt>
                <c:pt idx="1935">
                  <c:v>12476491</c:v>
                </c:pt>
                <c:pt idx="1936">
                  <c:v>12470455</c:v>
                </c:pt>
                <c:pt idx="1937">
                  <c:v>12475694</c:v>
                </c:pt>
                <c:pt idx="1938">
                  <c:v>12476858</c:v>
                </c:pt>
                <c:pt idx="1939">
                  <c:v>12472586</c:v>
                </c:pt>
                <c:pt idx="1940">
                  <c:v>12483766</c:v>
                </c:pt>
                <c:pt idx="1941">
                  <c:v>12478136</c:v>
                </c:pt>
                <c:pt idx="1942">
                  <c:v>12477367</c:v>
                </c:pt>
                <c:pt idx="1943">
                  <c:v>12479492</c:v>
                </c:pt>
                <c:pt idx="1944">
                  <c:v>12478292</c:v>
                </c:pt>
                <c:pt idx="1945">
                  <c:v>12481505</c:v>
                </c:pt>
                <c:pt idx="1946">
                  <c:v>12479339</c:v>
                </c:pt>
                <c:pt idx="1947">
                  <c:v>12480642</c:v>
                </c:pt>
                <c:pt idx="1948">
                  <c:v>12472904</c:v>
                </c:pt>
                <c:pt idx="1949">
                  <c:v>12480967</c:v>
                </c:pt>
                <c:pt idx="1950">
                  <c:v>12479861</c:v>
                </c:pt>
                <c:pt idx="1951">
                  <c:v>12478577</c:v>
                </c:pt>
                <c:pt idx="1952">
                  <c:v>12478946</c:v>
                </c:pt>
                <c:pt idx="1953">
                  <c:v>12478459</c:v>
                </c:pt>
                <c:pt idx="1954">
                  <c:v>12480436</c:v>
                </c:pt>
                <c:pt idx="1955">
                  <c:v>12479344</c:v>
                </c:pt>
                <c:pt idx="1956">
                  <c:v>12481184</c:v>
                </c:pt>
                <c:pt idx="1957">
                  <c:v>12479581</c:v>
                </c:pt>
                <c:pt idx="1958">
                  <c:v>12476740</c:v>
                </c:pt>
                <c:pt idx="1959">
                  <c:v>12474315</c:v>
                </c:pt>
                <c:pt idx="1960">
                  <c:v>12479323</c:v>
                </c:pt>
                <c:pt idx="1961">
                  <c:v>12481315</c:v>
                </c:pt>
                <c:pt idx="1962">
                  <c:v>12480114</c:v>
                </c:pt>
                <c:pt idx="1963">
                  <c:v>12479137</c:v>
                </c:pt>
                <c:pt idx="1964">
                  <c:v>12482078</c:v>
                </c:pt>
                <c:pt idx="1965">
                  <c:v>12485644</c:v>
                </c:pt>
                <c:pt idx="1966">
                  <c:v>12481915</c:v>
                </c:pt>
                <c:pt idx="1967">
                  <c:v>12481942</c:v>
                </c:pt>
                <c:pt idx="1968">
                  <c:v>12481434</c:v>
                </c:pt>
                <c:pt idx="1969">
                  <c:v>12484016</c:v>
                </c:pt>
                <c:pt idx="1970">
                  <c:v>12477287</c:v>
                </c:pt>
                <c:pt idx="1971">
                  <c:v>12479168</c:v>
                </c:pt>
                <c:pt idx="1972">
                  <c:v>12481186</c:v>
                </c:pt>
                <c:pt idx="1973">
                  <c:v>12480767</c:v>
                </c:pt>
                <c:pt idx="1974">
                  <c:v>12480824</c:v>
                </c:pt>
                <c:pt idx="1975">
                  <c:v>12480424</c:v>
                </c:pt>
                <c:pt idx="1976">
                  <c:v>12478956</c:v>
                </c:pt>
                <c:pt idx="1977">
                  <c:v>12478004</c:v>
                </c:pt>
                <c:pt idx="1978">
                  <c:v>12478868</c:v>
                </c:pt>
                <c:pt idx="1979">
                  <c:v>12481859</c:v>
                </c:pt>
                <c:pt idx="1980">
                  <c:v>12476014</c:v>
                </c:pt>
                <c:pt idx="1981">
                  <c:v>12475450</c:v>
                </c:pt>
                <c:pt idx="1982">
                  <c:v>12481118</c:v>
                </c:pt>
                <c:pt idx="1983">
                  <c:v>12478403</c:v>
                </c:pt>
                <c:pt idx="1984">
                  <c:v>12470259</c:v>
                </c:pt>
                <c:pt idx="1985">
                  <c:v>12482230</c:v>
                </c:pt>
                <c:pt idx="1986">
                  <c:v>12491564</c:v>
                </c:pt>
                <c:pt idx="1987">
                  <c:v>12493701</c:v>
                </c:pt>
                <c:pt idx="1988">
                  <c:v>12493844</c:v>
                </c:pt>
                <c:pt idx="1989">
                  <c:v>12494298</c:v>
                </c:pt>
                <c:pt idx="1990">
                  <c:v>12494399</c:v>
                </c:pt>
                <c:pt idx="1991">
                  <c:v>12494279</c:v>
                </c:pt>
                <c:pt idx="1992">
                  <c:v>12493957</c:v>
                </c:pt>
                <c:pt idx="1993">
                  <c:v>12495323</c:v>
                </c:pt>
                <c:pt idx="1994">
                  <c:v>12495107</c:v>
                </c:pt>
                <c:pt idx="1995">
                  <c:v>12495179</c:v>
                </c:pt>
                <c:pt idx="1996">
                  <c:v>12493839</c:v>
                </c:pt>
                <c:pt idx="1997">
                  <c:v>12493336</c:v>
                </c:pt>
                <c:pt idx="1998">
                  <c:v>12493621</c:v>
                </c:pt>
                <c:pt idx="1999">
                  <c:v>12492083</c:v>
                </c:pt>
                <c:pt idx="2000">
                  <c:v>12494298</c:v>
                </c:pt>
                <c:pt idx="2001">
                  <c:v>12494025</c:v>
                </c:pt>
                <c:pt idx="2002">
                  <c:v>12492581</c:v>
                </c:pt>
                <c:pt idx="2003">
                  <c:v>12493794</c:v>
                </c:pt>
                <c:pt idx="2004">
                  <c:v>12492508</c:v>
                </c:pt>
                <c:pt idx="2005">
                  <c:v>12491730</c:v>
                </c:pt>
                <c:pt idx="2006">
                  <c:v>12495130</c:v>
                </c:pt>
                <c:pt idx="2007">
                  <c:v>12494676</c:v>
                </c:pt>
                <c:pt idx="2008">
                  <c:v>12492097</c:v>
                </c:pt>
                <c:pt idx="2009">
                  <c:v>12495532</c:v>
                </c:pt>
                <c:pt idx="2010">
                  <c:v>12494589</c:v>
                </c:pt>
                <c:pt idx="2011">
                  <c:v>12493440</c:v>
                </c:pt>
                <c:pt idx="2012">
                  <c:v>12494107</c:v>
                </c:pt>
                <c:pt idx="2013">
                  <c:v>12493157</c:v>
                </c:pt>
                <c:pt idx="2014">
                  <c:v>12495229</c:v>
                </c:pt>
                <c:pt idx="2015">
                  <c:v>12494433</c:v>
                </c:pt>
                <c:pt idx="2016">
                  <c:v>12495582</c:v>
                </c:pt>
                <c:pt idx="2017">
                  <c:v>12493096</c:v>
                </c:pt>
                <c:pt idx="2018">
                  <c:v>12494322</c:v>
                </c:pt>
                <c:pt idx="2019">
                  <c:v>12493230</c:v>
                </c:pt>
                <c:pt idx="2020">
                  <c:v>12491849</c:v>
                </c:pt>
                <c:pt idx="2021">
                  <c:v>12492133</c:v>
                </c:pt>
                <c:pt idx="2022">
                  <c:v>12492676</c:v>
                </c:pt>
                <c:pt idx="2023">
                  <c:v>12491476</c:v>
                </c:pt>
                <c:pt idx="2024">
                  <c:v>12491432</c:v>
                </c:pt>
                <c:pt idx="2025">
                  <c:v>12494179</c:v>
                </c:pt>
                <c:pt idx="2026">
                  <c:v>12495019</c:v>
                </c:pt>
                <c:pt idx="2027">
                  <c:v>12492026</c:v>
                </c:pt>
                <c:pt idx="2028">
                  <c:v>12491798</c:v>
                </c:pt>
                <c:pt idx="2029">
                  <c:v>12492660</c:v>
                </c:pt>
                <c:pt idx="2030">
                  <c:v>12490373</c:v>
                </c:pt>
                <c:pt idx="2031">
                  <c:v>12490172</c:v>
                </c:pt>
                <c:pt idx="2032">
                  <c:v>12490018</c:v>
                </c:pt>
                <c:pt idx="2033">
                  <c:v>12490707</c:v>
                </c:pt>
                <c:pt idx="2034">
                  <c:v>12492933</c:v>
                </c:pt>
                <c:pt idx="2035">
                  <c:v>12491677</c:v>
                </c:pt>
                <c:pt idx="2036">
                  <c:v>12493264</c:v>
                </c:pt>
                <c:pt idx="2037">
                  <c:v>12493018</c:v>
                </c:pt>
                <c:pt idx="2038">
                  <c:v>12492411</c:v>
                </c:pt>
                <c:pt idx="2039">
                  <c:v>12494403</c:v>
                </c:pt>
                <c:pt idx="2040">
                  <c:v>12493758</c:v>
                </c:pt>
                <c:pt idx="2041">
                  <c:v>12494014</c:v>
                </c:pt>
                <c:pt idx="2042">
                  <c:v>12491197</c:v>
                </c:pt>
                <c:pt idx="2043">
                  <c:v>12490453</c:v>
                </c:pt>
                <c:pt idx="2044">
                  <c:v>12491903</c:v>
                </c:pt>
                <c:pt idx="2045">
                  <c:v>12494502</c:v>
                </c:pt>
                <c:pt idx="2046">
                  <c:v>12488091</c:v>
                </c:pt>
                <c:pt idx="2047">
                  <c:v>12493061</c:v>
                </c:pt>
                <c:pt idx="2048">
                  <c:v>12491381</c:v>
                </c:pt>
                <c:pt idx="2049">
                  <c:v>12491282</c:v>
                </c:pt>
                <c:pt idx="2050">
                  <c:v>12491565</c:v>
                </c:pt>
                <c:pt idx="2051">
                  <c:v>12490345</c:v>
                </c:pt>
                <c:pt idx="2052">
                  <c:v>12490959</c:v>
                </c:pt>
                <c:pt idx="2053">
                  <c:v>12490302</c:v>
                </c:pt>
                <c:pt idx="2054">
                  <c:v>12491956</c:v>
                </c:pt>
                <c:pt idx="2055">
                  <c:v>12490681</c:v>
                </c:pt>
                <c:pt idx="2056">
                  <c:v>12490946</c:v>
                </c:pt>
                <c:pt idx="2057">
                  <c:v>12491711</c:v>
                </c:pt>
                <c:pt idx="2058">
                  <c:v>12488033</c:v>
                </c:pt>
                <c:pt idx="2059">
                  <c:v>12490121</c:v>
                </c:pt>
                <c:pt idx="2060">
                  <c:v>12489053</c:v>
                </c:pt>
                <c:pt idx="2061">
                  <c:v>12487073</c:v>
                </c:pt>
                <c:pt idx="2062">
                  <c:v>12488444</c:v>
                </c:pt>
                <c:pt idx="2063">
                  <c:v>12488385</c:v>
                </c:pt>
                <c:pt idx="2064">
                  <c:v>12489822</c:v>
                </c:pt>
                <c:pt idx="2065">
                  <c:v>12491593</c:v>
                </c:pt>
                <c:pt idx="2066">
                  <c:v>12490825</c:v>
                </c:pt>
                <c:pt idx="2067">
                  <c:v>12487101</c:v>
                </c:pt>
                <c:pt idx="2068">
                  <c:v>12492293</c:v>
                </c:pt>
                <c:pt idx="2069">
                  <c:v>12492532</c:v>
                </c:pt>
                <c:pt idx="2070">
                  <c:v>12489473</c:v>
                </c:pt>
                <c:pt idx="2071">
                  <c:v>12491282</c:v>
                </c:pt>
                <c:pt idx="2072">
                  <c:v>12488832</c:v>
                </c:pt>
                <c:pt idx="2073">
                  <c:v>12492453</c:v>
                </c:pt>
                <c:pt idx="2074">
                  <c:v>12485613</c:v>
                </c:pt>
                <c:pt idx="2075">
                  <c:v>12488756</c:v>
                </c:pt>
                <c:pt idx="2076">
                  <c:v>12491734</c:v>
                </c:pt>
                <c:pt idx="2077">
                  <c:v>12489611</c:v>
                </c:pt>
                <c:pt idx="2078">
                  <c:v>12491222</c:v>
                </c:pt>
                <c:pt idx="2079">
                  <c:v>12490978</c:v>
                </c:pt>
                <c:pt idx="2080">
                  <c:v>12488775</c:v>
                </c:pt>
                <c:pt idx="2081">
                  <c:v>12490792</c:v>
                </c:pt>
                <c:pt idx="2082">
                  <c:v>12490575</c:v>
                </c:pt>
                <c:pt idx="2083">
                  <c:v>12491244</c:v>
                </c:pt>
                <c:pt idx="2084">
                  <c:v>12490218</c:v>
                </c:pt>
                <c:pt idx="2085">
                  <c:v>12488106</c:v>
                </c:pt>
                <c:pt idx="2086">
                  <c:v>12489773</c:v>
                </c:pt>
                <c:pt idx="2087">
                  <c:v>12491767</c:v>
                </c:pt>
                <c:pt idx="2088">
                  <c:v>12491675</c:v>
                </c:pt>
                <c:pt idx="2089">
                  <c:v>12486505</c:v>
                </c:pt>
                <c:pt idx="2090">
                  <c:v>12491177</c:v>
                </c:pt>
                <c:pt idx="2091">
                  <c:v>12650379</c:v>
                </c:pt>
                <c:pt idx="2092">
                  <c:v>13958672</c:v>
                </c:pt>
                <c:pt idx="2093">
                  <c:v>14929749</c:v>
                </c:pt>
                <c:pt idx="2094">
                  <c:v>14938198</c:v>
                </c:pt>
                <c:pt idx="2095">
                  <c:v>14948055</c:v>
                </c:pt>
                <c:pt idx="2096">
                  <c:v>14946520</c:v>
                </c:pt>
                <c:pt idx="2097">
                  <c:v>14921657</c:v>
                </c:pt>
                <c:pt idx="2098">
                  <c:v>14817187</c:v>
                </c:pt>
                <c:pt idx="2099">
                  <c:v>14882656</c:v>
                </c:pt>
                <c:pt idx="2100">
                  <c:v>14813567</c:v>
                </c:pt>
                <c:pt idx="2101">
                  <c:v>14879768</c:v>
                </c:pt>
                <c:pt idx="2102">
                  <c:v>14924578</c:v>
                </c:pt>
                <c:pt idx="2103">
                  <c:v>14866982</c:v>
                </c:pt>
                <c:pt idx="2104">
                  <c:v>14926316</c:v>
                </c:pt>
                <c:pt idx="2105">
                  <c:v>14926896</c:v>
                </c:pt>
                <c:pt idx="2106">
                  <c:v>14969291</c:v>
                </c:pt>
                <c:pt idx="2107">
                  <c:v>14984734</c:v>
                </c:pt>
                <c:pt idx="2108">
                  <c:v>14984975</c:v>
                </c:pt>
                <c:pt idx="2109">
                  <c:v>14984462</c:v>
                </c:pt>
                <c:pt idx="2110">
                  <c:v>14983144</c:v>
                </c:pt>
                <c:pt idx="2111">
                  <c:v>14986942</c:v>
                </c:pt>
                <c:pt idx="2112">
                  <c:v>14985352</c:v>
                </c:pt>
                <c:pt idx="2113">
                  <c:v>14981366</c:v>
                </c:pt>
                <c:pt idx="2114">
                  <c:v>14982198</c:v>
                </c:pt>
                <c:pt idx="2115">
                  <c:v>14985115</c:v>
                </c:pt>
                <c:pt idx="2116">
                  <c:v>14984417</c:v>
                </c:pt>
                <c:pt idx="2117">
                  <c:v>14984500</c:v>
                </c:pt>
                <c:pt idx="2118">
                  <c:v>14984778</c:v>
                </c:pt>
                <c:pt idx="2119">
                  <c:v>14986639</c:v>
                </c:pt>
                <c:pt idx="2120">
                  <c:v>14984017</c:v>
                </c:pt>
                <c:pt idx="2121">
                  <c:v>14984351</c:v>
                </c:pt>
                <c:pt idx="2122">
                  <c:v>14986902</c:v>
                </c:pt>
                <c:pt idx="2123">
                  <c:v>14986946</c:v>
                </c:pt>
                <c:pt idx="2124">
                  <c:v>14986215</c:v>
                </c:pt>
                <c:pt idx="2125">
                  <c:v>14986259</c:v>
                </c:pt>
                <c:pt idx="2126">
                  <c:v>14986161</c:v>
                </c:pt>
                <c:pt idx="2127">
                  <c:v>14985756</c:v>
                </c:pt>
                <c:pt idx="2128">
                  <c:v>14987432</c:v>
                </c:pt>
                <c:pt idx="2129">
                  <c:v>14987781</c:v>
                </c:pt>
                <c:pt idx="2130">
                  <c:v>14987347</c:v>
                </c:pt>
                <c:pt idx="2131">
                  <c:v>14987359</c:v>
                </c:pt>
                <c:pt idx="2132">
                  <c:v>14988783</c:v>
                </c:pt>
                <c:pt idx="2133">
                  <c:v>14987645</c:v>
                </c:pt>
                <c:pt idx="2134">
                  <c:v>14987132</c:v>
                </c:pt>
                <c:pt idx="2135">
                  <c:v>14987721</c:v>
                </c:pt>
                <c:pt idx="2136">
                  <c:v>14989032</c:v>
                </c:pt>
                <c:pt idx="2137">
                  <c:v>14987560</c:v>
                </c:pt>
                <c:pt idx="2138">
                  <c:v>14987066</c:v>
                </c:pt>
                <c:pt idx="2139">
                  <c:v>14986975</c:v>
                </c:pt>
                <c:pt idx="2140">
                  <c:v>14989012</c:v>
                </c:pt>
                <c:pt idx="2141">
                  <c:v>14989747</c:v>
                </c:pt>
                <c:pt idx="2142">
                  <c:v>14988030</c:v>
                </c:pt>
                <c:pt idx="2143">
                  <c:v>14988781</c:v>
                </c:pt>
                <c:pt idx="2144">
                  <c:v>14988591</c:v>
                </c:pt>
                <c:pt idx="2145">
                  <c:v>14987271</c:v>
                </c:pt>
                <c:pt idx="2146">
                  <c:v>14987534</c:v>
                </c:pt>
                <c:pt idx="2147">
                  <c:v>14989233</c:v>
                </c:pt>
                <c:pt idx="2148">
                  <c:v>14988723</c:v>
                </c:pt>
                <c:pt idx="2149">
                  <c:v>14987275</c:v>
                </c:pt>
                <c:pt idx="2150">
                  <c:v>14988576</c:v>
                </c:pt>
                <c:pt idx="2151">
                  <c:v>14987846</c:v>
                </c:pt>
                <c:pt idx="2152">
                  <c:v>14987114</c:v>
                </c:pt>
                <c:pt idx="2153">
                  <c:v>14986442</c:v>
                </c:pt>
                <c:pt idx="2154">
                  <c:v>14988133</c:v>
                </c:pt>
                <c:pt idx="2155">
                  <c:v>14985594</c:v>
                </c:pt>
                <c:pt idx="2156">
                  <c:v>14986602</c:v>
                </c:pt>
                <c:pt idx="2157">
                  <c:v>14987867</c:v>
                </c:pt>
                <c:pt idx="2158">
                  <c:v>14986185</c:v>
                </c:pt>
                <c:pt idx="2159">
                  <c:v>14986325</c:v>
                </c:pt>
                <c:pt idx="2160">
                  <c:v>14987768</c:v>
                </c:pt>
                <c:pt idx="2161">
                  <c:v>14986520</c:v>
                </c:pt>
                <c:pt idx="2162">
                  <c:v>14987407</c:v>
                </c:pt>
                <c:pt idx="2163">
                  <c:v>14986841</c:v>
                </c:pt>
                <c:pt idx="2164">
                  <c:v>14987926</c:v>
                </c:pt>
                <c:pt idx="2165">
                  <c:v>14987489</c:v>
                </c:pt>
                <c:pt idx="2166">
                  <c:v>14986518</c:v>
                </c:pt>
                <c:pt idx="2167">
                  <c:v>14985465</c:v>
                </c:pt>
                <c:pt idx="2168">
                  <c:v>14987669</c:v>
                </c:pt>
                <c:pt idx="2169">
                  <c:v>14987523</c:v>
                </c:pt>
                <c:pt idx="2170">
                  <c:v>14987802</c:v>
                </c:pt>
                <c:pt idx="2171">
                  <c:v>14987791</c:v>
                </c:pt>
                <c:pt idx="2172">
                  <c:v>14985889</c:v>
                </c:pt>
                <c:pt idx="2173">
                  <c:v>14985589</c:v>
                </c:pt>
                <c:pt idx="2174">
                  <c:v>14983603</c:v>
                </c:pt>
                <c:pt idx="2175">
                  <c:v>14985207</c:v>
                </c:pt>
                <c:pt idx="2176">
                  <c:v>14985595</c:v>
                </c:pt>
                <c:pt idx="2177">
                  <c:v>14986662</c:v>
                </c:pt>
                <c:pt idx="2178">
                  <c:v>14985389</c:v>
                </c:pt>
                <c:pt idx="2179">
                  <c:v>14987280</c:v>
                </c:pt>
                <c:pt idx="2180">
                  <c:v>14984802</c:v>
                </c:pt>
                <c:pt idx="2181">
                  <c:v>14986345</c:v>
                </c:pt>
                <c:pt idx="2182">
                  <c:v>14987023</c:v>
                </c:pt>
                <c:pt idx="2183">
                  <c:v>14987229</c:v>
                </c:pt>
                <c:pt idx="2184">
                  <c:v>14986854</c:v>
                </c:pt>
                <c:pt idx="2185">
                  <c:v>14986222</c:v>
                </c:pt>
                <c:pt idx="2186">
                  <c:v>14986657</c:v>
                </c:pt>
                <c:pt idx="2187">
                  <c:v>14986833</c:v>
                </c:pt>
                <c:pt idx="2188">
                  <c:v>14986067</c:v>
                </c:pt>
                <c:pt idx="2189">
                  <c:v>14988194</c:v>
                </c:pt>
                <c:pt idx="2190">
                  <c:v>14987221</c:v>
                </c:pt>
                <c:pt idx="2191">
                  <c:v>14984728</c:v>
                </c:pt>
                <c:pt idx="2192">
                  <c:v>14986063</c:v>
                </c:pt>
                <c:pt idx="2193">
                  <c:v>14985897</c:v>
                </c:pt>
                <c:pt idx="2194">
                  <c:v>14987418</c:v>
                </c:pt>
                <c:pt idx="2195">
                  <c:v>14986626</c:v>
                </c:pt>
                <c:pt idx="2196">
                  <c:v>14985839</c:v>
                </c:pt>
                <c:pt idx="2197">
                  <c:v>14987299</c:v>
                </c:pt>
                <c:pt idx="2198">
                  <c:v>21378664</c:v>
                </c:pt>
                <c:pt idx="2199">
                  <c:v>29990787</c:v>
                </c:pt>
                <c:pt idx="2200">
                  <c:v>30020153</c:v>
                </c:pt>
                <c:pt idx="2201">
                  <c:v>30017756</c:v>
                </c:pt>
                <c:pt idx="2202">
                  <c:v>30014530</c:v>
                </c:pt>
                <c:pt idx="2203">
                  <c:v>30012312</c:v>
                </c:pt>
                <c:pt idx="2204">
                  <c:v>30011490</c:v>
                </c:pt>
                <c:pt idx="2205">
                  <c:v>30013557</c:v>
                </c:pt>
                <c:pt idx="2206">
                  <c:v>30015968</c:v>
                </c:pt>
                <c:pt idx="2207">
                  <c:v>30008333</c:v>
                </c:pt>
                <c:pt idx="2208">
                  <c:v>30002035</c:v>
                </c:pt>
                <c:pt idx="2209">
                  <c:v>30001665</c:v>
                </c:pt>
                <c:pt idx="2210">
                  <c:v>30002719</c:v>
                </c:pt>
                <c:pt idx="2211">
                  <c:v>30004904</c:v>
                </c:pt>
                <c:pt idx="2212">
                  <c:v>30006027</c:v>
                </c:pt>
                <c:pt idx="2213">
                  <c:v>30017251</c:v>
                </c:pt>
                <c:pt idx="2214">
                  <c:v>30070225</c:v>
                </c:pt>
                <c:pt idx="2215">
                  <c:v>30067635</c:v>
                </c:pt>
                <c:pt idx="2216">
                  <c:v>30076835</c:v>
                </c:pt>
                <c:pt idx="2217">
                  <c:v>30046481</c:v>
                </c:pt>
                <c:pt idx="2218">
                  <c:v>30008084</c:v>
                </c:pt>
                <c:pt idx="2219">
                  <c:v>30008147</c:v>
                </c:pt>
                <c:pt idx="2220">
                  <c:v>30008228</c:v>
                </c:pt>
                <c:pt idx="2221">
                  <c:v>30008099</c:v>
                </c:pt>
                <c:pt idx="2222">
                  <c:v>30008189</c:v>
                </c:pt>
                <c:pt idx="2223">
                  <c:v>30008823</c:v>
                </c:pt>
                <c:pt idx="2224">
                  <c:v>30010170</c:v>
                </c:pt>
                <c:pt idx="2225">
                  <c:v>30007881</c:v>
                </c:pt>
                <c:pt idx="2226">
                  <c:v>30009397</c:v>
                </c:pt>
                <c:pt idx="2227">
                  <c:v>30008429</c:v>
                </c:pt>
                <c:pt idx="2228">
                  <c:v>30008954</c:v>
                </c:pt>
                <c:pt idx="2229">
                  <c:v>30009531</c:v>
                </c:pt>
                <c:pt idx="2230">
                  <c:v>30013065</c:v>
                </c:pt>
                <c:pt idx="2231">
                  <c:v>30013983</c:v>
                </c:pt>
                <c:pt idx="2232">
                  <c:v>30013264</c:v>
                </c:pt>
                <c:pt idx="2233">
                  <c:v>30013587</c:v>
                </c:pt>
                <c:pt idx="2234">
                  <c:v>30016493</c:v>
                </c:pt>
                <c:pt idx="2235">
                  <c:v>30011859</c:v>
                </c:pt>
                <c:pt idx="2236">
                  <c:v>30012047</c:v>
                </c:pt>
                <c:pt idx="2237">
                  <c:v>30012113</c:v>
                </c:pt>
                <c:pt idx="2238">
                  <c:v>30012205</c:v>
                </c:pt>
                <c:pt idx="2239">
                  <c:v>30012405</c:v>
                </c:pt>
                <c:pt idx="2240">
                  <c:v>30011296</c:v>
                </c:pt>
                <c:pt idx="2241">
                  <c:v>30012023</c:v>
                </c:pt>
                <c:pt idx="2242">
                  <c:v>30011800</c:v>
                </c:pt>
                <c:pt idx="2243">
                  <c:v>30013035</c:v>
                </c:pt>
                <c:pt idx="2244">
                  <c:v>30013102</c:v>
                </c:pt>
                <c:pt idx="2245">
                  <c:v>30012217</c:v>
                </c:pt>
                <c:pt idx="2246">
                  <c:v>30012545</c:v>
                </c:pt>
                <c:pt idx="2247">
                  <c:v>30013358</c:v>
                </c:pt>
                <c:pt idx="2248">
                  <c:v>30013434</c:v>
                </c:pt>
                <c:pt idx="2249">
                  <c:v>30011576</c:v>
                </c:pt>
                <c:pt idx="2250">
                  <c:v>30012327</c:v>
                </c:pt>
                <c:pt idx="2251">
                  <c:v>30012643</c:v>
                </c:pt>
                <c:pt idx="2252">
                  <c:v>30015852</c:v>
                </c:pt>
                <c:pt idx="2253">
                  <c:v>30019875</c:v>
                </c:pt>
                <c:pt idx="2254">
                  <c:v>30022092</c:v>
                </c:pt>
                <c:pt idx="2255">
                  <c:v>30023617</c:v>
                </c:pt>
                <c:pt idx="2256">
                  <c:v>30034383</c:v>
                </c:pt>
                <c:pt idx="2257">
                  <c:v>30025779</c:v>
                </c:pt>
                <c:pt idx="2258">
                  <c:v>30025010</c:v>
                </c:pt>
                <c:pt idx="2259">
                  <c:v>30022201</c:v>
                </c:pt>
                <c:pt idx="2260">
                  <c:v>30022969</c:v>
                </c:pt>
                <c:pt idx="2261">
                  <c:v>30021569</c:v>
                </c:pt>
                <c:pt idx="2262">
                  <c:v>30022674</c:v>
                </c:pt>
                <c:pt idx="2263">
                  <c:v>30023204</c:v>
                </c:pt>
                <c:pt idx="2264">
                  <c:v>30023229</c:v>
                </c:pt>
                <c:pt idx="2265">
                  <c:v>30019248</c:v>
                </c:pt>
                <c:pt idx="2266">
                  <c:v>30020233</c:v>
                </c:pt>
                <c:pt idx="2267">
                  <c:v>30033073</c:v>
                </c:pt>
                <c:pt idx="2268">
                  <c:v>30028142</c:v>
                </c:pt>
                <c:pt idx="2269">
                  <c:v>30023285</c:v>
                </c:pt>
                <c:pt idx="2270">
                  <c:v>30014663</c:v>
                </c:pt>
                <c:pt idx="2271">
                  <c:v>30017116</c:v>
                </c:pt>
                <c:pt idx="2272">
                  <c:v>30016429</c:v>
                </c:pt>
                <c:pt idx="2273">
                  <c:v>30017699</c:v>
                </c:pt>
                <c:pt idx="2274">
                  <c:v>30019575</c:v>
                </c:pt>
                <c:pt idx="2275">
                  <c:v>30018223</c:v>
                </c:pt>
                <c:pt idx="2276">
                  <c:v>30018828</c:v>
                </c:pt>
                <c:pt idx="2277">
                  <c:v>30025215</c:v>
                </c:pt>
                <c:pt idx="2278">
                  <c:v>30024837</c:v>
                </c:pt>
                <c:pt idx="2279">
                  <c:v>30024936</c:v>
                </c:pt>
                <c:pt idx="2280">
                  <c:v>30025475</c:v>
                </c:pt>
                <c:pt idx="2281">
                  <c:v>30026493</c:v>
                </c:pt>
                <c:pt idx="2282">
                  <c:v>30025138</c:v>
                </c:pt>
                <c:pt idx="2283">
                  <c:v>30021805</c:v>
                </c:pt>
                <c:pt idx="2284">
                  <c:v>29997753</c:v>
                </c:pt>
                <c:pt idx="2285">
                  <c:v>29995746</c:v>
                </c:pt>
                <c:pt idx="2286">
                  <c:v>29997021</c:v>
                </c:pt>
                <c:pt idx="2287">
                  <c:v>29996842</c:v>
                </c:pt>
                <c:pt idx="2288">
                  <c:v>29997751</c:v>
                </c:pt>
                <c:pt idx="2289">
                  <c:v>29996355</c:v>
                </c:pt>
                <c:pt idx="2290">
                  <c:v>29995517</c:v>
                </c:pt>
                <c:pt idx="2291">
                  <c:v>29995621</c:v>
                </c:pt>
                <c:pt idx="2292">
                  <c:v>29995676</c:v>
                </c:pt>
                <c:pt idx="2293">
                  <c:v>29994897</c:v>
                </c:pt>
                <c:pt idx="2294">
                  <c:v>29996331</c:v>
                </c:pt>
                <c:pt idx="2295">
                  <c:v>29995528</c:v>
                </c:pt>
                <c:pt idx="2296">
                  <c:v>29995693</c:v>
                </c:pt>
                <c:pt idx="2297">
                  <c:v>29993307</c:v>
                </c:pt>
                <c:pt idx="2298">
                  <c:v>29969009</c:v>
                </c:pt>
                <c:pt idx="2299">
                  <c:v>29964680</c:v>
                </c:pt>
                <c:pt idx="2300">
                  <c:v>29964880</c:v>
                </c:pt>
                <c:pt idx="2301">
                  <c:v>29966302</c:v>
                </c:pt>
                <c:pt idx="2302">
                  <c:v>29963962</c:v>
                </c:pt>
                <c:pt idx="2303">
                  <c:v>29966360</c:v>
                </c:pt>
                <c:pt idx="2304">
                  <c:v>29964123</c:v>
                </c:pt>
                <c:pt idx="2305">
                  <c:v>29966844</c:v>
                </c:pt>
                <c:pt idx="2306">
                  <c:v>29968133</c:v>
                </c:pt>
                <c:pt idx="2307">
                  <c:v>29965433</c:v>
                </c:pt>
                <c:pt idx="2308">
                  <c:v>29967823</c:v>
                </c:pt>
                <c:pt idx="2309">
                  <c:v>29966256</c:v>
                </c:pt>
                <c:pt idx="2310">
                  <c:v>29973030</c:v>
                </c:pt>
                <c:pt idx="2311">
                  <c:v>29973941</c:v>
                </c:pt>
                <c:pt idx="2312">
                  <c:v>29972756</c:v>
                </c:pt>
                <c:pt idx="2313">
                  <c:v>29973463</c:v>
                </c:pt>
                <c:pt idx="2314">
                  <c:v>29971837</c:v>
                </c:pt>
                <c:pt idx="2315">
                  <c:v>29972882</c:v>
                </c:pt>
                <c:pt idx="2316">
                  <c:v>29967837</c:v>
                </c:pt>
                <c:pt idx="2317">
                  <c:v>29969654</c:v>
                </c:pt>
                <c:pt idx="2318">
                  <c:v>29971525</c:v>
                </c:pt>
                <c:pt idx="2319">
                  <c:v>29987448</c:v>
                </c:pt>
                <c:pt idx="2320">
                  <c:v>29989209</c:v>
                </c:pt>
                <c:pt idx="2321">
                  <c:v>29988251</c:v>
                </c:pt>
                <c:pt idx="2322">
                  <c:v>29988936</c:v>
                </c:pt>
                <c:pt idx="2323">
                  <c:v>29990791</c:v>
                </c:pt>
                <c:pt idx="2324">
                  <c:v>29992099</c:v>
                </c:pt>
                <c:pt idx="2325">
                  <c:v>29993415</c:v>
                </c:pt>
                <c:pt idx="2326">
                  <c:v>30037829</c:v>
                </c:pt>
                <c:pt idx="2327">
                  <c:v>30033664</c:v>
                </c:pt>
                <c:pt idx="2328">
                  <c:v>30031733</c:v>
                </c:pt>
                <c:pt idx="2329">
                  <c:v>30035058</c:v>
                </c:pt>
                <c:pt idx="2330">
                  <c:v>30032732</c:v>
                </c:pt>
                <c:pt idx="2331">
                  <c:v>30034707</c:v>
                </c:pt>
                <c:pt idx="2332">
                  <c:v>30036635</c:v>
                </c:pt>
                <c:pt idx="2333">
                  <c:v>30035105</c:v>
                </c:pt>
                <c:pt idx="2334">
                  <c:v>30038821</c:v>
                </c:pt>
                <c:pt idx="2335">
                  <c:v>30038499</c:v>
                </c:pt>
                <c:pt idx="2336">
                  <c:v>30029615</c:v>
                </c:pt>
                <c:pt idx="2337">
                  <c:v>30030405</c:v>
                </c:pt>
                <c:pt idx="2338">
                  <c:v>30031369</c:v>
                </c:pt>
                <c:pt idx="2339">
                  <c:v>30034010</c:v>
                </c:pt>
                <c:pt idx="2340">
                  <c:v>30032560</c:v>
                </c:pt>
                <c:pt idx="2341">
                  <c:v>30028409</c:v>
                </c:pt>
                <c:pt idx="2342">
                  <c:v>30027057</c:v>
                </c:pt>
                <c:pt idx="2343">
                  <c:v>30030828</c:v>
                </c:pt>
                <c:pt idx="2344">
                  <c:v>30032151</c:v>
                </c:pt>
                <c:pt idx="2345">
                  <c:v>30031753</c:v>
                </c:pt>
                <c:pt idx="2346">
                  <c:v>30031557</c:v>
                </c:pt>
                <c:pt idx="2347">
                  <c:v>30030908</c:v>
                </c:pt>
                <c:pt idx="2348">
                  <c:v>30032854</c:v>
                </c:pt>
                <c:pt idx="2349">
                  <c:v>30034585</c:v>
                </c:pt>
                <c:pt idx="2350">
                  <c:v>30033024</c:v>
                </c:pt>
                <c:pt idx="2351">
                  <c:v>30031454</c:v>
                </c:pt>
                <c:pt idx="2352">
                  <c:v>30033176</c:v>
                </c:pt>
                <c:pt idx="2353">
                  <c:v>30032875</c:v>
                </c:pt>
                <c:pt idx="2354">
                  <c:v>30031198</c:v>
                </c:pt>
                <c:pt idx="2355">
                  <c:v>30032959</c:v>
                </c:pt>
                <c:pt idx="2356">
                  <c:v>30032263</c:v>
                </c:pt>
                <c:pt idx="2357">
                  <c:v>30030890</c:v>
                </c:pt>
                <c:pt idx="2358">
                  <c:v>30034071</c:v>
                </c:pt>
                <c:pt idx="2359">
                  <c:v>30033890</c:v>
                </c:pt>
                <c:pt idx="2360">
                  <c:v>30032216</c:v>
                </c:pt>
                <c:pt idx="2361">
                  <c:v>30035769</c:v>
                </c:pt>
                <c:pt idx="2362">
                  <c:v>30033389</c:v>
                </c:pt>
                <c:pt idx="2363">
                  <c:v>30032281</c:v>
                </c:pt>
                <c:pt idx="2364">
                  <c:v>30033840</c:v>
                </c:pt>
                <c:pt idx="2365">
                  <c:v>30036158</c:v>
                </c:pt>
                <c:pt idx="2366">
                  <c:v>30028460</c:v>
                </c:pt>
                <c:pt idx="2367">
                  <c:v>30028551</c:v>
                </c:pt>
                <c:pt idx="2368">
                  <c:v>30033810</c:v>
                </c:pt>
                <c:pt idx="2369">
                  <c:v>30036192</c:v>
                </c:pt>
                <c:pt idx="2370">
                  <c:v>30037237</c:v>
                </c:pt>
                <c:pt idx="2371">
                  <c:v>30023848</c:v>
                </c:pt>
                <c:pt idx="2372">
                  <c:v>30024161</c:v>
                </c:pt>
                <c:pt idx="2373">
                  <c:v>30023956</c:v>
                </c:pt>
                <c:pt idx="2374">
                  <c:v>30020566</c:v>
                </c:pt>
                <c:pt idx="2375">
                  <c:v>30023827</c:v>
                </c:pt>
                <c:pt idx="2376">
                  <c:v>30023225</c:v>
                </c:pt>
                <c:pt idx="2377">
                  <c:v>30022482</c:v>
                </c:pt>
                <c:pt idx="2378">
                  <c:v>30025675</c:v>
                </c:pt>
                <c:pt idx="2379">
                  <c:v>30022588</c:v>
                </c:pt>
                <c:pt idx="2380">
                  <c:v>30022977</c:v>
                </c:pt>
                <c:pt idx="2381">
                  <c:v>30024788</c:v>
                </c:pt>
                <c:pt idx="2382">
                  <c:v>30026504</c:v>
                </c:pt>
                <c:pt idx="2383">
                  <c:v>30028043</c:v>
                </c:pt>
                <c:pt idx="2384">
                  <c:v>30032084</c:v>
                </c:pt>
                <c:pt idx="2385">
                  <c:v>30030586</c:v>
                </c:pt>
                <c:pt idx="2386">
                  <c:v>30027940</c:v>
                </c:pt>
                <c:pt idx="2387">
                  <c:v>30028825</c:v>
                </c:pt>
                <c:pt idx="2388">
                  <c:v>30025943</c:v>
                </c:pt>
                <c:pt idx="2389">
                  <c:v>30037314</c:v>
                </c:pt>
                <c:pt idx="2390">
                  <c:v>30037552</c:v>
                </c:pt>
                <c:pt idx="2391">
                  <c:v>30035668</c:v>
                </c:pt>
                <c:pt idx="2392">
                  <c:v>30036808</c:v>
                </c:pt>
                <c:pt idx="2393">
                  <c:v>30040087</c:v>
                </c:pt>
                <c:pt idx="2394">
                  <c:v>30035429</c:v>
                </c:pt>
                <c:pt idx="2395">
                  <c:v>30039239</c:v>
                </c:pt>
                <c:pt idx="2396">
                  <c:v>30044581</c:v>
                </c:pt>
                <c:pt idx="2397">
                  <c:v>30044046</c:v>
                </c:pt>
                <c:pt idx="2398">
                  <c:v>30039095</c:v>
                </c:pt>
                <c:pt idx="2399">
                  <c:v>30040034</c:v>
                </c:pt>
                <c:pt idx="2400">
                  <c:v>30044001</c:v>
                </c:pt>
                <c:pt idx="2401">
                  <c:v>30040176</c:v>
                </c:pt>
                <c:pt idx="2402">
                  <c:v>30041553</c:v>
                </c:pt>
                <c:pt idx="2403">
                  <c:v>30046888</c:v>
                </c:pt>
                <c:pt idx="2404">
                  <c:v>30040707</c:v>
                </c:pt>
                <c:pt idx="2405">
                  <c:v>30037347</c:v>
                </c:pt>
                <c:pt idx="2406">
                  <c:v>30047578</c:v>
                </c:pt>
                <c:pt idx="2407">
                  <c:v>30042355</c:v>
                </c:pt>
                <c:pt idx="2408">
                  <c:v>30040822</c:v>
                </c:pt>
                <c:pt idx="2409">
                  <c:v>30038467</c:v>
                </c:pt>
                <c:pt idx="2410">
                  <c:v>30040053</c:v>
                </c:pt>
                <c:pt idx="2411">
                  <c:v>30036668</c:v>
                </c:pt>
                <c:pt idx="2412">
                  <c:v>30039670</c:v>
                </c:pt>
                <c:pt idx="2413">
                  <c:v>30040082</c:v>
                </c:pt>
                <c:pt idx="2414">
                  <c:v>30044147</c:v>
                </c:pt>
                <c:pt idx="2415">
                  <c:v>30036211</c:v>
                </c:pt>
                <c:pt idx="2416">
                  <c:v>30041352</c:v>
                </c:pt>
                <c:pt idx="2417">
                  <c:v>30043928</c:v>
                </c:pt>
                <c:pt idx="2418">
                  <c:v>30040545</c:v>
                </c:pt>
                <c:pt idx="2419">
                  <c:v>30041280</c:v>
                </c:pt>
                <c:pt idx="2420">
                  <c:v>30042956</c:v>
                </c:pt>
                <c:pt idx="2421">
                  <c:v>30048087</c:v>
                </c:pt>
                <c:pt idx="2422">
                  <c:v>30043155</c:v>
                </c:pt>
                <c:pt idx="2423">
                  <c:v>30042422</c:v>
                </c:pt>
                <c:pt idx="2424">
                  <c:v>30036670</c:v>
                </c:pt>
                <c:pt idx="2425">
                  <c:v>30039671</c:v>
                </c:pt>
                <c:pt idx="2426">
                  <c:v>30037015</c:v>
                </c:pt>
                <c:pt idx="2427">
                  <c:v>30043577</c:v>
                </c:pt>
                <c:pt idx="2428">
                  <c:v>30046954</c:v>
                </c:pt>
                <c:pt idx="2429">
                  <c:v>30041918</c:v>
                </c:pt>
                <c:pt idx="2430">
                  <c:v>30040305</c:v>
                </c:pt>
                <c:pt idx="2431">
                  <c:v>30038434</c:v>
                </c:pt>
                <c:pt idx="2432">
                  <c:v>30039531</c:v>
                </c:pt>
                <c:pt idx="2433">
                  <c:v>30037429</c:v>
                </c:pt>
                <c:pt idx="2434">
                  <c:v>30034963</c:v>
                </c:pt>
                <c:pt idx="2435">
                  <c:v>30039271</c:v>
                </c:pt>
                <c:pt idx="2436">
                  <c:v>30039327</c:v>
                </c:pt>
                <c:pt idx="2437">
                  <c:v>30037698</c:v>
                </c:pt>
                <c:pt idx="2438">
                  <c:v>30038061</c:v>
                </c:pt>
                <c:pt idx="2439">
                  <c:v>30035266</c:v>
                </c:pt>
                <c:pt idx="2440">
                  <c:v>30036653</c:v>
                </c:pt>
                <c:pt idx="2441">
                  <c:v>30038449</c:v>
                </c:pt>
                <c:pt idx="2442">
                  <c:v>30035585</c:v>
                </c:pt>
                <c:pt idx="2443">
                  <c:v>30044706</c:v>
                </c:pt>
                <c:pt idx="2444">
                  <c:v>30038003</c:v>
                </c:pt>
                <c:pt idx="2445">
                  <c:v>30032540</c:v>
                </c:pt>
                <c:pt idx="2446">
                  <c:v>30035048</c:v>
                </c:pt>
                <c:pt idx="2447">
                  <c:v>30040882</c:v>
                </c:pt>
                <c:pt idx="2448">
                  <c:v>30036244</c:v>
                </c:pt>
                <c:pt idx="2449">
                  <c:v>30031034</c:v>
                </c:pt>
                <c:pt idx="2450">
                  <c:v>30043878</c:v>
                </c:pt>
                <c:pt idx="2451">
                  <c:v>30031028</c:v>
                </c:pt>
                <c:pt idx="2452">
                  <c:v>30038586</c:v>
                </c:pt>
                <c:pt idx="2453">
                  <c:v>30033753</c:v>
                </c:pt>
                <c:pt idx="2454">
                  <c:v>30023574</c:v>
                </c:pt>
                <c:pt idx="2455">
                  <c:v>30012994</c:v>
                </c:pt>
                <c:pt idx="2456">
                  <c:v>30012452</c:v>
                </c:pt>
                <c:pt idx="2457">
                  <c:v>30010429</c:v>
                </c:pt>
                <c:pt idx="2458">
                  <c:v>30007988</c:v>
                </c:pt>
                <c:pt idx="2459">
                  <c:v>30007603</c:v>
                </c:pt>
                <c:pt idx="2460">
                  <c:v>30006776</c:v>
                </c:pt>
                <c:pt idx="2461">
                  <c:v>30004532</c:v>
                </c:pt>
                <c:pt idx="2462">
                  <c:v>30005839</c:v>
                </c:pt>
                <c:pt idx="2463">
                  <c:v>30002471</c:v>
                </c:pt>
                <c:pt idx="2464">
                  <c:v>30003647</c:v>
                </c:pt>
                <c:pt idx="2465">
                  <c:v>30004213</c:v>
                </c:pt>
                <c:pt idx="2466">
                  <c:v>30004397</c:v>
                </c:pt>
                <c:pt idx="2467">
                  <c:v>30002888</c:v>
                </c:pt>
                <c:pt idx="2468">
                  <c:v>30000873</c:v>
                </c:pt>
                <c:pt idx="2469">
                  <c:v>29999070</c:v>
                </c:pt>
                <c:pt idx="2470">
                  <c:v>29999391</c:v>
                </c:pt>
                <c:pt idx="2471">
                  <c:v>30005354</c:v>
                </c:pt>
                <c:pt idx="2472">
                  <c:v>30001154</c:v>
                </c:pt>
                <c:pt idx="2473">
                  <c:v>30000595</c:v>
                </c:pt>
                <c:pt idx="2474">
                  <c:v>30002814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01-402F-ADC6-92A6CBBB55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2613663"/>
        <c:axId val="1272619903"/>
      </c:lineChart>
      <c:dateAx>
        <c:axId val="1272613663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72619903"/>
        <c:crosses val="autoZero"/>
        <c:auto val="1"/>
        <c:lblOffset val="100"/>
        <c:baseTimeUnit val="days"/>
        <c:majorUnit val="2"/>
        <c:majorTimeUnit val="years"/>
      </c:dateAx>
      <c:valAx>
        <c:axId val="1272619903"/>
        <c:scaling>
          <c:orientation val="minMax"/>
          <c:max val="3000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72613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>
      <a:solidFill>
        <a:schemeClr val="bg1">
          <a:lumMod val="85000"/>
        </a:schemeClr>
      </a:solidFill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'2016-04-01 ~ 2016-12-31'!$B$1</c:f>
              <c:strCache>
                <c:ptCount val="1"/>
                <c:pt idx="0">
                  <c:v>Average Block Time</c:v>
                </c:pt>
              </c:strCache>
            </c:strRef>
          </c:tx>
          <c:spPr>
            <a:ln w="1651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'2016-04-01 ~ 2016-12-31'!$A$2:$A$276</c:f>
              <c:numCache>
                <c:formatCode>yyyy/mm/dd;@</c:formatCode>
                <c:ptCount val="275"/>
                <c:pt idx="0">
                  <c:v>42461</c:v>
                </c:pt>
                <c:pt idx="1">
                  <c:v>42462</c:v>
                </c:pt>
                <c:pt idx="2">
                  <c:v>42463</c:v>
                </c:pt>
                <c:pt idx="3">
                  <c:v>42464</c:v>
                </c:pt>
                <c:pt idx="4">
                  <c:v>42465</c:v>
                </c:pt>
                <c:pt idx="5">
                  <c:v>42466</c:v>
                </c:pt>
                <c:pt idx="6">
                  <c:v>42467</c:v>
                </c:pt>
                <c:pt idx="7">
                  <c:v>42468</c:v>
                </c:pt>
                <c:pt idx="8">
                  <c:v>42469</c:v>
                </c:pt>
                <c:pt idx="9">
                  <c:v>42470</c:v>
                </c:pt>
                <c:pt idx="10">
                  <c:v>42471</c:v>
                </c:pt>
                <c:pt idx="11">
                  <c:v>42472</c:v>
                </c:pt>
                <c:pt idx="12">
                  <c:v>42473</c:v>
                </c:pt>
                <c:pt idx="13">
                  <c:v>42474</c:v>
                </c:pt>
                <c:pt idx="14">
                  <c:v>42475</c:v>
                </c:pt>
                <c:pt idx="15">
                  <c:v>42476</c:v>
                </c:pt>
                <c:pt idx="16">
                  <c:v>42477</c:v>
                </c:pt>
                <c:pt idx="17">
                  <c:v>42478</c:v>
                </c:pt>
                <c:pt idx="18">
                  <c:v>42479</c:v>
                </c:pt>
                <c:pt idx="19">
                  <c:v>42480</c:v>
                </c:pt>
                <c:pt idx="20">
                  <c:v>42481</c:v>
                </c:pt>
                <c:pt idx="21">
                  <c:v>42482</c:v>
                </c:pt>
                <c:pt idx="22">
                  <c:v>42483</c:v>
                </c:pt>
                <c:pt idx="23">
                  <c:v>42484</c:v>
                </c:pt>
                <c:pt idx="24">
                  <c:v>42485</c:v>
                </c:pt>
                <c:pt idx="25">
                  <c:v>42486</c:v>
                </c:pt>
                <c:pt idx="26">
                  <c:v>42487</c:v>
                </c:pt>
                <c:pt idx="27">
                  <c:v>42488</c:v>
                </c:pt>
                <c:pt idx="28">
                  <c:v>42489</c:v>
                </c:pt>
                <c:pt idx="29">
                  <c:v>42490</c:v>
                </c:pt>
                <c:pt idx="30">
                  <c:v>42491</c:v>
                </c:pt>
                <c:pt idx="31">
                  <c:v>42492</c:v>
                </c:pt>
                <c:pt idx="32">
                  <c:v>42493</c:v>
                </c:pt>
                <c:pt idx="33">
                  <c:v>42494</c:v>
                </c:pt>
                <c:pt idx="34">
                  <c:v>42495</c:v>
                </c:pt>
                <c:pt idx="35">
                  <c:v>42496</c:v>
                </c:pt>
                <c:pt idx="36">
                  <c:v>42497</c:v>
                </c:pt>
                <c:pt idx="37">
                  <c:v>42498</c:v>
                </c:pt>
                <c:pt idx="38">
                  <c:v>42499</c:v>
                </c:pt>
                <c:pt idx="39">
                  <c:v>42500</c:v>
                </c:pt>
                <c:pt idx="40">
                  <c:v>42501</c:v>
                </c:pt>
                <c:pt idx="41">
                  <c:v>42502</c:v>
                </c:pt>
                <c:pt idx="42">
                  <c:v>42503</c:v>
                </c:pt>
                <c:pt idx="43">
                  <c:v>42504</c:v>
                </c:pt>
                <c:pt idx="44">
                  <c:v>42505</c:v>
                </c:pt>
                <c:pt idx="45">
                  <c:v>42506</c:v>
                </c:pt>
                <c:pt idx="46">
                  <c:v>42507</c:v>
                </c:pt>
                <c:pt idx="47">
                  <c:v>42508</c:v>
                </c:pt>
                <c:pt idx="48">
                  <c:v>42509</c:v>
                </c:pt>
                <c:pt idx="49">
                  <c:v>42510</c:v>
                </c:pt>
                <c:pt idx="50">
                  <c:v>42511</c:v>
                </c:pt>
                <c:pt idx="51">
                  <c:v>42512</c:v>
                </c:pt>
                <c:pt idx="52">
                  <c:v>42513</c:v>
                </c:pt>
                <c:pt idx="53">
                  <c:v>42514</c:v>
                </c:pt>
                <c:pt idx="54">
                  <c:v>42515</c:v>
                </c:pt>
                <c:pt idx="55">
                  <c:v>42516</c:v>
                </c:pt>
                <c:pt idx="56">
                  <c:v>42517</c:v>
                </c:pt>
                <c:pt idx="57">
                  <c:v>42518</c:v>
                </c:pt>
                <c:pt idx="58">
                  <c:v>42519</c:v>
                </c:pt>
                <c:pt idx="59">
                  <c:v>42520</c:v>
                </c:pt>
                <c:pt idx="60">
                  <c:v>42521</c:v>
                </c:pt>
                <c:pt idx="61">
                  <c:v>42522</c:v>
                </c:pt>
                <c:pt idx="62">
                  <c:v>42523</c:v>
                </c:pt>
                <c:pt idx="63">
                  <c:v>42524</c:v>
                </c:pt>
                <c:pt idx="64">
                  <c:v>42525</c:v>
                </c:pt>
                <c:pt idx="65">
                  <c:v>42526</c:v>
                </c:pt>
                <c:pt idx="66">
                  <c:v>42527</c:v>
                </c:pt>
                <c:pt idx="67">
                  <c:v>42528</c:v>
                </c:pt>
                <c:pt idx="68">
                  <c:v>42529</c:v>
                </c:pt>
                <c:pt idx="69">
                  <c:v>42530</c:v>
                </c:pt>
                <c:pt idx="70">
                  <c:v>42531</c:v>
                </c:pt>
                <c:pt idx="71">
                  <c:v>42532</c:v>
                </c:pt>
                <c:pt idx="72">
                  <c:v>42533</c:v>
                </c:pt>
                <c:pt idx="73">
                  <c:v>42534</c:v>
                </c:pt>
                <c:pt idx="74">
                  <c:v>42535</c:v>
                </c:pt>
                <c:pt idx="75">
                  <c:v>42536</c:v>
                </c:pt>
                <c:pt idx="76">
                  <c:v>42537</c:v>
                </c:pt>
                <c:pt idx="77">
                  <c:v>42538</c:v>
                </c:pt>
                <c:pt idx="78">
                  <c:v>42539</c:v>
                </c:pt>
                <c:pt idx="79">
                  <c:v>42540</c:v>
                </c:pt>
                <c:pt idx="80">
                  <c:v>42541</c:v>
                </c:pt>
                <c:pt idx="81">
                  <c:v>42542</c:v>
                </c:pt>
                <c:pt idx="82">
                  <c:v>42543</c:v>
                </c:pt>
                <c:pt idx="83">
                  <c:v>42544</c:v>
                </c:pt>
                <c:pt idx="84">
                  <c:v>42545</c:v>
                </c:pt>
                <c:pt idx="85">
                  <c:v>42546</c:v>
                </c:pt>
                <c:pt idx="86">
                  <c:v>42547</c:v>
                </c:pt>
                <c:pt idx="87">
                  <c:v>42548</c:v>
                </c:pt>
                <c:pt idx="88">
                  <c:v>42549</c:v>
                </c:pt>
                <c:pt idx="89">
                  <c:v>42550</c:v>
                </c:pt>
                <c:pt idx="90">
                  <c:v>42551</c:v>
                </c:pt>
                <c:pt idx="91">
                  <c:v>42552</c:v>
                </c:pt>
                <c:pt idx="92">
                  <c:v>42553</c:v>
                </c:pt>
                <c:pt idx="93">
                  <c:v>42554</c:v>
                </c:pt>
                <c:pt idx="94">
                  <c:v>42555</c:v>
                </c:pt>
                <c:pt idx="95">
                  <c:v>42556</c:v>
                </c:pt>
                <c:pt idx="96">
                  <c:v>42557</c:v>
                </c:pt>
                <c:pt idx="97">
                  <c:v>42558</c:v>
                </c:pt>
                <c:pt idx="98">
                  <c:v>42559</c:v>
                </c:pt>
                <c:pt idx="99">
                  <c:v>42560</c:v>
                </c:pt>
                <c:pt idx="100">
                  <c:v>42561</c:v>
                </c:pt>
                <c:pt idx="101">
                  <c:v>42562</c:v>
                </c:pt>
                <c:pt idx="102">
                  <c:v>42563</c:v>
                </c:pt>
                <c:pt idx="103">
                  <c:v>42564</c:v>
                </c:pt>
                <c:pt idx="104">
                  <c:v>42565</c:v>
                </c:pt>
                <c:pt idx="105">
                  <c:v>42566</c:v>
                </c:pt>
                <c:pt idx="106">
                  <c:v>42567</c:v>
                </c:pt>
                <c:pt idx="107">
                  <c:v>42568</c:v>
                </c:pt>
                <c:pt idx="108">
                  <c:v>42569</c:v>
                </c:pt>
                <c:pt idx="109">
                  <c:v>42570</c:v>
                </c:pt>
                <c:pt idx="110">
                  <c:v>42571</c:v>
                </c:pt>
                <c:pt idx="111">
                  <c:v>42572</c:v>
                </c:pt>
                <c:pt idx="112">
                  <c:v>42573</c:v>
                </c:pt>
                <c:pt idx="113">
                  <c:v>42574</c:v>
                </c:pt>
                <c:pt idx="114">
                  <c:v>42575</c:v>
                </c:pt>
                <c:pt idx="115">
                  <c:v>42576</c:v>
                </c:pt>
                <c:pt idx="116">
                  <c:v>42577</c:v>
                </c:pt>
                <c:pt idx="117">
                  <c:v>42578</c:v>
                </c:pt>
                <c:pt idx="118">
                  <c:v>42579</c:v>
                </c:pt>
                <c:pt idx="119">
                  <c:v>42580</c:v>
                </c:pt>
                <c:pt idx="120">
                  <c:v>42581</c:v>
                </c:pt>
                <c:pt idx="121">
                  <c:v>42582</c:v>
                </c:pt>
                <c:pt idx="122">
                  <c:v>42583</c:v>
                </c:pt>
                <c:pt idx="123">
                  <c:v>42584</c:v>
                </c:pt>
                <c:pt idx="124">
                  <c:v>42585</c:v>
                </c:pt>
                <c:pt idx="125">
                  <c:v>42586</c:v>
                </c:pt>
                <c:pt idx="126">
                  <c:v>42587</c:v>
                </c:pt>
                <c:pt idx="127">
                  <c:v>42588</c:v>
                </c:pt>
                <c:pt idx="128">
                  <c:v>42589</c:v>
                </c:pt>
                <c:pt idx="129">
                  <c:v>42590</c:v>
                </c:pt>
                <c:pt idx="130">
                  <c:v>42591</c:v>
                </c:pt>
                <c:pt idx="131">
                  <c:v>42592</c:v>
                </c:pt>
                <c:pt idx="132">
                  <c:v>42593</c:v>
                </c:pt>
                <c:pt idx="133">
                  <c:v>42594</c:v>
                </c:pt>
                <c:pt idx="134">
                  <c:v>42595</c:v>
                </c:pt>
                <c:pt idx="135">
                  <c:v>42596</c:v>
                </c:pt>
                <c:pt idx="136">
                  <c:v>42597</c:v>
                </c:pt>
                <c:pt idx="137">
                  <c:v>42598</c:v>
                </c:pt>
                <c:pt idx="138">
                  <c:v>42599</c:v>
                </c:pt>
                <c:pt idx="139">
                  <c:v>42600</c:v>
                </c:pt>
                <c:pt idx="140">
                  <c:v>42601</c:v>
                </c:pt>
                <c:pt idx="141">
                  <c:v>42602</c:v>
                </c:pt>
                <c:pt idx="142">
                  <c:v>42603</c:v>
                </c:pt>
                <c:pt idx="143">
                  <c:v>42604</c:v>
                </c:pt>
                <c:pt idx="144">
                  <c:v>42605</c:v>
                </c:pt>
                <c:pt idx="145">
                  <c:v>42606</c:v>
                </c:pt>
                <c:pt idx="146">
                  <c:v>42607</c:v>
                </c:pt>
                <c:pt idx="147">
                  <c:v>42608</c:v>
                </c:pt>
                <c:pt idx="148">
                  <c:v>42609</c:v>
                </c:pt>
                <c:pt idx="149">
                  <c:v>42610</c:v>
                </c:pt>
                <c:pt idx="150">
                  <c:v>42611</c:v>
                </c:pt>
                <c:pt idx="151">
                  <c:v>42612</c:v>
                </c:pt>
                <c:pt idx="152">
                  <c:v>42613</c:v>
                </c:pt>
                <c:pt idx="153">
                  <c:v>42614</c:v>
                </c:pt>
                <c:pt idx="154">
                  <c:v>42615</c:v>
                </c:pt>
                <c:pt idx="155">
                  <c:v>42616</c:v>
                </c:pt>
                <c:pt idx="156">
                  <c:v>42617</c:v>
                </c:pt>
                <c:pt idx="157">
                  <c:v>42618</c:v>
                </c:pt>
                <c:pt idx="158">
                  <c:v>42619</c:v>
                </c:pt>
                <c:pt idx="159">
                  <c:v>42620</c:v>
                </c:pt>
                <c:pt idx="160">
                  <c:v>42621</c:v>
                </c:pt>
                <c:pt idx="161">
                  <c:v>42622</c:v>
                </c:pt>
                <c:pt idx="162">
                  <c:v>42623</c:v>
                </c:pt>
                <c:pt idx="163">
                  <c:v>42624</c:v>
                </c:pt>
                <c:pt idx="164">
                  <c:v>42625</c:v>
                </c:pt>
                <c:pt idx="165">
                  <c:v>42626</c:v>
                </c:pt>
                <c:pt idx="166">
                  <c:v>42627</c:v>
                </c:pt>
                <c:pt idx="167">
                  <c:v>42628</c:v>
                </c:pt>
                <c:pt idx="168">
                  <c:v>42629</c:v>
                </c:pt>
                <c:pt idx="169">
                  <c:v>42630</c:v>
                </c:pt>
                <c:pt idx="170">
                  <c:v>42631</c:v>
                </c:pt>
                <c:pt idx="171">
                  <c:v>42632</c:v>
                </c:pt>
                <c:pt idx="172">
                  <c:v>42633</c:v>
                </c:pt>
                <c:pt idx="173">
                  <c:v>42634</c:v>
                </c:pt>
                <c:pt idx="174">
                  <c:v>42635</c:v>
                </c:pt>
                <c:pt idx="175">
                  <c:v>42636</c:v>
                </c:pt>
                <c:pt idx="176">
                  <c:v>42637</c:v>
                </c:pt>
                <c:pt idx="177">
                  <c:v>42638</c:v>
                </c:pt>
                <c:pt idx="178">
                  <c:v>42639</c:v>
                </c:pt>
                <c:pt idx="179">
                  <c:v>42640</c:v>
                </c:pt>
                <c:pt idx="180">
                  <c:v>42641</c:v>
                </c:pt>
                <c:pt idx="181">
                  <c:v>42642</c:v>
                </c:pt>
                <c:pt idx="182">
                  <c:v>42643</c:v>
                </c:pt>
                <c:pt idx="183">
                  <c:v>42644</c:v>
                </c:pt>
                <c:pt idx="184">
                  <c:v>42645</c:v>
                </c:pt>
                <c:pt idx="185">
                  <c:v>42646</c:v>
                </c:pt>
                <c:pt idx="186">
                  <c:v>42647</c:v>
                </c:pt>
                <c:pt idx="187">
                  <c:v>42648</c:v>
                </c:pt>
                <c:pt idx="188">
                  <c:v>42649</c:v>
                </c:pt>
                <c:pt idx="189">
                  <c:v>42650</c:v>
                </c:pt>
                <c:pt idx="190">
                  <c:v>42651</c:v>
                </c:pt>
                <c:pt idx="191">
                  <c:v>42652</c:v>
                </c:pt>
                <c:pt idx="192">
                  <c:v>42653</c:v>
                </c:pt>
                <c:pt idx="193">
                  <c:v>42654</c:v>
                </c:pt>
                <c:pt idx="194">
                  <c:v>42655</c:v>
                </c:pt>
                <c:pt idx="195">
                  <c:v>42656</c:v>
                </c:pt>
                <c:pt idx="196">
                  <c:v>42657</c:v>
                </c:pt>
                <c:pt idx="197">
                  <c:v>42658</c:v>
                </c:pt>
                <c:pt idx="198">
                  <c:v>42659</c:v>
                </c:pt>
                <c:pt idx="199">
                  <c:v>42660</c:v>
                </c:pt>
                <c:pt idx="200">
                  <c:v>42661</c:v>
                </c:pt>
                <c:pt idx="201">
                  <c:v>42662</c:v>
                </c:pt>
                <c:pt idx="202">
                  <c:v>42663</c:v>
                </c:pt>
                <c:pt idx="203">
                  <c:v>42664</c:v>
                </c:pt>
                <c:pt idx="204">
                  <c:v>42665</c:v>
                </c:pt>
                <c:pt idx="205">
                  <c:v>42666</c:v>
                </c:pt>
                <c:pt idx="206">
                  <c:v>42667</c:v>
                </c:pt>
                <c:pt idx="207">
                  <c:v>42668</c:v>
                </c:pt>
                <c:pt idx="208">
                  <c:v>42669</c:v>
                </c:pt>
                <c:pt idx="209">
                  <c:v>42670</c:v>
                </c:pt>
                <c:pt idx="210">
                  <c:v>42671</c:v>
                </c:pt>
                <c:pt idx="211">
                  <c:v>42672</c:v>
                </c:pt>
                <c:pt idx="212">
                  <c:v>42673</c:v>
                </c:pt>
                <c:pt idx="213">
                  <c:v>42674</c:v>
                </c:pt>
                <c:pt idx="214">
                  <c:v>42675</c:v>
                </c:pt>
                <c:pt idx="215">
                  <c:v>42676</c:v>
                </c:pt>
                <c:pt idx="216">
                  <c:v>42677</c:v>
                </c:pt>
                <c:pt idx="217">
                  <c:v>42678</c:v>
                </c:pt>
                <c:pt idx="218">
                  <c:v>42679</c:v>
                </c:pt>
                <c:pt idx="219">
                  <c:v>42680</c:v>
                </c:pt>
                <c:pt idx="220">
                  <c:v>42681</c:v>
                </c:pt>
                <c:pt idx="221">
                  <c:v>42682</c:v>
                </c:pt>
                <c:pt idx="222">
                  <c:v>42683</c:v>
                </c:pt>
                <c:pt idx="223">
                  <c:v>42684</c:v>
                </c:pt>
                <c:pt idx="224">
                  <c:v>42685</c:v>
                </c:pt>
                <c:pt idx="225">
                  <c:v>42686</c:v>
                </c:pt>
                <c:pt idx="226">
                  <c:v>42687</c:v>
                </c:pt>
                <c:pt idx="227">
                  <c:v>42688</c:v>
                </c:pt>
                <c:pt idx="228">
                  <c:v>42689</c:v>
                </c:pt>
                <c:pt idx="229">
                  <c:v>42690</c:v>
                </c:pt>
                <c:pt idx="230">
                  <c:v>42691</c:v>
                </c:pt>
                <c:pt idx="231">
                  <c:v>42692</c:v>
                </c:pt>
                <c:pt idx="232">
                  <c:v>42693</c:v>
                </c:pt>
                <c:pt idx="233">
                  <c:v>42694</c:v>
                </c:pt>
                <c:pt idx="234">
                  <c:v>42695</c:v>
                </c:pt>
                <c:pt idx="235">
                  <c:v>42696</c:v>
                </c:pt>
                <c:pt idx="236">
                  <c:v>42697</c:v>
                </c:pt>
                <c:pt idx="237">
                  <c:v>42698</c:v>
                </c:pt>
                <c:pt idx="238">
                  <c:v>42699</c:v>
                </c:pt>
                <c:pt idx="239">
                  <c:v>42700</c:v>
                </c:pt>
                <c:pt idx="240">
                  <c:v>42701</c:v>
                </c:pt>
                <c:pt idx="241">
                  <c:v>42702</c:v>
                </c:pt>
                <c:pt idx="242">
                  <c:v>42703</c:v>
                </c:pt>
                <c:pt idx="243">
                  <c:v>42704</c:v>
                </c:pt>
                <c:pt idx="244">
                  <c:v>42705</c:v>
                </c:pt>
                <c:pt idx="245">
                  <c:v>42706</c:v>
                </c:pt>
                <c:pt idx="246">
                  <c:v>42707</c:v>
                </c:pt>
                <c:pt idx="247">
                  <c:v>42708</c:v>
                </c:pt>
                <c:pt idx="248">
                  <c:v>42709</c:v>
                </c:pt>
                <c:pt idx="249">
                  <c:v>42710</c:v>
                </c:pt>
                <c:pt idx="250">
                  <c:v>42711</c:v>
                </c:pt>
                <c:pt idx="251">
                  <c:v>42712</c:v>
                </c:pt>
                <c:pt idx="252">
                  <c:v>42713</c:v>
                </c:pt>
                <c:pt idx="253">
                  <c:v>42714</c:v>
                </c:pt>
                <c:pt idx="254">
                  <c:v>42715</c:v>
                </c:pt>
                <c:pt idx="255">
                  <c:v>42716</c:v>
                </c:pt>
                <c:pt idx="256">
                  <c:v>42717</c:v>
                </c:pt>
                <c:pt idx="257">
                  <c:v>42718</c:v>
                </c:pt>
                <c:pt idx="258">
                  <c:v>42719</c:v>
                </c:pt>
                <c:pt idx="259">
                  <c:v>42720</c:v>
                </c:pt>
                <c:pt idx="260">
                  <c:v>42721</c:v>
                </c:pt>
                <c:pt idx="261">
                  <c:v>42722</c:v>
                </c:pt>
                <c:pt idx="262">
                  <c:v>42723</c:v>
                </c:pt>
                <c:pt idx="263">
                  <c:v>42724</c:v>
                </c:pt>
                <c:pt idx="264">
                  <c:v>42725</c:v>
                </c:pt>
                <c:pt idx="265">
                  <c:v>42726</c:v>
                </c:pt>
                <c:pt idx="266">
                  <c:v>42727</c:v>
                </c:pt>
                <c:pt idx="267">
                  <c:v>42728</c:v>
                </c:pt>
                <c:pt idx="268">
                  <c:v>42729</c:v>
                </c:pt>
                <c:pt idx="269">
                  <c:v>42730</c:v>
                </c:pt>
                <c:pt idx="270">
                  <c:v>42731</c:v>
                </c:pt>
                <c:pt idx="271">
                  <c:v>42732</c:v>
                </c:pt>
                <c:pt idx="272">
                  <c:v>42733</c:v>
                </c:pt>
                <c:pt idx="273">
                  <c:v>42734</c:v>
                </c:pt>
                <c:pt idx="274">
                  <c:v>42735</c:v>
                </c:pt>
              </c:numCache>
            </c:numRef>
          </c:cat>
          <c:val>
            <c:numRef>
              <c:f>'2016-04-01 ~ 2016-12-31'!$B$2:$B$276</c:f>
              <c:numCache>
                <c:formatCode>General</c:formatCode>
                <c:ptCount val="275"/>
                <c:pt idx="0">
                  <c:v>13.75</c:v>
                </c:pt>
                <c:pt idx="1">
                  <c:v>14.12</c:v>
                </c:pt>
                <c:pt idx="2">
                  <c:v>13.91</c:v>
                </c:pt>
                <c:pt idx="3">
                  <c:v>13.8</c:v>
                </c:pt>
                <c:pt idx="4">
                  <c:v>13.94</c:v>
                </c:pt>
                <c:pt idx="5">
                  <c:v>14.07</c:v>
                </c:pt>
                <c:pt idx="6">
                  <c:v>14.16</c:v>
                </c:pt>
                <c:pt idx="7">
                  <c:v>13.81</c:v>
                </c:pt>
                <c:pt idx="8">
                  <c:v>14.12</c:v>
                </c:pt>
                <c:pt idx="9">
                  <c:v>13.82</c:v>
                </c:pt>
                <c:pt idx="10">
                  <c:v>14.14</c:v>
                </c:pt>
                <c:pt idx="11">
                  <c:v>13.91</c:v>
                </c:pt>
                <c:pt idx="12">
                  <c:v>13.95</c:v>
                </c:pt>
                <c:pt idx="13">
                  <c:v>13.91</c:v>
                </c:pt>
                <c:pt idx="14">
                  <c:v>13.86</c:v>
                </c:pt>
                <c:pt idx="15">
                  <c:v>13.93</c:v>
                </c:pt>
                <c:pt idx="16">
                  <c:v>13.91</c:v>
                </c:pt>
                <c:pt idx="17">
                  <c:v>13.79</c:v>
                </c:pt>
                <c:pt idx="18">
                  <c:v>14</c:v>
                </c:pt>
                <c:pt idx="19">
                  <c:v>13.88</c:v>
                </c:pt>
                <c:pt idx="20">
                  <c:v>14</c:v>
                </c:pt>
                <c:pt idx="21">
                  <c:v>13.94</c:v>
                </c:pt>
                <c:pt idx="22">
                  <c:v>13.89</c:v>
                </c:pt>
                <c:pt idx="23">
                  <c:v>13.95</c:v>
                </c:pt>
                <c:pt idx="24">
                  <c:v>13.7</c:v>
                </c:pt>
                <c:pt idx="25">
                  <c:v>14.05</c:v>
                </c:pt>
                <c:pt idx="26">
                  <c:v>13.87</c:v>
                </c:pt>
                <c:pt idx="27">
                  <c:v>13.88</c:v>
                </c:pt>
                <c:pt idx="28">
                  <c:v>13.88</c:v>
                </c:pt>
                <c:pt idx="29">
                  <c:v>13.84</c:v>
                </c:pt>
                <c:pt idx="30">
                  <c:v>14.09</c:v>
                </c:pt>
                <c:pt idx="31">
                  <c:v>13.86</c:v>
                </c:pt>
                <c:pt idx="32">
                  <c:v>13.78</c:v>
                </c:pt>
                <c:pt idx="33">
                  <c:v>14.04</c:v>
                </c:pt>
                <c:pt idx="34">
                  <c:v>13.92</c:v>
                </c:pt>
                <c:pt idx="35">
                  <c:v>13.91</c:v>
                </c:pt>
                <c:pt idx="36">
                  <c:v>13.97</c:v>
                </c:pt>
                <c:pt idx="37">
                  <c:v>13.83</c:v>
                </c:pt>
                <c:pt idx="38">
                  <c:v>13.96</c:v>
                </c:pt>
                <c:pt idx="39">
                  <c:v>13.85</c:v>
                </c:pt>
                <c:pt idx="40">
                  <c:v>14.22</c:v>
                </c:pt>
                <c:pt idx="41">
                  <c:v>13.69</c:v>
                </c:pt>
                <c:pt idx="42">
                  <c:v>13.65</c:v>
                </c:pt>
                <c:pt idx="43">
                  <c:v>13.93</c:v>
                </c:pt>
                <c:pt idx="44">
                  <c:v>13.94</c:v>
                </c:pt>
                <c:pt idx="45">
                  <c:v>14.03</c:v>
                </c:pt>
                <c:pt idx="46">
                  <c:v>13.74</c:v>
                </c:pt>
                <c:pt idx="47">
                  <c:v>13.85</c:v>
                </c:pt>
                <c:pt idx="48">
                  <c:v>13.96</c:v>
                </c:pt>
                <c:pt idx="49">
                  <c:v>13.9</c:v>
                </c:pt>
                <c:pt idx="50">
                  <c:v>14.02</c:v>
                </c:pt>
                <c:pt idx="51">
                  <c:v>13.8</c:v>
                </c:pt>
                <c:pt idx="52">
                  <c:v>13.91</c:v>
                </c:pt>
                <c:pt idx="53">
                  <c:v>14</c:v>
                </c:pt>
                <c:pt idx="54">
                  <c:v>13.91</c:v>
                </c:pt>
                <c:pt idx="55">
                  <c:v>13.89</c:v>
                </c:pt>
                <c:pt idx="56">
                  <c:v>13.8</c:v>
                </c:pt>
                <c:pt idx="57">
                  <c:v>13.85</c:v>
                </c:pt>
                <c:pt idx="58">
                  <c:v>13.91</c:v>
                </c:pt>
                <c:pt idx="59">
                  <c:v>13.92</c:v>
                </c:pt>
                <c:pt idx="60">
                  <c:v>14.14</c:v>
                </c:pt>
                <c:pt idx="61">
                  <c:v>13.88</c:v>
                </c:pt>
                <c:pt idx="62">
                  <c:v>13.86</c:v>
                </c:pt>
                <c:pt idx="63">
                  <c:v>13.81</c:v>
                </c:pt>
                <c:pt idx="64">
                  <c:v>13.85</c:v>
                </c:pt>
                <c:pt idx="65">
                  <c:v>13.99</c:v>
                </c:pt>
                <c:pt idx="66">
                  <c:v>13.69</c:v>
                </c:pt>
                <c:pt idx="67">
                  <c:v>13.95</c:v>
                </c:pt>
                <c:pt idx="68">
                  <c:v>13.79</c:v>
                </c:pt>
                <c:pt idx="69">
                  <c:v>13.75</c:v>
                </c:pt>
                <c:pt idx="70">
                  <c:v>14.21</c:v>
                </c:pt>
                <c:pt idx="71">
                  <c:v>13.68</c:v>
                </c:pt>
                <c:pt idx="72">
                  <c:v>13.86</c:v>
                </c:pt>
                <c:pt idx="73">
                  <c:v>13.85</c:v>
                </c:pt>
                <c:pt idx="74">
                  <c:v>13.82</c:v>
                </c:pt>
                <c:pt idx="75">
                  <c:v>13.91</c:v>
                </c:pt>
                <c:pt idx="76">
                  <c:v>13.97</c:v>
                </c:pt>
                <c:pt idx="77">
                  <c:v>14.03</c:v>
                </c:pt>
                <c:pt idx="78">
                  <c:v>13.76</c:v>
                </c:pt>
                <c:pt idx="79">
                  <c:v>13.43</c:v>
                </c:pt>
                <c:pt idx="80">
                  <c:v>14.03</c:v>
                </c:pt>
                <c:pt idx="81">
                  <c:v>13.97</c:v>
                </c:pt>
                <c:pt idx="82">
                  <c:v>13.65</c:v>
                </c:pt>
                <c:pt idx="83">
                  <c:v>14.01</c:v>
                </c:pt>
                <c:pt idx="84">
                  <c:v>13.84</c:v>
                </c:pt>
                <c:pt idx="85">
                  <c:v>13.98</c:v>
                </c:pt>
                <c:pt idx="86">
                  <c:v>13.85</c:v>
                </c:pt>
                <c:pt idx="87">
                  <c:v>13.89</c:v>
                </c:pt>
                <c:pt idx="88">
                  <c:v>13.8</c:v>
                </c:pt>
                <c:pt idx="89">
                  <c:v>14.01</c:v>
                </c:pt>
                <c:pt idx="90">
                  <c:v>13.97</c:v>
                </c:pt>
                <c:pt idx="91">
                  <c:v>13.71</c:v>
                </c:pt>
                <c:pt idx="92">
                  <c:v>13.95</c:v>
                </c:pt>
                <c:pt idx="93">
                  <c:v>13.91</c:v>
                </c:pt>
                <c:pt idx="94">
                  <c:v>13.85</c:v>
                </c:pt>
                <c:pt idx="95">
                  <c:v>14.11</c:v>
                </c:pt>
                <c:pt idx="96">
                  <c:v>13.75</c:v>
                </c:pt>
                <c:pt idx="97">
                  <c:v>13.93</c:v>
                </c:pt>
                <c:pt idx="98">
                  <c:v>14.01</c:v>
                </c:pt>
                <c:pt idx="99">
                  <c:v>13.71</c:v>
                </c:pt>
                <c:pt idx="100">
                  <c:v>13.92</c:v>
                </c:pt>
                <c:pt idx="101">
                  <c:v>13.87</c:v>
                </c:pt>
                <c:pt idx="102">
                  <c:v>13.99</c:v>
                </c:pt>
                <c:pt idx="103">
                  <c:v>13.85</c:v>
                </c:pt>
                <c:pt idx="104">
                  <c:v>13.96</c:v>
                </c:pt>
                <c:pt idx="105">
                  <c:v>14.04</c:v>
                </c:pt>
                <c:pt idx="106">
                  <c:v>13.78</c:v>
                </c:pt>
                <c:pt idx="107">
                  <c:v>13.94</c:v>
                </c:pt>
                <c:pt idx="108">
                  <c:v>13.69</c:v>
                </c:pt>
                <c:pt idx="109">
                  <c:v>14</c:v>
                </c:pt>
                <c:pt idx="110">
                  <c:v>14.05</c:v>
                </c:pt>
                <c:pt idx="111">
                  <c:v>13.65</c:v>
                </c:pt>
                <c:pt idx="112">
                  <c:v>14.08</c:v>
                </c:pt>
                <c:pt idx="113">
                  <c:v>13.84</c:v>
                </c:pt>
                <c:pt idx="114">
                  <c:v>14.16</c:v>
                </c:pt>
                <c:pt idx="115">
                  <c:v>13.94</c:v>
                </c:pt>
                <c:pt idx="116">
                  <c:v>14.42</c:v>
                </c:pt>
                <c:pt idx="117">
                  <c:v>13.79</c:v>
                </c:pt>
                <c:pt idx="118">
                  <c:v>14.21</c:v>
                </c:pt>
                <c:pt idx="119">
                  <c:v>14.45</c:v>
                </c:pt>
                <c:pt idx="120">
                  <c:v>14.44</c:v>
                </c:pt>
                <c:pt idx="121">
                  <c:v>14.33</c:v>
                </c:pt>
                <c:pt idx="122">
                  <c:v>14.49</c:v>
                </c:pt>
                <c:pt idx="123">
                  <c:v>14.66</c:v>
                </c:pt>
                <c:pt idx="124">
                  <c:v>14.44</c:v>
                </c:pt>
                <c:pt idx="125">
                  <c:v>13.95</c:v>
                </c:pt>
                <c:pt idx="126">
                  <c:v>14.24</c:v>
                </c:pt>
                <c:pt idx="127">
                  <c:v>14.46</c:v>
                </c:pt>
                <c:pt idx="128">
                  <c:v>14.22</c:v>
                </c:pt>
                <c:pt idx="129">
                  <c:v>14.26</c:v>
                </c:pt>
                <c:pt idx="130">
                  <c:v>14.1</c:v>
                </c:pt>
                <c:pt idx="131">
                  <c:v>14.27</c:v>
                </c:pt>
                <c:pt idx="132">
                  <c:v>14.24</c:v>
                </c:pt>
                <c:pt idx="133">
                  <c:v>14.37</c:v>
                </c:pt>
                <c:pt idx="134">
                  <c:v>14.32</c:v>
                </c:pt>
                <c:pt idx="135">
                  <c:v>14.32</c:v>
                </c:pt>
                <c:pt idx="136">
                  <c:v>14.19</c:v>
                </c:pt>
                <c:pt idx="137">
                  <c:v>14.27</c:v>
                </c:pt>
                <c:pt idx="138">
                  <c:v>14.38</c:v>
                </c:pt>
                <c:pt idx="139">
                  <c:v>14.16</c:v>
                </c:pt>
                <c:pt idx="140">
                  <c:v>14.37</c:v>
                </c:pt>
                <c:pt idx="141">
                  <c:v>14.27</c:v>
                </c:pt>
                <c:pt idx="142">
                  <c:v>14.2</c:v>
                </c:pt>
                <c:pt idx="143">
                  <c:v>14.22</c:v>
                </c:pt>
                <c:pt idx="144">
                  <c:v>14.36</c:v>
                </c:pt>
                <c:pt idx="145">
                  <c:v>14.28</c:v>
                </c:pt>
                <c:pt idx="146">
                  <c:v>14.18</c:v>
                </c:pt>
                <c:pt idx="147">
                  <c:v>14.39</c:v>
                </c:pt>
                <c:pt idx="148">
                  <c:v>14.22</c:v>
                </c:pt>
                <c:pt idx="149">
                  <c:v>14.32</c:v>
                </c:pt>
                <c:pt idx="150">
                  <c:v>14.37</c:v>
                </c:pt>
                <c:pt idx="151">
                  <c:v>14.34</c:v>
                </c:pt>
                <c:pt idx="152">
                  <c:v>14.22</c:v>
                </c:pt>
                <c:pt idx="153">
                  <c:v>14.43</c:v>
                </c:pt>
                <c:pt idx="154">
                  <c:v>14.18</c:v>
                </c:pt>
                <c:pt idx="155">
                  <c:v>14.53</c:v>
                </c:pt>
                <c:pt idx="156">
                  <c:v>14.34</c:v>
                </c:pt>
                <c:pt idx="157">
                  <c:v>14.22</c:v>
                </c:pt>
                <c:pt idx="158">
                  <c:v>14.42</c:v>
                </c:pt>
                <c:pt idx="159">
                  <c:v>14.11</c:v>
                </c:pt>
                <c:pt idx="160">
                  <c:v>14.37</c:v>
                </c:pt>
                <c:pt idx="161">
                  <c:v>14.23</c:v>
                </c:pt>
                <c:pt idx="162">
                  <c:v>14.4</c:v>
                </c:pt>
                <c:pt idx="163">
                  <c:v>14.18</c:v>
                </c:pt>
                <c:pt idx="164">
                  <c:v>14.25</c:v>
                </c:pt>
                <c:pt idx="165">
                  <c:v>14.39</c:v>
                </c:pt>
                <c:pt idx="166">
                  <c:v>14.18</c:v>
                </c:pt>
                <c:pt idx="167">
                  <c:v>14.32</c:v>
                </c:pt>
                <c:pt idx="168">
                  <c:v>14.25</c:v>
                </c:pt>
                <c:pt idx="169">
                  <c:v>14.3</c:v>
                </c:pt>
                <c:pt idx="170">
                  <c:v>15.43</c:v>
                </c:pt>
                <c:pt idx="171">
                  <c:v>13.48</c:v>
                </c:pt>
                <c:pt idx="172">
                  <c:v>14.01</c:v>
                </c:pt>
                <c:pt idx="173">
                  <c:v>14.25</c:v>
                </c:pt>
                <c:pt idx="174">
                  <c:v>15.04</c:v>
                </c:pt>
                <c:pt idx="175">
                  <c:v>13.87</c:v>
                </c:pt>
                <c:pt idx="176">
                  <c:v>14.71</c:v>
                </c:pt>
                <c:pt idx="177">
                  <c:v>13.79</c:v>
                </c:pt>
                <c:pt idx="178">
                  <c:v>14.79</c:v>
                </c:pt>
                <c:pt idx="179">
                  <c:v>14.27</c:v>
                </c:pt>
                <c:pt idx="180">
                  <c:v>14.15</c:v>
                </c:pt>
                <c:pt idx="181">
                  <c:v>14.11</c:v>
                </c:pt>
                <c:pt idx="182">
                  <c:v>14.37</c:v>
                </c:pt>
                <c:pt idx="183">
                  <c:v>14.96</c:v>
                </c:pt>
                <c:pt idx="184">
                  <c:v>14.04</c:v>
                </c:pt>
                <c:pt idx="185">
                  <c:v>13.85</c:v>
                </c:pt>
                <c:pt idx="186">
                  <c:v>14.13</c:v>
                </c:pt>
                <c:pt idx="187">
                  <c:v>14.69</c:v>
                </c:pt>
                <c:pt idx="188">
                  <c:v>14.44</c:v>
                </c:pt>
                <c:pt idx="189">
                  <c:v>14.4</c:v>
                </c:pt>
                <c:pt idx="190">
                  <c:v>13.73</c:v>
                </c:pt>
                <c:pt idx="191">
                  <c:v>14.17</c:v>
                </c:pt>
                <c:pt idx="192">
                  <c:v>14.16</c:v>
                </c:pt>
                <c:pt idx="193">
                  <c:v>14.2</c:v>
                </c:pt>
                <c:pt idx="194">
                  <c:v>14.48</c:v>
                </c:pt>
                <c:pt idx="195">
                  <c:v>13.94</c:v>
                </c:pt>
                <c:pt idx="196">
                  <c:v>14.13</c:v>
                </c:pt>
                <c:pt idx="197">
                  <c:v>14.25</c:v>
                </c:pt>
                <c:pt idx="198">
                  <c:v>14.2</c:v>
                </c:pt>
                <c:pt idx="199">
                  <c:v>14.39</c:v>
                </c:pt>
                <c:pt idx="200">
                  <c:v>14</c:v>
                </c:pt>
                <c:pt idx="201">
                  <c:v>14.74</c:v>
                </c:pt>
                <c:pt idx="202">
                  <c:v>13.65</c:v>
                </c:pt>
                <c:pt idx="203">
                  <c:v>14.11</c:v>
                </c:pt>
                <c:pt idx="204">
                  <c:v>14.24</c:v>
                </c:pt>
                <c:pt idx="205">
                  <c:v>14.38</c:v>
                </c:pt>
                <c:pt idx="206">
                  <c:v>14.15</c:v>
                </c:pt>
                <c:pt idx="207">
                  <c:v>14.26</c:v>
                </c:pt>
                <c:pt idx="208">
                  <c:v>14.13</c:v>
                </c:pt>
                <c:pt idx="209">
                  <c:v>14.29</c:v>
                </c:pt>
                <c:pt idx="210">
                  <c:v>14.49</c:v>
                </c:pt>
                <c:pt idx="211">
                  <c:v>15.16</c:v>
                </c:pt>
                <c:pt idx="212">
                  <c:v>14.18</c:v>
                </c:pt>
                <c:pt idx="213">
                  <c:v>14.12</c:v>
                </c:pt>
                <c:pt idx="214">
                  <c:v>14.75</c:v>
                </c:pt>
                <c:pt idx="215">
                  <c:v>14.46</c:v>
                </c:pt>
                <c:pt idx="216">
                  <c:v>14.46</c:v>
                </c:pt>
                <c:pt idx="217">
                  <c:v>14.58</c:v>
                </c:pt>
                <c:pt idx="218">
                  <c:v>14.33</c:v>
                </c:pt>
                <c:pt idx="219">
                  <c:v>14.17</c:v>
                </c:pt>
                <c:pt idx="220">
                  <c:v>13.6</c:v>
                </c:pt>
                <c:pt idx="221">
                  <c:v>13.97</c:v>
                </c:pt>
                <c:pt idx="222">
                  <c:v>14.49</c:v>
                </c:pt>
                <c:pt idx="223">
                  <c:v>14.4</c:v>
                </c:pt>
                <c:pt idx="224">
                  <c:v>14.37</c:v>
                </c:pt>
                <c:pt idx="225">
                  <c:v>14.12</c:v>
                </c:pt>
                <c:pt idx="226">
                  <c:v>13.85</c:v>
                </c:pt>
                <c:pt idx="227">
                  <c:v>14.13</c:v>
                </c:pt>
                <c:pt idx="228">
                  <c:v>14.33</c:v>
                </c:pt>
                <c:pt idx="229">
                  <c:v>14.21</c:v>
                </c:pt>
                <c:pt idx="230">
                  <c:v>14.61</c:v>
                </c:pt>
                <c:pt idx="231">
                  <c:v>13.67</c:v>
                </c:pt>
                <c:pt idx="232">
                  <c:v>13.92</c:v>
                </c:pt>
                <c:pt idx="233">
                  <c:v>13.87</c:v>
                </c:pt>
                <c:pt idx="234">
                  <c:v>14.12</c:v>
                </c:pt>
                <c:pt idx="235">
                  <c:v>14.47</c:v>
                </c:pt>
                <c:pt idx="236">
                  <c:v>14.5</c:v>
                </c:pt>
                <c:pt idx="237">
                  <c:v>14.44</c:v>
                </c:pt>
                <c:pt idx="238">
                  <c:v>14.13</c:v>
                </c:pt>
                <c:pt idx="239">
                  <c:v>14.56</c:v>
                </c:pt>
                <c:pt idx="240">
                  <c:v>14.53</c:v>
                </c:pt>
                <c:pt idx="241">
                  <c:v>14.3</c:v>
                </c:pt>
                <c:pt idx="242">
                  <c:v>14.43</c:v>
                </c:pt>
                <c:pt idx="243">
                  <c:v>14.26</c:v>
                </c:pt>
                <c:pt idx="244">
                  <c:v>14.27</c:v>
                </c:pt>
                <c:pt idx="245">
                  <c:v>14.22</c:v>
                </c:pt>
                <c:pt idx="246">
                  <c:v>14</c:v>
                </c:pt>
                <c:pt idx="247">
                  <c:v>14.4</c:v>
                </c:pt>
                <c:pt idx="248">
                  <c:v>14.34</c:v>
                </c:pt>
                <c:pt idx="249">
                  <c:v>14.09</c:v>
                </c:pt>
                <c:pt idx="250">
                  <c:v>14.17</c:v>
                </c:pt>
                <c:pt idx="251">
                  <c:v>14.03</c:v>
                </c:pt>
                <c:pt idx="252">
                  <c:v>14.22</c:v>
                </c:pt>
                <c:pt idx="253">
                  <c:v>14.16</c:v>
                </c:pt>
                <c:pt idx="254">
                  <c:v>14.11</c:v>
                </c:pt>
                <c:pt idx="255">
                  <c:v>14.35</c:v>
                </c:pt>
                <c:pt idx="256">
                  <c:v>14.17</c:v>
                </c:pt>
                <c:pt idx="257">
                  <c:v>14.14</c:v>
                </c:pt>
                <c:pt idx="258">
                  <c:v>14.33</c:v>
                </c:pt>
                <c:pt idx="259">
                  <c:v>14.15</c:v>
                </c:pt>
                <c:pt idx="260">
                  <c:v>14.07</c:v>
                </c:pt>
                <c:pt idx="261">
                  <c:v>14.13</c:v>
                </c:pt>
                <c:pt idx="262">
                  <c:v>14.27</c:v>
                </c:pt>
                <c:pt idx="263">
                  <c:v>14.19</c:v>
                </c:pt>
                <c:pt idx="264">
                  <c:v>14.19</c:v>
                </c:pt>
                <c:pt idx="265">
                  <c:v>14.42</c:v>
                </c:pt>
                <c:pt idx="266">
                  <c:v>14.43</c:v>
                </c:pt>
                <c:pt idx="267">
                  <c:v>14.33</c:v>
                </c:pt>
                <c:pt idx="268">
                  <c:v>14.07</c:v>
                </c:pt>
                <c:pt idx="269">
                  <c:v>14.18</c:v>
                </c:pt>
                <c:pt idx="270">
                  <c:v>14.38</c:v>
                </c:pt>
                <c:pt idx="271">
                  <c:v>14.19</c:v>
                </c:pt>
                <c:pt idx="272">
                  <c:v>14.12</c:v>
                </c:pt>
                <c:pt idx="273">
                  <c:v>14.17</c:v>
                </c:pt>
                <c:pt idx="274">
                  <c:v>14.34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C8-4347-8B36-7C7F82BFC0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2863439"/>
        <c:axId val="1362864271"/>
      </c:lineChart>
      <c:dateAx>
        <c:axId val="1362863439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2864271"/>
        <c:crosses val="autoZero"/>
        <c:auto val="1"/>
        <c:lblOffset val="100"/>
        <c:baseTimeUnit val="days"/>
      </c:dateAx>
      <c:valAx>
        <c:axId val="1362864271"/>
        <c:scaling>
          <c:orientation val="minMax"/>
          <c:max val="15.5"/>
          <c:min val="1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2863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Average Gas Price (</a:t>
            </a:r>
            <a:r>
              <a:rPr lang="en-US" sz="2000" baseline="0" dirty="0" err="1">
                <a:latin typeface="Arial" panose="020B0604020202020204" pitchFamily="34" charset="0"/>
              </a:rPr>
              <a:t>Gwei</a:t>
            </a:r>
            <a:r>
              <a:rPr lang="en-US" sz="2000" baseline="0" dirty="0">
                <a:latin typeface="Arial" panose="020B0604020202020204" pitchFamily="34" charset="0"/>
              </a:rPr>
              <a:t>)</a:t>
            </a:r>
          </a:p>
        </c:rich>
      </c:tx>
      <c:layout>
        <c:manualLayout>
          <c:xMode val="edge"/>
          <c:yMode val="edge"/>
          <c:x val="0.3719256503110241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'~ 2019-04-13 (Final)'!$B$1</c:f>
              <c:strCache>
                <c:ptCount val="1"/>
                <c:pt idx="0">
                  <c:v>Gas Price (Gwei)</c:v>
                </c:pt>
              </c:strCache>
            </c:strRef>
          </c:tx>
          <c:spPr>
            <a:solidFill>
              <a:srgbClr val="0071FF"/>
            </a:solidFill>
            <a:ln>
              <a:noFill/>
            </a:ln>
            <a:effectLst/>
          </c:spPr>
          <c:cat>
            <c:numRef>
              <c:f>'~ 2019-04-13 (Final)'!$A$2:$A$1355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2019-04-13 (Final)'!$B$2:$B$1355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605</c:v>
                </c:pt>
                <c:pt idx="9">
                  <c:v>323</c:v>
                </c:pt>
                <c:pt idx="10">
                  <c:v>475</c:v>
                </c:pt>
                <c:pt idx="11">
                  <c:v>422</c:v>
                </c:pt>
                <c:pt idx="12">
                  <c:v>78</c:v>
                </c:pt>
                <c:pt idx="13">
                  <c:v>445</c:v>
                </c:pt>
                <c:pt idx="14">
                  <c:v>269</c:v>
                </c:pt>
                <c:pt idx="15">
                  <c:v>193</c:v>
                </c:pt>
                <c:pt idx="16">
                  <c:v>144</c:v>
                </c:pt>
                <c:pt idx="17">
                  <c:v>121</c:v>
                </c:pt>
                <c:pt idx="18">
                  <c:v>132</c:v>
                </c:pt>
                <c:pt idx="19">
                  <c:v>147</c:v>
                </c:pt>
                <c:pt idx="20">
                  <c:v>195</c:v>
                </c:pt>
                <c:pt idx="21">
                  <c:v>99</c:v>
                </c:pt>
                <c:pt idx="22">
                  <c:v>80</c:v>
                </c:pt>
                <c:pt idx="23">
                  <c:v>553</c:v>
                </c:pt>
                <c:pt idx="24">
                  <c:v>73</c:v>
                </c:pt>
                <c:pt idx="25">
                  <c:v>92</c:v>
                </c:pt>
                <c:pt idx="26">
                  <c:v>76</c:v>
                </c:pt>
                <c:pt idx="27">
                  <c:v>60</c:v>
                </c:pt>
                <c:pt idx="28">
                  <c:v>59</c:v>
                </c:pt>
                <c:pt idx="29">
                  <c:v>93</c:v>
                </c:pt>
                <c:pt idx="30">
                  <c:v>56</c:v>
                </c:pt>
                <c:pt idx="31">
                  <c:v>55</c:v>
                </c:pt>
                <c:pt idx="32">
                  <c:v>58</c:v>
                </c:pt>
                <c:pt idx="33">
                  <c:v>57</c:v>
                </c:pt>
                <c:pt idx="34">
                  <c:v>59</c:v>
                </c:pt>
                <c:pt idx="35">
                  <c:v>55</c:v>
                </c:pt>
                <c:pt idx="36">
                  <c:v>59</c:v>
                </c:pt>
                <c:pt idx="37">
                  <c:v>55</c:v>
                </c:pt>
                <c:pt idx="38">
                  <c:v>55</c:v>
                </c:pt>
                <c:pt idx="39">
                  <c:v>54</c:v>
                </c:pt>
                <c:pt idx="40">
                  <c:v>65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  <c:pt idx="44">
                  <c:v>62</c:v>
                </c:pt>
                <c:pt idx="45">
                  <c:v>52</c:v>
                </c:pt>
                <c:pt idx="46">
                  <c:v>54</c:v>
                </c:pt>
                <c:pt idx="47">
                  <c:v>53</c:v>
                </c:pt>
                <c:pt idx="48">
                  <c:v>112</c:v>
                </c:pt>
                <c:pt idx="49">
                  <c:v>56</c:v>
                </c:pt>
                <c:pt idx="50">
                  <c:v>56</c:v>
                </c:pt>
                <c:pt idx="51">
                  <c:v>52</c:v>
                </c:pt>
                <c:pt idx="52">
                  <c:v>53</c:v>
                </c:pt>
                <c:pt idx="53">
                  <c:v>51</c:v>
                </c:pt>
                <c:pt idx="54">
                  <c:v>51</c:v>
                </c:pt>
                <c:pt idx="55">
                  <c:v>52</c:v>
                </c:pt>
                <c:pt idx="56">
                  <c:v>54</c:v>
                </c:pt>
                <c:pt idx="57">
                  <c:v>52</c:v>
                </c:pt>
                <c:pt idx="58">
                  <c:v>55</c:v>
                </c:pt>
                <c:pt idx="59">
                  <c:v>51</c:v>
                </c:pt>
                <c:pt idx="60">
                  <c:v>53</c:v>
                </c:pt>
                <c:pt idx="61">
                  <c:v>55</c:v>
                </c:pt>
                <c:pt idx="62">
                  <c:v>51</c:v>
                </c:pt>
                <c:pt idx="63">
                  <c:v>51</c:v>
                </c:pt>
                <c:pt idx="64">
                  <c:v>53</c:v>
                </c:pt>
                <c:pt idx="65">
                  <c:v>53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57</c:v>
                </c:pt>
                <c:pt idx="71">
                  <c:v>62</c:v>
                </c:pt>
                <c:pt idx="72">
                  <c:v>65</c:v>
                </c:pt>
                <c:pt idx="73">
                  <c:v>56</c:v>
                </c:pt>
                <c:pt idx="74">
                  <c:v>51</c:v>
                </c:pt>
                <c:pt idx="75">
                  <c:v>53</c:v>
                </c:pt>
                <c:pt idx="76">
                  <c:v>58</c:v>
                </c:pt>
                <c:pt idx="77">
                  <c:v>55</c:v>
                </c:pt>
                <c:pt idx="78">
                  <c:v>53</c:v>
                </c:pt>
                <c:pt idx="79">
                  <c:v>54</c:v>
                </c:pt>
                <c:pt idx="80">
                  <c:v>52</c:v>
                </c:pt>
                <c:pt idx="81">
                  <c:v>52</c:v>
                </c:pt>
                <c:pt idx="82">
                  <c:v>54</c:v>
                </c:pt>
                <c:pt idx="83">
                  <c:v>54</c:v>
                </c:pt>
                <c:pt idx="84">
                  <c:v>57</c:v>
                </c:pt>
                <c:pt idx="85">
                  <c:v>51</c:v>
                </c:pt>
                <c:pt idx="86">
                  <c:v>51</c:v>
                </c:pt>
                <c:pt idx="87">
                  <c:v>52</c:v>
                </c:pt>
                <c:pt idx="88">
                  <c:v>55</c:v>
                </c:pt>
                <c:pt idx="89">
                  <c:v>54</c:v>
                </c:pt>
                <c:pt idx="90">
                  <c:v>55</c:v>
                </c:pt>
                <c:pt idx="91">
                  <c:v>52</c:v>
                </c:pt>
                <c:pt idx="92">
                  <c:v>54</c:v>
                </c:pt>
                <c:pt idx="93">
                  <c:v>54</c:v>
                </c:pt>
                <c:pt idx="94">
                  <c:v>51</c:v>
                </c:pt>
                <c:pt idx="95">
                  <c:v>53</c:v>
                </c:pt>
                <c:pt idx="96">
                  <c:v>52</c:v>
                </c:pt>
                <c:pt idx="97">
                  <c:v>52</c:v>
                </c:pt>
                <c:pt idx="98">
                  <c:v>53</c:v>
                </c:pt>
                <c:pt idx="99">
                  <c:v>52</c:v>
                </c:pt>
                <c:pt idx="100">
                  <c:v>52</c:v>
                </c:pt>
                <c:pt idx="101">
                  <c:v>52</c:v>
                </c:pt>
                <c:pt idx="102">
                  <c:v>52</c:v>
                </c:pt>
                <c:pt idx="103">
                  <c:v>52</c:v>
                </c:pt>
                <c:pt idx="104">
                  <c:v>53</c:v>
                </c:pt>
                <c:pt idx="105">
                  <c:v>59</c:v>
                </c:pt>
                <c:pt idx="106">
                  <c:v>52</c:v>
                </c:pt>
                <c:pt idx="107">
                  <c:v>51</c:v>
                </c:pt>
                <c:pt idx="108">
                  <c:v>52</c:v>
                </c:pt>
                <c:pt idx="109">
                  <c:v>57</c:v>
                </c:pt>
                <c:pt idx="110">
                  <c:v>56</c:v>
                </c:pt>
                <c:pt idx="111">
                  <c:v>54</c:v>
                </c:pt>
                <c:pt idx="112">
                  <c:v>54</c:v>
                </c:pt>
                <c:pt idx="113">
                  <c:v>54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54</c:v>
                </c:pt>
                <c:pt idx="119">
                  <c:v>54</c:v>
                </c:pt>
                <c:pt idx="120">
                  <c:v>53</c:v>
                </c:pt>
                <c:pt idx="121">
                  <c:v>54</c:v>
                </c:pt>
                <c:pt idx="122">
                  <c:v>53</c:v>
                </c:pt>
                <c:pt idx="123">
                  <c:v>55</c:v>
                </c:pt>
                <c:pt idx="124">
                  <c:v>55</c:v>
                </c:pt>
                <c:pt idx="125">
                  <c:v>54</c:v>
                </c:pt>
                <c:pt idx="126">
                  <c:v>54</c:v>
                </c:pt>
                <c:pt idx="127">
                  <c:v>54</c:v>
                </c:pt>
                <c:pt idx="128">
                  <c:v>54</c:v>
                </c:pt>
                <c:pt idx="129">
                  <c:v>54</c:v>
                </c:pt>
                <c:pt idx="130">
                  <c:v>54</c:v>
                </c:pt>
                <c:pt idx="131">
                  <c:v>54</c:v>
                </c:pt>
                <c:pt idx="132">
                  <c:v>55</c:v>
                </c:pt>
                <c:pt idx="133">
                  <c:v>55</c:v>
                </c:pt>
                <c:pt idx="134">
                  <c:v>58</c:v>
                </c:pt>
                <c:pt idx="135">
                  <c:v>59</c:v>
                </c:pt>
                <c:pt idx="136">
                  <c:v>57</c:v>
                </c:pt>
                <c:pt idx="137">
                  <c:v>53</c:v>
                </c:pt>
                <c:pt idx="138">
                  <c:v>63</c:v>
                </c:pt>
                <c:pt idx="139">
                  <c:v>54</c:v>
                </c:pt>
                <c:pt idx="140">
                  <c:v>55</c:v>
                </c:pt>
                <c:pt idx="141">
                  <c:v>55</c:v>
                </c:pt>
                <c:pt idx="142">
                  <c:v>54</c:v>
                </c:pt>
                <c:pt idx="143">
                  <c:v>53</c:v>
                </c:pt>
                <c:pt idx="144">
                  <c:v>53</c:v>
                </c:pt>
                <c:pt idx="145">
                  <c:v>54</c:v>
                </c:pt>
                <c:pt idx="146">
                  <c:v>56</c:v>
                </c:pt>
                <c:pt idx="147">
                  <c:v>53</c:v>
                </c:pt>
                <c:pt idx="148">
                  <c:v>54</c:v>
                </c:pt>
                <c:pt idx="149">
                  <c:v>54</c:v>
                </c:pt>
                <c:pt idx="150">
                  <c:v>67</c:v>
                </c:pt>
                <c:pt idx="151">
                  <c:v>53</c:v>
                </c:pt>
                <c:pt idx="152">
                  <c:v>54</c:v>
                </c:pt>
                <c:pt idx="153">
                  <c:v>57</c:v>
                </c:pt>
                <c:pt idx="154">
                  <c:v>58</c:v>
                </c:pt>
                <c:pt idx="155">
                  <c:v>55</c:v>
                </c:pt>
                <c:pt idx="156">
                  <c:v>53</c:v>
                </c:pt>
                <c:pt idx="157">
                  <c:v>53</c:v>
                </c:pt>
                <c:pt idx="158">
                  <c:v>54</c:v>
                </c:pt>
                <c:pt idx="159">
                  <c:v>57</c:v>
                </c:pt>
                <c:pt idx="160">
                  <c:v>54</c:v>
                </c:pt>
                <c:pt idx="161">
                  <c:v>53</c:v>
                </c:pt>
                <c:pt idx="162">
                  <c:v>54</c:v>
                </c:pt>
                <c:pt idx="163">
                  <c:v>53</c:v>
                </c:pt>
                <c:pt idx="164">
                  <c:v>53</c:v>
                </c:pt>
                <c:pt idx="165">
                  <c:v>54</c:v>
                </c:pt>
                <c:pt idx="166">
                  <c:v>55</c:v>
                </c:pt>
                <c:pt idx="167">
                  <c:v>58</c:v>
                </c:pt>
                <c:pt idx="168">
                  <c:v>55</c:v>
                </c:pt>
                <c:pt idx="169">
                  <c:v>58</c:v>
                </c:pt>
                <c:pt idx="170">
                  <c:v>55</c:v>
                </c:pt>
                <c:pt idx="171">
                  <c:v>53</c:v>
                </c:pt>
                <c:pt idx="172">
                  <c:v>54</c:v>
                </c:pt>
                <c:pt idx="173">
                  <c:v>54</c:v>
                </c:pt>
                <c:pt idx="174">
                  <c:v>56</c:v>
                </c:pt>
                <c:pt idx="175">
                  <c:v>61</c:v>
                </c:pt>
                <c:pt idx="176">
                  <c:v>56</c:v>
                </c:pt>
                <c:pt idx="177">
                  <c:v>56</c:v>
                </c:pt>
                <c:pt idx="178">
                  <c:v>59</c:v>
                </c:pt>
                <c:pt idx="179">
                  <c:v>57</c:v>
                </c:pt>
                <c:pt idx="180">
                  <c:v>59</c:v>
                </c:pt>
                <c:pt idx="181">
                  <c:v>59</c:v>
                </c:pt>
                <c:pt idx="182">
                  <c:v>56</c:v>
                </c:pt>
                <c:pt idx="183">
                  <c:v>60</c:v>
                </c:pt>
                <c:pt idx="184">
                  <c:v>67</c:v>
                </c:pt>
                <c:pt idx="185">
                  <c:v>67</c:v>
                </c:pt>
                <c:pt idx="186">
                  <c:v>66</c:v>
                </c:pt>
                <c:pt idx="187">
                  <c:v>66</c:v>
                </c:pt>
                <c:pt idx="188">
                  <c:v>64</c:v>
                </c:pt>
                <c:pt idx="189">
                  <c:v>73</c:v>
                </c:pt>
                <c:pt idx="190">
                  <c:v>68</c:v>
                </c:pt>
                <c:pt idx="191">
                  <c:v>132</c:v>
                </c:pt>
                <c:pt idx="192">
                  <c:v>82</c:v>
                </c:pt>
                <c:pt idx="193">
                  <c:v>80</c:v>
                </c:pt>
                <c:pt idx="194">
                  <c:v>125</c:v>
                </c:pt>
                <c:pt idx="195">
                  <c:v>141</c:v>
                </c:pt>
                <c:pt idx="196">
                  <c:v>66</c:v>
                </c:pt>
                <c:pt idx="197">
                  <c:v>63</c:v>
                </c:pt>
                <c:pt idx="198">
                  <c:v>58</c:v>
                </c:pt>
                <c:pt idx="199">
                  <c:v>53</c:v>
                </c:pt>
                <c:pt idx="200">
                  <c:v>57</c:v>
                </c:pt>
                <c:pt idx="201">
                  <c:v>56</c:v>
                </c:pt>
                <c:pt idx="202">
                  <c:v>55</c:v>
                </c:pt>
                <c:pt idx="203">
                  <c:v>55</c:v>
                </c:pt>
                <c:pt idx="204">
                  <c:v>55</c:v>
                </c:pt>
                <c:pt idx="205">
                  <c:v>54</c:v>
                </c:pt>
                <c:pt idx="206">
                  <c:v>54</c:v>
                </c:pt>
                <c:pt idx="207">
                  <c:v>60</c:v>
                </c:pt>
                <c:pt idx="208">
                  <c:v>61</c:v>
                </c:pt>
                <c:pt idx="209">
                  <c:v>58</c:v>
                </c:pt>
                <c:pt idx="210">
                  <c:v>57</c:v>
                </c:pt>
                <c:pt idx="211">
                  <c:v>55</c:v>
                </c:pt>
                <c:pt idx="212">
                  <c:v>54</c:v>
                </c:pt>
                <c:pt idx="213">
                  <c:v>54</c:v>
                </c:pt>
                <c:pt idx="214">
                  <c:v>58</c:v>
                </c:pt>
                <c:pt idx="215">
                  <c:v>60</c:v>
                </c:pt>
                <c:pt idx="216">
                  <c:v>67</c:v>
                </c:pt>
                <c:pt idx="217">
                  <c:v>57</c:v>
                </c:pt>
                <c:pt idx="218">
                  <c:v>54</c:v>
                </c:pt>
                <c:pt idx="219">
                  <c:v>47</c:v>
                </c:pt>
                <c:pt idx="220">
                  <c:v>47</c:v>
                </c:pt>
                <c:pt idx="221">
                  <c:v>50</c:v>
                </c:pt>
                <c:pt idx="222">
                  <c:v>54</c:v>
                </c:pt>
                <c:pt idx="223">
                  <c:v>38</c:v>
                </c:pt>
                <c:pt idx="224">
                  <c:v>30</c:v>
                </c:pt>
                <c:pt idx="225">
                  <c:v>29</c:v>
                </c:pt>
                <c:pt idx="226">
                  <c:v>29</c:v>
                </c:pt>
                <c:pt idx="227">
                  <c:v>31</c:v>
                </c:pt>
                <c:pt idx="228">
                  <c:v>29</c:v>
                </c:pt>
                <c:pt idx="229">
                  <c:v>26</c:v>
                </c:pt>
                <c:pt idx="230">
                  <c:v>26</c:v>
                </c:pt>
                <c:pt idx="231">
                  <c:v>28</c:v>
                </c:pt>
                <c:pt idx="232">
                  <c:v>26</c:v>
                </c:pt>
                <c:pt idx="233">
                  <c:v>29</c:v>
                </c:pt>
                <c:pt idx="234">
                  <c:v>27</c:v>
                </c:pt>
                <c:pt idx="235">
                  <c:v>26</c:v>
                </c:pt>
                <c:pt idx="236">
                  <c:v>24</c:v>
                </c:pt>
                <c:pt idx="237">
                  <c:v>25</c:v>
                </c:pt>
                <c:pt idx="238">
                  <c:v>25</c:v>
                </c:pt>
                <c:pt idx="239">
                  <c:v>28</c:v>
                </c:pt>
                <c:pt idx="240">
                  <c:v>25</c:v>
                </c:pt>
                <c:pt idx="241">
                  <c:v>23</c:v>
                </c:pt>
                <c:pt idx="242">
                  <c:v>23</c:v>
                </c:pt>
                <c:pt idx="243">
                  <c:v>25</c:v>
                </c:pt>
                <c:pt idx="244">
                  <c:v>29</c:v>
                </c:pt>
                <c:pt idx="245">
                  <c:v>24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24</c:v>
                </c:pt>
                <c:pt idx="252">
                  <c:v>23</c:v>
                </c:pt>
                <c:pt idx="253">
                  <c:v>24</c:v>
                </c:pt>
                <c:pt idx="254">
                  <c:v>23</c:v>
                </c:pt>
                <c:pt idx="255">
                  <c:v>24</c:v>
                </c:pt>
                <c:pt idx="256">
                  <c:v>24</c:v>
                </c:pt>
                <c:pt idx="257">
                  <c:v>23</c:v>
                </c:pt>
                <c:pt idx="258">
                  <c:v>25</c:v>
                </c:pt>
                <c:pt idx="259">
                  <c:v>26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25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24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24</c:v>
                </c:pt>
                <c:pt idx="286">
                  <c:v>24</c:v>
                </c:pt>
                <c:pt idx="287">
                  <c:v>25</c:v>
                </c:pt>
                <c:pt idx="288">
                  <c:v>28</c:v>
                </c:pt>
                <c:pt idx="289">
                  <c:v>24</c:v>
                </c:pt>
                <c:pt idx="290">
                  <c:v>22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24</c:v>
                </c:pt>
                <c:pt idx="295">
                  <c:v>24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24</c:v>
                </c:pt>
                <c:pt idx="303">
                  <c:v>27</c:v>
                </c:pt>
                <c:pt idx="304">
                  <c:v>24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23</c:v>
                </c:pt>
                <c:pt idx="310">
                  <c:v>23</c:v>
                </c:pt>
                <c:pt idx="311">
                  <c:v>23</c:v>
                </c:pt>
                <c:pt idx="312">
                  <c:v>23</c:v>
                </c:pt>
                <c:pt idx="313">
                  <c:v>24</c:v>
                </c:pt>
                <c:pt idx="314">
                  <c:v>23</c:v>
                </c:pt>
                <c:pt idx="315">
                  <c:v>23</c:v>
                </c:pt>
                <c:pt idx="316">
                  <c:v>23</c:v>
                </c:pt>
                <c:pt idx="317">
                  <c:v>22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25</c:v>
                </c:pt>
                <c:pt idx="324">
                  <c:v>25</c:v>
                </c:pt>
                <c:pt idx="325">
                  <c:v>23</c:v>
                </c:pt>
                <c:pt idx="326">
                  <c:v>23</c:v>
                </c:pt>
                <c:pt idx="327">
                  <c:v>25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22</c:v>
                </c:pt>
                <c:pt idx="333">
                  <c:v>22</c:v>
                </c:pt>
                <c:pt idx="334">
                  <c:v>23</c:v>
                </c:pt>
                <c:pt idx="335">
                  <c:v>23</c:v>
                </c:pt>
                <c:pt idx="336">
                  <c:v>22</c:v>
                </c:pt>
                <c:pt idx="337">
                  <c:v>23</c:v>
                </c:pt>
                <c:pt idx="338">
                  <c:v>22</c:v>
                </c:pt>
                <c:pt idx="339">
                  <c:v>22</c:v>
                </c:pt>
                <c:pt idx="340">
                  <c:v>22</c:v>
                </c:pt>
                <c:pt idx="341">
                  <c:v>23</c:v>
                </c:pt>
                <c:pt idx="342">
                  <c:v>22</c:v>
                </c:pt>
                <c:pt idx="343">
                  <c:v>22</c:v>
                </c:pt>
                <c:pt idx="344">
                  <c:v>22</c:v>
                </c:pt>
                <c:pt idx="345">
                  <c:v>22</c:v>
                </c:pt>
                <c:pt idx="346">
                  <c:v>22</c:v>
                </c:pt>
                <c:pt idx="347">
                  <c:v>23</c:v>
                </c:pt>
                <c:pt idx="348">
                  <c:v>22</c:v>
                </c:pt>
                <c:pt idx="349">
                  <c:v>22</c:v>
                </c:pt>
                <c:pt idx="350">
                  <c:v>22</c:v>
                </c:pt>
                <c:pt idx="351">
                  <c:v>22</c:v>
                </c:pt>
                <c:pt idx="352">
                  <c:v>22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23</c:v>
                </c:pt>
                <c:pt idx="357">
                  <c:v>22</c:v>
                </c:pt>
                <c:pt idx="358">
                  <c:v>22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24</c:v>
                </c:pt>
                <c:pt idx="363">
                  <c:v>23</c:v>
                </c:pt>
                <c:pt idx="364">
                  <c:v>24</c:v>
                </c:pt>
                <c:pt idx="365">
                  <c:v>23</c:v>
                </c:pt>
                <c:pt idx="366">
                  <c:v>22</c:v>
                </c:pt>
                <c:pt idx="367">
                  <c:v>23</c:v>
                </c:pt>
                <c:pt idx="368">
                  <c:v>23</c:v>
                </c:pt>
                <c:pt idx="369">
                  <c:v>23</c:v>
                </c:pt>
                <c:pt idx="370">
                  <c:v>23</c:v>
                </c:pt>
                <c:pt idx="371">
                  <c:v>22</c:v>
                </c:pt>
                <c:pt idx="372">
                  <c:v>23</c:v>
                </c:pt>
                <c:pt idx="373">
                  <c:v>22</c:v>
                </c:pt>
                <c:pt idx="374">
                  <c:v>22</c:v>
                </c:pt>
                <c:pt idx="375">
                  <c:v>22</c:v>
                </c:pt>
                <c:pt idx="376">
                  <c:v>23</c:v>
                </c:pt>
                <c:pt idx="377">
                  <c:v>23</c:v>
                </c:pt>
                <c:pt idx="378">
                  <c:v>22</c:v>
                </c:pt>
                <c:pt idx="379">
                  <c:v>23</c:v>
                </c:pt>
                <c:pt idx="380">
                  <c:v>22</c:v>
                </c:pt>
                <c:pt idx="381">
                  <c:v>22</c:v>
                </c:pt>
                <c:pt idx="382">
                  <c:v>22</c:v>
                </c:pt>
                <c:pt idx="383">
                  <c:v>22</c:v>
                </c:pt>
                <c:pt idx="384">
                  <c:v>22</c:v>
                </c:pt>
                <c:pt idx="385">
                  <c:v>22</c:v>
                </c:pt>
                <c:pt idx="386">
                  <c:v>23</c:v>
                </c:pt>
                <c:pt idx="387">
                  <c:v>22</c:v>
                </c:pt>
                <c:pt idx="388">
                  <c:v>23</c:v>
                </c:pt>
                <c:pt idx="389">
                  <c:v>22</c:v>
                </c:pt>
                <c:pt idx="390">
                  <c:v>22</c:v>
                </c:pt>
                <c:pt idx="391">
                  <c:v>22</c:v>
                </c:pt>
                <c:pt idx="392">
                  <c:v>22</c:v>
                </c:pt>
                <c:pt idx="393">
                  <c:v>22</c:v>
                </c:pt>
                <c:pt idx="394">
                  <c:v>22</c:v>
                </c:pt>
                <c:pt idx="395">
                  <c:v>22</c:v>
                </c:pt>
                <c:pt idx="396">
                  <c:v>23</c:v>
                </c:pt>
                <c:pt idx="397">
                  <c:v>22</c:v>
                </c:pt>
                <c:pt idx="398">
                  <c:v>22</c:v>
                </c:pt>
                <c:pt idx="399">
                  <c:v>22</c:v>
                </c:pt>
                <c:pt idx="400">
                  <c:v>22</c:v>
                </c:pt>
                <c:pt idx="401">
                  <c:v>22</c:v>
                </c:pt>
                <c:pt idx="402">
                  <c:v>23</c:v>
                </c:pt>
                <c:pt idx="403">
                  <c:v>22</c:v>
                </c:pt>
                <c:pt idx="404">
                  <c:v>22</c:v>
                </c:pt>
                <c:pt idx="405">
                  <c:v>22</c:v>
                </c:pt>
                <c:pt idx="406">
                  <c:v>23</c:v>
                </c:pt>
                <c:pt idx="407">
                  <c:v>22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22</c:v>
                </c:pt>
                <c:pt idx="412">
                  <c:v>22</c:v>
                </c:pt>
                <c:pt idx="413">
                  <c:v>22</c:v>
                </c:pt>
                <c:pt idx="414">
                  <c:v>22</c:v>
                </c:pt>
                <c:pt idx="415">
                  <c:v>22</c:v>
                </c:pt>
                <c:pt idx="416">
                  <c:v>23</c:v>
                </c:pt>
                <c:pt idx="417">
                  <c:v>22</c:v>
                </c:pt>
                <c:pt idx="418">
                  <c:v>22</c:v>
                </c:pt>
                <c:pt idx="419">
                  <c:v>22</c:v>
                </c:pt>
                <c:pt idx="420">
                  <c:v>22</c:v>
                </c:pt>
                <c:pt idx="421">
                  <c:v>37</c:v>
                </c:pt>
                <c:pt idx="422">
                  <c:v>33</c:v>
                </c:pt>
                <c:pt idx="423">
                  <c:v>39</c:v>
                </c:pt>
                <c:pt idx="424">
                  <c:v>43</c:v>
                </c:pt>
                <c:pt idx="425">
                  <c:v>36</c:v>
                </c:pt>
                <c:pt idx="426">
                  <c:v>31</c:v>
                </c:pt>
                <c:pt idx="427">
                  <c:v>31</c:v>
                </c:pt>
                <c:pt idx="428">
                  <c:v>30</c:v>
                </c:pt>
                <c:pt idx="429">
                  <c:v>28</c:v>
                </c:pt>
                <c:pt idx="430">
                  <c:v>29</c:v>
                </c:pt>
                <c:pt idx="431">
                  <c:v>29</c:v>
                </c:pt>
                <c:pt idx="432">
                  <c:v>26</c:v>
                </c:pt>
                <c:pt idx="433">
                  <c:v>25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26</c:v>
                </c:pt>
                <c:pt idx="441">
                  <c:v>75</c:v>
                </c:pt>
                <c:pt idx="442">
                  <c:v>47</c:v>
                </c:pt>
                <c:pt idx="443">
                  <c:v>67</c:v>
                </c:pt>
                <c:pt idx="444">
                  <c:v>65</c:v>
                </c:pt>
                <c:pt idx="445">
                  <c:v>63</c:v>
                </c:pt>
                <c:pt idx="446">
                  <c:v>56</c:v>
                </c:pt>
                <c:pt idx="447">
                  <c:v>27</c:v>
                </c:pt>
                <c:pt idx="448">
                  <c:v>28</c:v>
                </c:pt>
                <c:pt idx="449">
                  <c:v>27</c:v>
                </c:pt>
                <c:pt idx="450">
                  <c:v>26</c:v>
                </c:pt>
                <c:pt idx="451">
                  <c:v>27</c:v>
                </c:pt>
                <c:pt idx="452">
                  <c:v>27</c:v>
                </c:pt>
                <c:pt idx="453">
                  <c:v>25</c:v>
                </c:pt>
                <c:pt idx="454">
                  <c:v>25</c:v>
                </c:pt>
                <c:pt idx="455">
                  <c:v>25</c:v>
                </c:pt>
                <c:pt idx="456">
                  <c:v>26</c:v>
                </c:pt>
                <c:pt idx="457">
                  <c:v>27</c:v>
                </c:pt>
                <c:pt idx="458">
                  <c:v>26</c:v>
                </c:pt>
                <c:pt idx="459">
                  <c:v>25</c:v>
                </c:pt>
                <c:pt idx="460">
                  <c:v>27</c:v>
                </c:pt>
                <c:pt idx="461">
                  <c:v>24</c:v>
                </c:pt>
                <c:pt idx="462">
                  <c:v>25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25</c:v>
                </c:pt>
                <c:pt idx="467">
                  <c:v>24</c:v>
                </c:pt>
                <c:pt idx="468">
                  <c:v>26</c:v>
                </c:pt>
                <c:pt idx="469">
                  <c:v>25</c:v>
                </c:pt>
                <c:pt idx="470">
                  <c:v>29</c:v>
                </c:pt>
                <c:pt idx="471">
                  <c:v>25</c:v>
                </c:pt>
                <c:pt idx="472">
                  <c:v>25</c:v>
                </c:pt>
                <c:pt idx="473">
                  <c:v>25</c:v>
                </c:pt>
                <c:pt idx="474">
                  <c:v>25</c:v>
                </c:pt>
                <c:pt idx="475">
                  <c:v>25</c:v>
                </c:pt>
                <c:pt idx="476">
                  <c:v>24</c:v>
                </c:pt>
                <c:pt idx="477">
                  <c:v>25</c:v>
                </c:pt>
                <c:pt idx="478">
                  <c:v>24</c:v>
                </c:pt>
                <c:pt idx="479">
                  <c:v>24</c:v>
                </c:pt>
                <c:pt idx="480">
                  <c:v>25</c:v>
                </c:pt>
                <c:pt idx="481">
                  <c:v>23</c:v>
                </c:pt>
                <c:pt idx="482">
                  <c:v>25</c:v>
                </c:pt>
                <c:pt idx="483">
                  <c:v>28</c:v>
                </c:pt>
                <c:pt idx="484">
                  <c:v>24</c:v>
                </c:pt>
                <c:pt idx="485">
                  <c:v>25</c:v>
                </c:pt>
                <c:pt idx="486">
                  <c:v>25</c:v>
                </c:pt>
                <c:pt idx="487">
                  <c:v>26</c:v>
                </c:pt>
                <c:pt idx="488">
                  <c:v>25</c:v>
                </c:pt>
                <c:pt idx="489">
                  <c:v>23</c:v>
                </c:pt>
                <c:pt idx="490">
                  <c:v>23</c:v>
                </c:pt>
                <c:pt idx="491">
                  <c:v>23</c:v>
                </c:pt>
                <c:pt idx="492">
                  <c:v>23</c:v>
                </c:pt>
                <c:pt idx="493">
                  <c:v>23</c:v>
                </c:pt>
                <c:pt idx="494">
                  <c:v>24</c:v>
                </c:pt>
                <c:pt idx="495">
                  <c:v>24</c:v>
                </c:pt>
                <c:pt idx="496">
                  <c:v>23</c:v>
                </c:pt>
                <c:pt idx="497">
                  <c:v>940</c:v>
                </c:pt>
                <c:pt idx="498">
                  <c:v>23</c:v>
                </c:pt>
                <c:pt idx="499">
                  <c:v>23</c:v>
                </c:pt>
                <c:pt idx="500">
                  <c:v>23</c:v>
                </c:pt>
                <c:pt idx="501">
                  <c:v>24</c:v>
                </c:pt>
                <c:pt idx="502">
                  <c:v>23</c:v>
                </c:pt>
                <c:pt idx="503">
                  <c:v>23</c:v>
                </c:pt>
                <c:pt idx="504">
                  <c:v>23</c:v>
                </c:pt>
                <c:pt idx="505">
                  <c:v>23</c:v>
                </c:pt>
                <c:pt idx="506">
                  <c:v>24</c:v>
                </c:pt>
                <c:pt idx="507">
                  <c:v>24</c:v>
                </c:pt>
                <c:pt idx="508">
                  <c:v>23</c:v>
                </c:pt>
                <c:pt idx="509">
                  <c:v>24</c:v>
                </c:pt>
                <c:pt idx="510">
                  <c:v>24</c:v>
                </c:pt>
                <c:pt idx="511">
                  <c:v>20</c:v>
                </c:pt>
                <c:pt idx="512">
                  <c:v>22</c:v>
                </c:pt>
                <c:pt idx="513">
                  <c:v>23</c:v>
                </c:pt>
                <c:pt idx="514">
                  <c:v>23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</c:v>
                </c:pt>
                <c:pt idx="521">
                  <c:v>23</c:v>
                </c:pt>
                <c:pt idx="522">
                  <c:v>23</c:v>
                </c:pt>
                <c:pt idx="523">
                  <c:v>23</c:v>
                </c:pt>
                <c:pt idx="524">
                  <c:v>23</c:v>
                </c:pt>
                <c:pt idx="525">
                  <c:v>23</c:v>
                </c:pt>
                <c:pt idx="526">
                  <c:v>23</c:v>
                </c:pt>
                <c:pt idx="527">
                  <c:v>23</c:v>
                </c:pt>
                <c:pt idx="528">
                  <c:v>23</c:v>
                </c:pt>
                <c:pt idx="529">
                  <c:v>23</c:v>
                </c:pt>
                <c:pt idx="530">
                  <c:v>23</c:v>
                </c:pt>
                <c:pt idx="531">
                  <c:v>23</c:v>
                </c:pt>
                <c:pt idx="532">
                  <c:v>23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23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</c:v>
                </c:pt>
                <c:pt idx="549">
                  <c:v>22</c:v>
                </c:pt>
                <c:pt idx="550">
                  <c:v>22</c:v>
                </c:pt>
                <c:pt idx="551">
                  <c:v>23</c:v>
                </c:pt>
                <c:pt idx="552">
                  <c:v>23</c:v>
                </c:pt>
                <c:pt idx="553">
                  <c:v>23</c:v>
                </c:pt>
                <c:pt idx="554">
                  <c:v>23</c:v>
                </c:pt>
                <c:pt idx="555">
                  <c:v>23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23</c:v>
                </c:pt>
                <c:pt idx="560">
                  <c:v>23</c:v>
                </c:pt>
                <c:pt idx="561">
                  <c:v>22</c:v>
                </c:pt>
                <c:pt idx="562">
                  <c:v>22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32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22</c:v>
                </c:pt>
                <c:pt idx="571">
                  <c:v>22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24</c:v>
                </c:pt>
                <c:pt idx="580">
                  <c:v>27</c:v>
                </c:pt>
                <c:pt idx="581">
                  <c:v>24</c:v>
                </c:pt>
                <c:pt idx="582">
                  <c:v>23</c:v>
                </c:pt>
                <c:pt idx="583">
                  <c:v>23</c:v>
                </c:pt>
                <c:pt idx="584">
                  <c:v>22</c:v>
                </c:pt>
                <c:pt idx="585">
                  <c:v>23</c:v>
                </c:pt>
                <c:pt idx="586">
                  <c:v>22</c:v>
                </c:pt>
                <c:pt idx="587">
                  <c:v>23</c:v>
                </c:pt>
                <c:pt idx="588">
                  <c:v>22</c:v>
                </c:pt>
                <c:pt idx="589">
                  <c:v>26</c:v>
                </c:pt>
                <c:pt idx="590">
                  <c:v>23</c:v>
                </c:pt>
                <c:pt idx="591">
                  <c:v>23</c:v>
                </c:pt>
                <c:pt idx="592">
                  <c:v>24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27</c:v>
                </c:pt>
                <c:pt idx="597">
                  <c:v>23</c:v>
                </c:pt>
                <c:pt idx="598">
                  <c:v>23</c:v>
                </c:pt>
                <c:pt idx="599">
                  <c:v>22</c:v>
                </c:pt>
                <c:pt idx="600">
                  <c:v>22</c:v>
                </c:pt>
                <c:pt idx="601">
                  <c:v>23</c:v>
                </c:pt>
                <c:pt idx="602">
                  <c:v>23</c:v>
                </c:pt>
                <c:pt idx="603">
                  <c:v>27</c:v>
                </c:pt>
                <c:pt idx="604">
                  <c:v>23</c:v>
                </c:pt>
                <c:pt idx="605">
                  <c:v>22</c:v>
                </c:pt>
                <c:pt idx="606">
                  <c:v>22</c:v>
                </c:pt>
                <c:pt idx="607">
                  <c:v>22</c:v>
                </c:pt>
                <c:pt idx="608">
                  <c:v>22</c:v>
                </c:pt>
                <c:pt idx="609">
                  <c:v>22</c:v>
                </c:pt>
                <c:pt idx="610">
                  <c:v>22</c:v>
                </c:pt>
                <c:pt idx="611">
                  <c:v>22</c:v>
                </c:pt>
                <c:pt idx="612">
                  <c:v>22</c:v>
                </c:pt>
                <c:pt idx="613">
                  <c:v>22</c:v>
                </c:pt>
                <c:pt idx="614">
                  <c:v>22</c:v>
                </c:pt>
                <c:pt idx="615">
                  <c:v>22</c:v>
                </c:pt>
                <c:pt idx="616">
                  <c:v>23</c:v>
                </c:pt>
                <c:pt idx="617">
                  <c:v>22</c:v>
                </c:pt>
                <c:pt idx="618">
                  <c:v>22</c:v>
                </c:pt>
                <c:pt idx="619">
                  <c:v>22</c:v>
                </c:pt>
                <c:pt idx="620">
                  <c:v>22</c:v>
                </c:pt>
                <c:pt idx="621">
                  <c:v>22</c:v>
                </c:pt>
                <c:pt idx="622">
                  <c:v>23</c:v>
                </c:pt>
                <c:pt idx="623">
                  <c:v>22</c:v>
                </c:pt>
                <c:pt idx="624">
                  <c:v>22</c:v>
                </c:pt>
                <c:pt idx="625">
                  <c:v>22</c:v>
                </c:pt>
                <c:pt idx="626">
                  <c:v>22</c:v>
                </c:pt>
                <c:pt idx="627">
                  <c:v>22</c:v>
                </c:pt>
                <c:pt idx="628">
                  <c:v>23</c:v>
                </c:pt>
                <c:pt idx="629">
                  <c:v>23</c:v>
                </c:pt>
                <c:pt idx="630">
                  <c:v>22</c:v>
                </c:pt>
                <c:pt idx="631">
                  <c:v>23</c:v>
                </c:pt>
                <c:pt idx="632">
                  <c:v>23</c:v>
                </c:pt>
                <c:pt idx="633">
                  <c:v>22</c:v>
                </c:pt>
                <c:pt idx="634">
                  <c:v>23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22</c:v>
                </c:pt>
                <c:pt idx="644">
                  <c:v>23</c:v>
                </c:pt>
                <c:pt idx="645">
                  <c:v>23</c:v>
                </c:pt>
                <c:pt idx="646">
                  <c:v>22</c:v>
                </c:pt>
                <c:pt idx="647">
                  <c:v>23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27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22</c:v>
                </c:pt>
                <c:pt idx="662">
                  <c:v>23</c:v>
                </c:pt>
                <c:pt idx="663">
                  <c:v>23</c:v>
                </c:pt>
                <c:pt idx="664">
                  <c:v>24</c:v>
                </c:pt>
                <c:pt idx="665">
                  <c:v>23</c:v>
                </c:pt>
                <c:pt idx="666">
                  <c:v>23</c:v>
                </c:pt>
                <c:pt idx="667">
                  <c:v>22</c:v>
                </c:pt>
                <c:pt idx="668">
                  <c:v>22</c:v>
                </c:pt>
                <c:pt idx="669">
                  <c:v>22</c:v>
                </c:pt>
                <c:pt idx="670">
                  <c:v>25</c:v>
                </c:pt>
                <c:pt idx="671">
                  <c:v>38</c:v>
                </c:pt>
                <c:pt idx="672">
                  <c:v>24</c:v>
                </c:pt>
                <c:pt idx="673">
                  <c:v>23</c:v>
                </c:pt>
                <c:pt idx="674">
                  <c:v>23</c:v>
                </c:pt>
                <c:pt idx="675">
                  <c:v>24</c:v>
                </c:pt>
                <c:pt idx="676">
                  <c:v>23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23</c:v>
                </c:pt>
                <c:pt idx="681">
                  <c:v>22</c:v>
                </c:pt>
                <c:pt idx="682">
                  <c:v>24</c:v>
                </c:pt>
                <c:pt idx="683">
                  <c:v>30</c:v>
                </c:pt>
                <c:pt idx="684">
                  <c:v>25</c:v>
                </c:pt>
                <c:pt idx="685">
                  <c:v>23</c:v>
                </c:pt>
                <c:pt idx="686">
                  <c:v>23</c:v>
                </c:pt>
                <c:pt idx="687">
                  <c:v>22</c:v>
                </c:pt>
                <c:pt idx="688">
                  <c:v>21</c:v>
                </c:pt>
                <c:pt idx="689">
                  <c:v>20</c:v>
                </c:pt>
                <c:pt idx="690">
                  <c:v>21</c:v>
                </c:pt>
                <c:pt idx="691">
                  <c:v>36</c:v>
                </c:pt>
                <c:pt idx="692">
                  <c:v>58</c:v>
                </c:pt>
                <c:pt idx="693">
                  <c:v>41</c:v>
                </c:pt>
                <c:pt idx="694">
                  <c:v>41</c:v>
                </c:pt>
                <c:pt idx="695">
                  <c:v>47</c:v>
                </c:pt>
                <c:pt idx="696">
                  <c:v>35</c:v>
                </c:pt>
                <c:pt idx="697">
                  <c:v>50</c:v>
                </c:pt>
                <c:pt idx="698">
                  <c:v>32</c:v>
                </c:pt>
                <c:pt idx="699">
                  <c:v>43</c:v>
                </c:pt>
                <c:pt idx="700">
                  <c:v>35</c:v>
                </c:pt>
                <c:pt idx="701">
                  <c:v>27</c:v>
                </c:pt>
                <c:pt idx="702">
                  <c:v>27</c:v>
                </c:pt>
                <c:pt idx="703">
                  <c:v>26</c:v>
                </c:pt>
                <c:pt idx="704">
                  <c:v>28</c:v>
                </c:pt>
                <c:pt idx="705">
                  <c:v>25</c:v>
                </c:pt>
                <c:pt idx="706">
                  <c:v>26</c:v>
                </c:pt>
                <c:pt idx="707">
                  <c:v>25</c:v>
                </c:pt>
                <c:pt idx="708">
                  <c:v>27</c:v>
                </c:pt>
                <c:pt idx="709">
                  <c:v>26</c:v>
                </c:pt>
                <c:pt idx="710">
                  <c:v>27</c:v>
                </c:pt>
                <c:pt idx="711">
                  <c:v>23</c:v>
                </c:pt>
                <c:pt idx="712">
                  <c:v>25</c:v>
                </c:pt>
                <c:pt idx="713">
                  <c:v>24</c:v>
                </c:pt>
                <c:pt idx="714">
                  <c:v>24</c:v>
                </c:pt>
                <c:pt idx="715">
                  <c:v>23</c:v>
                </c:pt>
                <c:pt idx="716">
                  <c:v>27</c:v>
                </c:pt>
                <c:pt idx="717">
                  <c:v>24</c:v>
                </c:pt>
                <c:pt idx="718">
                  <c:v>25</c:v>
                </c:pt>
                <c:pt idx="719">
                  <c:v>27</c:v>
                </c:pt>
                <c:pt idx="720">
                  <c:v>26</c:v>
                </c:pt>
                <c:pt idx="721">
                  <c:v>24</c:v>
                </c:pt>
                <c:pt idx="722">
                  <c:v>34</c:v>
                </c:pt>
                <c:pt idx="723">
                  <c:v>25</c:v>
                </c:pt>
                <c:pt idx="724">
                  <c:v>24</c:v>
                </c:pt>
                <c:pt idx="725">
                  <c:v>25</c:v>
                </c:pt>
                <c:pt idx="726">
                  <c:v>27</c:v>
                </c:pt>
                <c:pt idx="727">
                  <c:v>27</c:v>
                </c:pt>
                <c:pt idx="728">
                  <c:v>26</c:v>
                </c:pt>
                <c:pt idx="729">
                  <c:v>25</c:v>
                </c:pt>
                <c:pt idx="730">
                  <c:v>24</c:v>
                </c:pt>
                <c:pt idx="731">
                  <c:v>24</c:v>
                </c:pt>
                <c:pt idx="732">
                  <c:v>22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23</c:v>
                </c:pt>
                <c:pt idx="737">
                  <c:v>24</c:v>
                </c:pt>
                <c:pt idx="738">
                  <c:v>24</c:v>
                </c:pt>
                <c:pt idx="739">
                  <c:v>25</c:v>
                </c:pt>
                <c:pt idx="740">
                  <c:v>24</c:v>
                </c:pt>
                <c:pt idx="741">
                  <c:v>24</c:v>
                </c:pt>
                <c:pt idx="742">
                  <c:v>24</c:v>
                </c:pt>
                <c:pt idx="743">
                  <c:v>25</c:v>
                </c:pt>
                <c:pt idx="744">
                  <c:v>25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35</c:v>
                </c:pt>
                <c:pt idx="749">
                  <c:v>29</c:v>
                </c:pt>
                <c:pt idx="750">
                  <c:v>45</c:v>
                </c:pt>
                <c:pt idx="751">
                  <c:v>26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24</c:v>
                </c:pt>
                <c:pt idx="757">
                  <c:v>25</c:v>
                </c:pt>
                <c:pt idx="758">
                  <c:v>23</c:v>
                </c:pt>
                <c:pt idx="759">
                  <c:v>22</c:v>
                </c:pt>
                <c:pt idx="760">
                  <c:v>23</c:v>
                </c:pt>
                <c:pt idx="761">
                  <c:v>26</c:v>
                </c:pt>
                <c:pt idx="762">
                  <c:v>26</c:v>
                </c:pt>
                <c:pt idx="763">
                  <c:v>36</c:v>
                </c:pt>
                <c:pt idx="764">
                  <c:v>29</c:v>
                </c:pt>
                <c:pt idx="765">
                  <c:v>63</c:v>
                </c:pt>
                <c:pt idx="766">
                  <c:v>25</c:v>
                </c:pt>
                <c:pt idx="767">
                  <c:v>28</c:v>
                </c:pt>
                <c:pt idx="768">
                  <c:v>30</c:v>
                </c:pt>
                <c:pt idx="769">
                  <c:v>37</c:v>
                </c:pt>
                <c:pt idx="770">
                  <c:v>36</c:v>
                </c:pt>
                <c:pt idx="771">
                  <c:v>42</c:v>
                </c:pt>
                <c:pt idx="772">
                  <c:v>30</c:v>
                </c:pt>
                <c:pt idx="773">
                  <c:v>36</c:v>
                </c:pt>
                <c:pt idx="774">
                  <c:v>26</c:v>
                </c:pt>
                <c:pt idx="775">
                  <c:v>28</c:v>
                </c:pt>
                <c:pt idx="776">
                  <c:v>27</c:v>
                </c:pt>
                <c:pt idx="777">
                  <c:v>28</c:v>
                </c:pt>
                <c:pt idx="778">
                  <c:v>36</c:v>
                </c:pt>
                <c:pt idx="779">
                  <c:v>35</c:v>
                </c:pt>
                <c:pt idx="780">
                  <c:v>33</c:v>
                </c:pt>
                <c:pt idx="781">
                  <c:v>28</c:v>
                </c:pt>
                <c:pt idx="782">
                  <c:v>28</c:v>
                </c:pt>
                <c:pt idx="783">
                  <c:v>30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28</c:v>
                </c:pt>
                <c:pt idx="788">
                  <c:v>26</c:v>
                </c:pt>
                <c:pt idx="789">
                  <c:v>25</c:v>
                </c:pt>
                <c:pt idx="790">
                  <c:v>27</c:v>
                </c:pt>
                <c:pt idx="791">
                  <c:v>25</c:v>
                </c:pt>
                <c:pt idx="792">
                  <c:v>23</c:v>
                </c:pt>
                <c:pt idx="793">
                  <c:v>26</c:v>
                </c:pt>
                <c:pt idx="794">
                  <c:v>24</c:v>
                </c:pt>
                <c:pt idx="795">
                  <c:v>25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26</c:v>
                </c:pt>
                <c:pt idx="800">
                  <c:v>23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30</c:v>
                </c:pt>
                <c:pt idx="805">
                  <c:v>25</c:v>
                </c:pt>
                <c:pt idx="806">
                  <c:v>26</c:v>
                </c:pt>
                <c:pt idx="807">
                  <c:v>24</c:v>
                </c:pt>
                <c:pt idx="808">
                  <c:v>24</c:v>
                </c:pt>
                <c:pt idx="809">
                  <c:v>17</c:v>
                </c:pt>
                <c:pt idx="810">
                  <c:v>14</c:v>
                </c:pt>
                <c:pt idx="811">
                  <c:v>14</c:v>
                </c:pt>
                <c:pt idx="812">
                  <c:v>12</c:v>
                </c:pt>
                <c:pt idx="813">
                  <c:v>15</c:v>
                </c:pt>
                <c:pt idx="814">
                  <c:v>12</c:v>
                </c:pt>
                <c:pt idx="815">
                  <c:v>11</c:v>
                </c:pt>
                <c:pt idx="816">
                  <c:v>14</c:v>
                </c:pt>
                <c:pt idx="817">
                  <c:v>14</c:v>
                </c:pt>
                <c:pt idx="818">
                  <c:v>13</c:v>
                </c:pt>
                <c:pt idx="819">
                  <c:v>12</c:v>
                </c:pt>
                <c:pt idx="820">
                  <c:v>12</c:v>
                </c:pt>
                <c:pt idx="821">
                  <c:v>10</c:v>
                </c:pt>
                <c:pt idx="822">
                  <c:v>10</c:v>
                </c:pt>
                <c:pt idx="823">
                  <c:v>12</c:v>
                </c:pt>
                <c:pt idx="824">
                  <c:v>14</c:v>
                </c:pt>
                <c:pt idx="825">
                  <c:v>15</c:v>
                </c:pt>
                <c:pt idx="826">
                  <c:v>16</c:v>
                </c:pt>
                <c:pt idx="827">
                  <c:v>13</c:v>
                </c:pt>
                <c:pt idx="828">
                  <c:v>12</c:v>
                </c:pt>
                <c:pt idx="829">
                  <c:v>11</c:v>
                </c:pt>
                <c:pt idx="830">
                  <c:v>10</c:v>
                </c:pt>
                <c:pt idx="831">
                  <c:v>13</c:v>
                </c:pt>
                <c:pt idx="832">
                  <c:v>16</c:v>
                </c:pt>
                <c:pt idx="833">
                  <c:v>16</c:v>
                </c:pt>
                <c:pt idx="834">
                  <c:v>15</c:v>
                </c:pt>
                <c:pt idx="835">
                  <c:v>15</c:v>
                </c:pt>
                <c:pt idx="836">
                  <c:v>18</c:v>
                </c:pt>
                <c:pt idx="837">
                  <c:v>17</c:v>
                </c:pt>
                <c:pt idx="838">
                  <c:v>17</c:v>
                </c:pt>
                <c:pt idx="839">
                  <c:v>17</c:v>
                </c:pt>
                <c:pt idx="840">
                  <c:v>16</c:v>
                </c:pt>
                <c:pt idx="841">
                  <c:v>16</c:v>
                </c:pt>
                <c:pt idx="842">
                  <c:v>13</c:v>
                </c:pt>
                <c:pt idx="843">
                  <c:v>14</c:v>
                </c:pt>
                <c:pt idx="844">
                  <c:v>16</c:v>
                </c:pt>
                <c:pt idx="845">
                  <c:v>18</c:v>
                </c:pt>
                <c:pt idx="846">
                  <c:v>16</c:v>
                </c:pt>
                <c:pt idx="847">
                  <c:v>16</c:v>
                </c:pt>
                <c:pt idx="848">
                  <c:v>15</c:v>
                </c:pt>
                <c:pt idx="849">
                  <c:v>13</c:v>
                </c:pt>
                <c:pt idx="850">
                  <c:v>15</c:v>
                </c:pt>
                <c:pt idx="851">
                  <c:v>16</c:v>
                </c:pt>
                <c:pt idx="852">
                  <c:v>17</c:v>
                </c:pt>
                <c:pt idx="853">
                  <c:v>17</c:v>
                </c:pt>
                <c:pt idx="854">
                  <c:v>16</c:v>
                </c:pt>
                <c:pt idx="855">
                  <c:v>15</c:v>
                </c:pt>
                <c:pt idx="856">
                  <c:v>13</c:v>
                </c:pt>
                <c:pt idx="857">
                  <c:v>14</c:v>
                </c:pt>
                <c:pt idx="858">
                  <c:v>22</c:v>
                </c:pt>
                <c:pt idx="859">
                  <c:v>31</c:v>
                </c:pt>
                <c:pt idx="860">
                  <c:v>42</c:v>
                </c:pt>
                <c:pt idx="861">
                  <c:v>60</c:v>
                </c:pt>
                <c:pt idx="862">
                  <c:v>61</c:v>
                </c:pt>
                <c:pt idx="863">
                  <c:v>56</c:v>
                </c:pt>
                <c:pt idx="864">
                  <c:v>44</c:v>
                </c:pt>
                <c:pt idx="865">
                  <c:v>35</c:v>
                </c:pt>
                <c:pt idx="866">
                  <c:v>38</c:v>
                </c:pt>
                <c:pt idx="867">
                  <c:v>39</c:v>
                </c:pt>
                <c:pt idx="868">
                  <c:v>42</c:v>
                </c:pt>
                <c:pt idx="869">
                  <c:v>35</c:v>
                </c:pt>
                <c:pt idx="870">
                  <c:v>35</c:v>
                </c:pt>
                <c:pt idx="871">
                  <c:v>29</c:v>
                </c:pt>
                <c:pt idx="872">
                  <c:v>27</c:v>
                </c:pt>
                <c:pt idx="873">
                  <c:v>34</c:v>
                </c:pt>
                <c:pt idx="874">
                  <c:v>42</c:v>
                </c:pt>
                <c:pt idx="875">
                  <c:v>42</c:v>
                </c:pt>
                <c:pt idx="876">
                  <c:v>41</c:v>
                </c:pt>
                <c:pt idx="877">
                  <c:v>33</c:v>
                </c:pt>
                <c:pt idx="878">
                  <c:v>30</c:v>
                </c:pt>
                <c:pt idx="879">
                  <c:v>26</c:v>
                </c:pt>
                <c:pt idx="880">
                  <c:v>26</c:v>
                </c:pt>
                <c:pt idx="881">
                  <c:v>25</c:v>
                </c:pt>
                <c:pt idx="882">
                  <c:v>24</c:v>
                </c:pt>
                <c:pt idx="883">
                  <c:v>25</c:v>
                </c:pt>
                <c:pt idx="884">
                  <c:v>24</c:v>
                </c:pt>
                <c:pt idx="885">
                  <c:v>25</c:v>
                </c:pt>
                <c:pt idx="886">
                  <c:v>23</c:v>
                </c:pt>
                <c:pt idx="887">
                  <c:v>26</c:v>
                </c:pt>
                <c:pt idx="888">
                  <c:v>28</c:v>
                </c:pt>
                <c:pt idx="889">
                  <c:v>33</c:v>
                </c:pt>
                <c:pt idx="890">
                  <c:v>84</c:v>
                </c:pt>
                <c:pt idx="891">
                  <c:v>96</c:v>
                </c:pt>
                <c:pt idx="892">
                  <c:v>75</c:v>
                </c:pt>
                <c:pt idx="893">
                  <c:v>74</c:v>
                </c:pt>
                <c:pt idx="894">
                  <c:v>77</c:v>
                </c:pt>
                <c:pt idx="895">
                  <c:v>95</c:v>
                </c:pt>
                <c:pt idx="896">
                  <c:v>83</c:v>
                </c:pt>
                <c:pt idx="897">
                  <c:v>60</c:v>
                </c:pt>
                <c:pt idx="898">
                  <c:v>64</c:v>
                </c:pt>
                <c:pt idx="899">
                  <c:v>58</c:v>
                </c:pt>
                <c:pt idx="900">
                  <c:v>54</c:v>
                </c:pt>
                <c:pt idx="901">
                  <c:v>55</c:v>
                </c:pt>
                <c:pt idx="902">
                  <c:v>52</c:v>
                </c:pt>
                <c:pt idx="903">
                  <c:v>54</c:v>
                </c:pt>
                <c:pt idx="904">
                  <c:v>51</c:v>
                </c:pt>
                <c:pt idx="905">
                  <c:v>51</c:v>
                </c:pt>
                <c:pt idx="906">
                  <c:v>40</c:v>
                </c:pt>
                <c:pt idx="907">
                  <c:v>34</c:v>
                </c:pt>
                <c:pt idx="908">
                  <c:v>39</c:v>
                </c:pt>
                <c:pt idx="909">
                  <c:v>38</c:v>
                </c:pt>
                <c:pt idx="910">
                  <c:v>34</c:v>
                </c:pt>
                <c:pt idx="911">
                  <c:v>28</c:v>
                </c:pt>
                <c:pt idx="912">
                  <c:v>28</c:v>
                </c:pt>
                <c:pt idx="913">
                  <c:v>28</c:v>
                </c:pt>
                <c:pt idx="914">
                  <c:v>37</c:v>
                </c:pt>
                <c:pt idx="915">
                  <c:v>30</c:v>
                </c:pt>
                <c:pt idx="916">
                  <c:v>29</c:v>
                </c:pt>
                <c:pt idx="917">
                  <c:v>40</c:v>
                </c:pt>
                <c:pt idx="918">
                  <c:v>35</c:v>
                </c:pt>
                <c:pt idx="919">
                  <c:v>29</c:v>
                </c:pt>
                <c:pt idx="920">
                  <c:v>29</c:v>
                </c:pt>
                <c:pt idx="921">
                  <c:v>27</c:v>
                </c:pt>
                <c:pt idx="922">
                  <c:v>28</c:v>
                </c:pt>
                <c:pt idx="923">
                  <c:v>27</c:v>
                </c:pt>
                <c:pt idx="924">
                  <c:v>25</c:v>
                </c:pt>
                <c:pt idx="925">
                  <c:v>23</c:v>
                </c:pt>
                <c:pt idx="926">
                  <c:v>24</c:v>
                </c:pt>
                <c:pt idx="927">
                  <c:v>22</c:v>
                </c:pt>
                <c:pt idx="928">
                  <c:v>21</c:v>
                </c:pt>
                <c:pt idx="929">
                  <c:v>22</c:v>
                </c:pt>
                <c:pt idx="930">
                  <c:v>23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23</c:v>
                </c:pt>
                <c:pt idx="935">
                  <c:v>20</c:v>
                </c:pt>
                <c:pt idx="936">
                  <c:v>20</c:v>
                </c:pt>
                <c:pt idx="937">
                  <c:v>19</c:v>
                </c:pt>
                <c:pt idx="938">
                  <c:v>18</c:v>
                </c:pt>
                <c:pt idx="939">
                  <c:v>19</c:v>
                </c:pt>
                <c:pt idx="940">
                  <c:v>19</c:v>
                </c:pt>
                <c:pt idx="941">
                  <c:v>17</c:v>
                </c:pt>
                <c:pt idx="942">
                  <c:v>18</c:v>
                </c:pt>
                <c:pt idx="943">
                  <c:v>18</c:v>
                </c:pt>
                <c:pt idx="944">
                  <c:v>20</c:v>
                </c:pt>
                <c:pt idx="945">
                  <c:v>18</c:v>
                </c:pt>
                <c:pt idx="946">
                  <c:v>20</c:v>
                </c:pt>
                <c:pt idx="947">
                  <c:v>16</c:v>
                </c:pt>
                <c:pt idx="948">
                  <c:v>17</c:v>
                </c:pt>
                <c:pt idx="949">
                  <c:v>20</c:v>
                </c:pt>
                <c:pt idx="950">
                  <c:v>18</c:v>
                </c:pt>
                <c:pt idx="951">
                  <c:v>20</c:v>
                </c:pt>
                <c:pt idx="952">
                  <c:v>18</c:v>
                </c:pt>
                <c:pt idx="953">
                  <c:v>18</c:v>
                </c:pt>
                <c:pt idx="954">
                  <c:v>15</c:v>
                </c:pt>
                <c:pt idx="955">
                  <c:v>14</c:v>
                </c:pt>
                <c:pt idx="956">
                  <c:v>15</c:v>
                </c:pt>
                <c:pt idx="957">
                  <c:v>13</c:v>
                </c:pt>
                <c:pt idx="958">
                  <c:v>14</c:v>
                </c:pt>
                <c:pt idx="959">
                  <c:v>14</c:v>
                </c:pt>
                <c:pt idx="960">
                  <c:v>16</c:v>
                </c:pt>
                <c:pt idx="961">
                  <c:v>12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14</c:v>
                </c:pt>
                <c:pt idx="966">
                  <c:v>14</c:v>
                </c:pt>
                <c:pt idx="967">
                  <c:v>16</c:v>
                </c:pt>
                <c:pt idx="968">
                  <c:v>14</c:v>
                </c:pt>
                <c:pt idx="969">
                  <c:v>14</c:v>
                </c:pt>
                <c:pt idx="970">
                  <c:v>18</c:v>
                </c:pt>
                <c:pt idx="971">
                  <c:v>14</c:v>
                </c:pt>
                <c:pt idx="972">
                  <c:v>15</c:v>
                </c:pt>
                <c:pt idx="973">
                  <c:v>16</c:v>
                </c:pt>
                <c:pt idx="974">
                  <c:v>13</c:v>
                </c:pt>
                <c:pt idx="975">
                  <c:v>11</c:v>
                </c:pt>
                <c:pt idx="976">
                  <c:v>11</c:v>
                </c:pt>
                <c:pt idx="977">
                  <c:v>12</c:v>
                </c:pt>
                <c:pt idx="978">
                  <c:v>12</c:v>
                </c:pt>
                <c:pt idx="979">
                  <c:v>11</c:v>
                </c:pt>
                <c:pt idx="980">
                  <c:v>15</c:v>
                </c:pt>
                <c:pt idx="981">
                  <c:v>14</c:v>
                </c:pt>
                <c:pt idx="982">
                  <c:v>11</c:v>
                </c:pt>
                <c:pt idx="983">
                  <c:v>10</c:v>
                </c:pt>
                <c:pt idx="984">
                  <c:v>12</c:v>
                </c:pt>
                <c:pt idx="985">
                  <c:v>12</c:v>
                </c:pt>
                <c:pt idx="986">
                  <c:v>12</c:v>
                </c:pt>
                <c:pt idx="987">
                  <c:v>13</c:v>
                </c:pt>
                <c:pt idx="988">
                  <c:v>16</c:v>
                </c:pt>
                <c:pt idx="989">
                  <c:v>12</c:v>
                </c:pt>
                <c:pt idx="990">
                  <c:v>12</c:v>
                </c:pt>
                <c:pt idx="991">
                  <c:v>12</c:v>
                </c:pt>
                <c:pt idx="992">
                  <c:v>12</c:v>
                </c:pt>
                <c:pt idx="993">
                  <c:v>14</c:v>
                </c:pt>
                <c:pt idx="994">
                  <c:v>13</c:v>
                </c:pt>
                <c:pt idx="995">
                  <c:v>13</c:v>
                </c:pt>
                <c:pt idx="996">
                  <c:v>11</c:v>
                </c:pt>
                <c:pt idx="997">
                  <c:v>12</c:v>
                </c:pt>
                <c:pt idx="998">
                  <c:v>12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18</c:v>
                </c:pt>
                <c:pt idx="1004">
                  <c:v>15</c:v>
                </c:pt>
                <c:pt idx="1005">
                  <c:v>16</c:v>
                </c:pt>
                <c:pt idx="1006">
                  <c:v>14</c:v>
                </c:pt>
                <c:pt idx="1007">
                  <c:v>15</c:v>
                </c:pt>
                <c:pt idx="1008">
                  <c:v>16</c:v>
                </c:pt>
                <c:pt idx="1009">
                  <c:v>15</c:v>
                </c:pt>
                <c:pt idx="1010">
                  <c:v>13</c:v>
                </c:pt>
                <c:pt idx="1011">
                  <c:v>14</c:v>
                </c:pt>
                <c:pt idx="1012">
                  <c:v>14</c:v>
                </c:pt>
                <c:pt idx="1013">
                  <c:v>16</c:v>
                </c:pt>
                <c:pt idx="1014">
                  <c:v>15</c:v>
                </c:pt>
                <c:pt idx="1015">
                  <c:v>18</c:v>
                </c:pt>
                <c:pt idx="1016">
                  <c:v>19</c:v>
                </c:pt>
                <c:pt idx="1017">
                  <c:v>13</c:v>
                </c:pt>
                <c:pt idx="1018">
                  <c:v>14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19</c:v>
                </c:pt>
                <c:pt idx="1023">
                  <c:v>19</c:v>
                </c:pt>
                <c:pt idx="1024">
                  <c:v>18</c:v>
                </c:pt>
                <c:pt idx="1025">
                  <c:v>17</c:v>
                </c:pt>
                <c:pt idx="1026">
                  <c:v>18</c:v>
                </c:pt>
                <c:pt idx="1027">
                  <c:v>19</c:v>
                </c:pt>
                <c:pt idx="1028">
                  <c:v>20</c:v>
                </c:pt>
                <c:pt idx="1029">
                  <c:v>19</c:v>
                </c:pt>
                <c:pt idx="1030">
                  <c:v>18</c:v>
                </c:pt>
                <c:pt idx="1031">
                  <c:v>16</c:v>
                </c:pt>
                <c:pt idx="1032">
                  <c:v>15</c:v>
                </c:pt>
                <c:pt idx="1033">
                  <c:v>21</c:v>
                </c:pt>
                <c:pt idx="1034">
                  <c:v>21</c:v>
                </c:pt>
                <c:pt idx="1035">
                  <c:v>21</c:v>
                </c:pt>
                <c:pt idx="1036">
                  <c:v>26</c:v>
                </c:pt>
                <c:pt idx="1037">
                  <c:v>22</c:v>
                </c:pt>
                <c:pt idx="1038">
                  <c:v>16</c:v>
                </c:pt>
                <c:pt idx="1039">
                  <c:v>15</c:v>
                </c:pt>
                <c:pt idx="1040">
                  <c:v>19</c:v>
                </c:pt>
                <c:pt idx="1041">
                  <c:v>17</c:v>
                </c:pt>
                <c:pt idx="1042">
                  <c:v>20</c:v>
                </c:pt>
                <c:pt idx="1043">
                  <c:v>17</c:v>
                </c:pt>
                <c:pt idx="1044">
                  <c:v>16</c:v>
                </c:pt>
                <c:pt idx="1045">
                  <c:v>13</c:v>
                </c:pt>
                <c:pt idx="1046">
                  <c:v>13</c:v>
                </c:pt>
                <c:pt idx="1047">
                  <c:v>14</c:v>
                </c:pt>
                <c:pt idx="1048">
                  <c:v>14</c:v>
                </c:pt>
                <c:pt idx="1049">
                  <c:v>14</c:v>
                </c:pt>
                <c:pt idx="1050">
                  <c:v>16</c:v>
                </c:pt>
                <c:pt idx="1051">
                  <c:v>17</c:v>
                </c:pt>
                <c:pt idx="1052">
                  <c:v>25</c:v>
                </c:pt>
                <c:pt idx="1053">
                  <c:v>11</c:v>
                </c:pt>
                <c:pt idx="1054">
                  <c:v>12</c:v>
                </c:pt>
                <c:pt idx="1055">
                  <c:v>14</c:v>
                </c:pt>
                <c:pt idx="1056">
                  <c:v>13</c:v>
                </c:pt>
                <c:pt idx="1057">
                  <c:v>13</c:v>
                </c:pt>
                <c:pt idx="1058">
                  <c:v>39</c:v>
                </c:pt>
                <c:pt idx="1059">
                  <c:v>14</c:v>
                </c:pt>
                <c:pt idx="1060">
                  <c:v>16</c:v>
                </c:pt>
                <c:pt idx="1061">
                  <c:v>16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34</c:v>
                </c:pt>
                <c:pt idx="1067">
                  <c:v>60</c:v>
                </c:pt>
                <c:pt idx="1068">
                  <c:v>86</c:v>
                </c:pt>
                <c:pt idx="1069">
                  <c:v>82</c:v>
                </c:pt>
                <c:pt idx="1070">
                  <c:v>59</c:v>
                </c:pt>
                <c:pt idx="1071">
                  <c:v>49</c:v>
                </c:pt>
                <c:pt idx="1072">
                  <c:v>70</c:v>
                </c:pt>
                <c:pt idx="1073">
                  <c:v>60</c:v>
                </c:pt>
                <c:pt idx="1074">
                  <c:v>36</c:v>
                </c:pt>
                <c:pt idx="1075">
                  <c:v>26</c:v>
                </c:pt>
                <c:pt idx="1076">
                  <c:v>21</c:v>
                </c:pt>
                <c:pt idx="1077">
                  <c:v>19</c:v>
                </c:pt>
                <c:pt idx="1078">
                  <c:v>29</c:v>
                </c:pt>
                <c:pt idx="1079">
                  <c:v>30</c:v>
                </c:pt>
                <c:pt idx="1080">
                  <c:v>58</c:v>
                </c:pt>
                <c:pt idx="1081">
                  <c:v>48</c:v>
                </c:pt>
                <c:pt idx="1082">
                  <c:v>19</c:v>
                </c:pt>
                <c:pt idx="1083">
                  <c:v>18</c:v>
                </c:pt>
                <c:pt idx="1084">
                  <c:v>15</c:v>
                </c:pt>
                <c:pt idx="1085">
                  <c:v>13</c:v>
                </c:pt>
                <c:pt idx="1086">
                  <c:v>16</c:v>
                </c:pt>
                <c:pt idx="1087">
                  <c:v>16</c:v>
                </c:pt>
                <c:pt idx="1088">
                  <c:v>11</c:v>
                </c:pt>
                <c:pt idx="1089">
                  <c:v>16</c:v>
                </c:pt>
                <c:pt idx="1090">
                  <c:v>15</c:v>
                </c:pt>
                <c:pt idx="1091">
                  <c:v>13</c:v>
                </c:pt>
                <c:pt idx="1092">
                  <c:v>12</c:v>
                </c:pt>
                <c:pt idx="1093">
                  <c:v>11</c:v>
                </c:pt>
                <c:pt idx="1094">
                  <c:v>12</c:v>
                </c:pt>
                <c:pt idx="1095">
                  <c:v>9</c:v>
                </c:pt>
                <c:pt idx="1096">
                  <c:v>11</c:v>
                </c:pt>
                <c:pt idx="1097">
                  <c:v>11</c:v>
                </c:pt>
                <c:pt idx="1098">
                  <c:v>37</c:v>
                </c:pt>
                <c:pt idx="1099">
                  <c:v>10</c:v>
                </c:pt>
                <c:pt idx="1100">
                  <c:v>11</c:v>
                </c:pt>
                <c:pt idx="1101">
                  <c:v>10</c:v>
                </c:pt>
                <c:pt idx="1102">
                  <c:v>8</c:v>
                </c:pt>
                <c:pt idx="1103">
                  <c:v>13</c:v>
                </c:pt>
                <c:pt idx="1104">
                  <c:v>25</c:v>
                </c:pt>
                <c:pt idx="1105">
                  <c:v>57</c:v>
                </c:pt>
                <c:pt idx="1106">
                  <c:v>53</c:v>
                </c:pt>
                <c:pt idx="1107">
                  <c:v>34</c:v>
                </c:pt>
                <c:pt idx="1108">
                  <c:v>15</c:v>
                </c:pt>
                <c:pt idx="1109">
                  <c:v>11</c:v>
                </c:pt>
                <c:pt idx="1110">
                  <c:v>15</c:v>
                </c:pt>
                <c:pt idx="1111">
                  <c:v>16</c:v>
                </c:pt>
                <c:pt idx="1112">
                  <c:v>15</c:v>
                </c:pt>
                <c:pt idx="1113">
                  <c:v>13</c:v>
                </c:pt>
                <c:pt idx="1114">
                  <c:v>39</c:v>
                </c:pt>
                <c:pt idx="1115">
                  <c:v>16</c:v>
                </c:pt>
                <c:pt idx="1116">
                  <c:v>14</c:v>
                </c:pt>
                <c:pt idx="1117">
                  <c:v>12</c:v>
                </c:pt>
                <c:pt idx="1118">
                  <c:v>13</c:v>
                </c:pt>
                <c:pt idx="1119">
                  <c:v>17</c:v>
                </c:pt>
                <c:pt idx="1120">
                  <c:v>14</c:v>
                </c:pt>
                <c:pt idx="1121">
                  <c:v>22</c:v>
                </c:pt>
                <c:pt idx="1122">
                  <c:v>11</c:v>
                </c:pt>
                <c:pt idx="1123">
                  <c:v>16</c:v>
                </c:pt>
                <c:pt idx="1124">
                  <c:v>12</c:v>
                </c:pt>
                <c:pt idx="1125">
                  <c:v>13</c:v>
                </c:pt>
                <c:pt idx="1126">
                  <c:v>17</c:v>
                </c:pt>
                <c:pt idx="1127">
                  <c:v>14</c:v>
                </c:pt>
                <c:pt idx="1128">
                  <c:v>14</c:v>
                </c:pt>
                <c:pt idx="1129">
                  <c:v>11</c:v>
                </c:pt>
                <c:pt idx="1130">
                  <c:v>10</c:v>
                </c:pt>
                <c:pt idx="1131">
                  <c:v>12</c:v>
                </c:pt>
                <c:pt idx="1132">
                  <c:v>14</c:v>
                </c:pt>
                <c:pt idx="1133">
                  <c:v>13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13</c:v>
                </c:pt>
                <c:pt idx="1138">
                  <c:v>13</c:v>
                </c:pt>
                <c:pt idx="1139">
                  <c:v>16</c:v>
                </c:pt>
                <c:pt idx="1140">
                  <c:v>16</c:v>
                </c:pt>
                <c:pt idx="1141">
                  <c:v>17</c:v>
                </c:pt>
                <c:pt idx="1142">
                  <c:v>15</c:v>
                </c:pt>
                <c:pt idx="1143">
                  <c:v>13</c:v>
                </c:pt>
                <c:pt idx="1144">
                  <c:v>13</c:v>
                </c:pt>
                <c:pt idx="1145">
                  <c:v>15</c:v>
                </c:pt>
                <c:pt idx="1146">
                  <c:v>25</c:v>
                </c:pt>
                <c:pt idx="1147">
                  <c:v>20</c:v>
                </c:pt>
                <c:pt idx="1148">
                  <c:v>16</c:v>
                </c:pt>
                <c:pt idx="1149">
                  <c:v>18</c:v>
                </c:pt>
                <c:pt idx="1150">
                  <c:v>14</c:v>
                </c:pt>
                <c:pt idx="1151">
                  <c:v>13</c:v>
                </c:pt>
                <c:pt idx="1152">
                  <c:v>17</c:v>
                </c:pt>
                <c:pt idx="1153">
                  <c:v>17</c:v>
                </c:pt>
                <c:pt idx="1154">
                  <c:v>16</c:v>
                </c:pt>
                <c:pt idx="1155">
                  <c:v>17</c:v>
                </c:pt>
                <c:pt idx="1156">
                  <c:v>18</c:v>
                </c:pt>
                <c:pt idx="1157">
                  <c:v>22</c:v>
                </c:pt>
                <c:pt idx="1158">
                  <c:v>17</c:v>
                </c:pt>
                <c:pt idx="1159">
                  <c:v>19</c:v>
                </c:pt>
                <c:pt idx="1160">
                  <c:v>19</c:v>
                </c:pt>
                <c:pt idx="1161">
                  <c:v>13</c:v>
                </c:pt>
                <c:pt idx="1162">
                  <c:v>13</c:v>
                </c:pt>
                <c:pt idx="1163">
                  <c:v>14</c:v>
                </c:pt>
                <c:pt idx="1164">
                  <c:v>9</c:v>
                </c:pt>
                <c:pt idx="1165">
                  <c:v>12</c:v>
                </c:pt>
                <c:pt idx="1166">
                  <c:v>15</c:v>
                </c:pt>
                <c:pt idx="1167">
                  <c:v>13</c:v>
                </c:pt>
                <c:pt idx="1168">
                  <c:v>16</c:v>
                </c:pt>
                <c:pt idx="1169">
                  <c:v>15</c:v>
                </c:pt>
                <c:pt idx="1170">
                  <c:v>29</c:v>
                </c:pt>
                <c:pt idx="1171">
                  <c:v>12</c:v>
                </c:pt>
                <c:pt idx="1172">
                  <c:v>12</c:v>
                </c:pt>
                <c:pt idx="1173">
                  <c:v>16</c:v>
                </c:pt>
                <c:pt idx="1174">
                  <c:v>13</c:v>
                </c:pt>
                <c:pt idx="1175">
                  <c:v>13</c:v>
                </c:pt>
                <c:pt idx="1176">
                  <c:v>13</c:v>
                </c:pt>
                <c:pt idx="1177">
                  <c:v>14</c:v>
                </c:pt>
                <c:pt idx="1178">
                  <c:v>13</c:v>
                </c:pt>
                <c:pt idx="1179">
                  <c:v>12</c:v>
                </c:pt>
                <c:pt idx="1180">
                  <c:v>13</c:v>
                </c:pt>
                <c:pt idx="1181">
                  <c:v>15</c:v>
                </c:pt>
                <c:pt idx="1182">
                  <c:v>15</c:v>
                </c:pt>
                <c:pt idx="1183">
                  <c:v>16</c:v>
                </c:pt>
                <c:pt idx="1184">
                  <c:v>16</c:v>
                </c:pt>
                <c:pt idx="1185">
                  <c:v>14</c:v>
                </c:pt>
                <c:pt idx="1186">
                  <c:v>13</c:v>
                </c:pt>
                <c:pt idx="1187">
                  <c:v>15</c:v>
                </c:pt>
                <c:pt idx="1188">
                  <c:v>15</c:v>
                </c:pt>
                <c:pt idx="1189">
                  <c:v>15</c:v>
                </c:pt>
                <c:pt idx="1190">
                  <c:v>14</c:v>
                </c:pt>
                <c:pt idx="1191">
                  <c:v>15</c:v>
                </c:pt>
                <c:pt idx="1192">
                  <c:v>16</c:v>
                </c:pt>
                <c:pt idx="1193">
                  <c:v>13</c:v>
                </c:pt>
                <c:pt idx="1194">
                  <c:v>17</c:v>
                </c:pt>
                <c:pt idx="1195">
                  <c:v>17</c:v>
                </c:pt>
                <c:pt idx="1196">
                  <c:v>16</c:v>
                </c:pt>
                <c:pt idx="1197">
                  <c:v>19</c:v>
                </c:pt>
                <c:pt idx="1198">
                  <c:v>16</c:v>
                </c:pt>
                <c:pt idx="1199">
                  <c:v>12</c:v>
                </c:pt>
                <c:pt idx="1200">
                  <c:v>11</c:v>
                </c:pt>
                <c:pt idx="1201">
                  <c:v>14</c:v>
                </c:pt>
                <c:pt idx="1202">
                  <c:v>15</c:v>
                </c:pt>
                <c:pt idx="1203">
                  <c:v>17</c:v>
                </c:pt>
                <c:pt idx="1204">
                  <c:v>18</c:v>
                </c:pt>
                <c:pt idx="1205">
                  <c:v>16</c:v>
                </c:pt>
                <c:pt idx="1206">
                  <c:v>13</c:v>
                </c:pt>
                <c:pt idx="1207">
                  <c:v>15</c:v>
                </c:pt>
                <c:pt idx="1208">
                  <c:v>17</c:v>
                </c:pt>
                <c:pt idx="1209">
                  <c:v>18</c:v>
                </c:pt>
                <c:pt idx="1210">
                  <c:v>15</c:v>
                </c:pt>
                <c:pt idx="1211">
                  <c:v>15</c:v>
                </c:pt>
                <c:pt idx="1212">
                  <c:v>16</c:v>
                </c:pt>
                <c:pt idx="1213">
                  <c:v>15</c:v>
                </c:pt>
                <c:pt idx="1214">
                  <c:v>16</c:v>
                </c:pt>
                <c:pt idx="1215">
                  <c:v>16</c:v>
                </c:pt>
                <c:pt idx="1216">
                  <c:v>15</c:v>
                </c:pt>
                <c:pt idx="1217">
                  <c:v>16</c:v>
                </c:pt>
                <c:pt idx="1218">
                  <c:v>20</c:v>
                </c:pt>
                <c:pt idx="1219">
                  <c:v>23</c:v>
                </c:pt>
                <c:pt idx="1220">
                  <c:v>17</c:v>
                </c:pt>
                <c:pt idx="1221">
                  <c:v>16</c:v>
                </c:pt>
                <c:pt idx="1222">
                  <c:v>17</c:v>
                </c:pt>
                <c:pt idx="1223">
                  <c:v>17</c:v>
                </c:pt>
                <c:pt idx="1224">
                  <c:v>18</c:v>
                </c:pt>
                <c:pt idx="1225">
                  <c:v>16</c:v>
                </c:pt>
                <c:pt idx="1226">
                  <c:v>17</c:v>
                </c:pt>
                <c:pt idx="1227">
                  <c:v>12</c:v>
                </c:pt>
                <c:pt idx="1228">
                  <c:v>12</c:v>
                </c:pt>
                <c:pt idx="1229">
                  <c:v>14</c:v>
                </c:pt>
                <c:pt idx="1230">
                  <c:v>15</c:v>
                </c:pt>
                <c:pt idx="1231">
                  <c:v>14</c:v>
                </c:pt>
                <c:pt idx="1232">
                  <c:v>18</c:v>
                </c:pt>
                <c:pt idx="1233">
                  <c:v>29</c:v>
                </c:pt>
                <c:pt idx="1234">
                  <c:v>13</c:v>
                </c:pt>
                <c:pt idx="1235">
                  <c:v>12</c:v>
                </c:pt>
                <c:pt idx="1236">
                  <c:v>14</c:v>
                </c:pt>
                <c:pt idx="1237">
                  <c:v>32</c:v>
                </c:pt>
                <c:pt idx="1238">
                  <c:v>16</c:v>
                </c:pt>
                <c:pt idx="1239">
                  <c:v>16</c:v>
                </c:pt>
                <c:pt idx="1240">
                  <c:v>16</c:v>
                </c:pt>
                <c:pt idx="1241">
                  <c:v>14</c:v>
                </c:pt>
                <c:pt idx="1242">
                  <c:v>15</c:v>
                </c:pt>
                <c:pt idx="1243">
                  <c:v>17</c:v>
                </c:pt>
                <c:pt idx="1244">
                  <c:v>15</c:v>
                </c:pt>
                <c:pt idx="1245">
                  <c:v>24</c:v>
                </c:pt>
                <c:pt idx="1246">
                  <c:v>14</c:v>
                </c:pt>
                <c:pt idx="1247">
                  <c:v>14</c:v>
                </c:pt>
                <c:pt idx="1248">
                  <c:v>13</c:v>
                </c:pt>
                <c:pt idx="1249">
                  <c:v>16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13</c:v>
                </c:pt>
                <c:pt idx="1254">
                  <c:v>14</c:v>
                </c:pt>
                <c:pt idx="1255">
                  <c:v>24</c:v>
                </c:pt>
                <c:pt idx="1256">
                  <c:v>13</c:v>
                </c:pt>
                <c:pt idx="1257">
                  <c:v>16</c:v>
                </c:pt>
                <c:pt idx="1258">
                  <c:v>14</c:v>
                </c:pt>
                <c:pt idx="1259">
                  <c:v>14</c:v>
                </c:pt>
                <c:pt idx="1260">
                  <c:v>15</c:v>
                </c:pt>
                <c:pt idx="1261">
                  <c:v>14</c:v>
                </c:pt>
                <c:pt idx="1262">
                  <c:v>12</c:v>
                </c:pt>
                <c:pt idx="1263">
                  <c:v>12</c:v>
                </c:pt>
                <c:pt idx="1264">
                  <c:v>19</c:v>
                </c:pt>
                <c:pt idx="1265">
                  <c:v>18</c:v>
                </c:pt>
                <c:pt idx="1266">
                  <c:v>21</c:v>
                </c:pt>
                <c:pt idx="1267">
                  <c:v>14</c:v>
                </c:pt>
                <c:pt idx="1268">
                  <c:v>14</c:v>
                </c:pt>
                <c:pt idx="1269">
                  <c:v>12</c:v>
                </c:pt>
                <c:pt idx="1270">
                  <c:v>12</c:v>
                </c:pt>
                <c:pt idx="1271">
                  <c:v>14</c:v>
                </c:pt>
                <c:pt idx="1272">
                  <c:v>19</c:v>
                </c:pt>
                <c:pt idx="1273">
                  <c:v>13</c:v>
                </c:pt>
                <c:pt idx="1274">
                  <c:v>14</c:v>
                </c:pt>
                <c:pt idx="1275">
                  <c:v>14</c:v>
                </c:pt>
                <c:pt idx="1276">
                  <c:v>13</c:v>
                </c:pt>
                <c:pt idx="1277">
                  <c:v>12</c:v>
                </c:pt>
                <c:pt idx="1278">
                  <c:v>15</c:v>
                </c:pt>
                <c:pt idx="1279">
                  <c:v>12</c:v>
                </c:pt>
                <c:pt idx="1280">
                  <c:v>13</c:v>
                </c:pt>
                <c:pt idx="1281">
                  <c:v>14</c:v>
                </c:pt>
                <c:pt idx="1282">
                  <c:v>13</c:v>
                </c:pt>
                <c:pt idx="1283">
                  <c:v>12</c:v>
                </c:pt>
                <c:pt idx="1284">
                  <c:v>12</c:v>
                </c:pt>
                <c:pt idx="1285">
                  <c:v>12</c:v>
                </c:pt>
                <c:pt idx="1286">
                  <c:v>13</c:v>
                </c:pt>
                <c:pt idx="1287">
                  <c:v>13</c:v>
                </c:pt>
                <c:pt idx="1288">
                  <c:v>14</c:v>
                </c:pt>
                <c:pt idx="1289">
                  <c:v>13</c:v>
                </c:pt>
                <c:pt idx="1290">
                  <c:v>12</c:v>
                </c:pt>
                <c:pt idx="1291">
                  <c:v>13</c:v>
                </c:pt>
                <c:pt idx="1292">
                  <c:v>14</c:v>
                </c:pt>
                <c:pt idx="1293">
                  <c:v>13</c:v>
                </c:pt>
                <c:pt idx="1294">
                  <c:v>14</c:v>
                </c:pt>
                <c:pt idx="1295">
                  <c:v>19</c:v>
                </c:pt>
                <c:pt idx="1296">
                  <c:v>15</c:v>
                </c:pt>
                <c:pt idx="1297">
                  <c:v>14</c:v>
                </c:pt>
                <c:pt idx="1298">
                  <c:v>14</c:v>
                </c:pt>
                <c:pt idx="1299">
                  <c:v>17</c:v>
                </c:pt>
                <c:pt idx="1300">
                  <c:v>374</c:v>
                </c:pt>
                <c:pt idx="1301">
                  <c:v>16</c:v>
                </c:pt>
                <c:pt idx="1302">
                  <c:v>15</c:v>
                </c:pt>
                <c:pt idx="1303">
                  <c:v>15</c:v>
                </c:pt>
                <c:pt idx="1304">
                  <c:v>14</c:v>
                </c:pt>
                <c:pt idx="1305">
                  <c:v>16</c:v>
                </c:pt>
                <c:pt idx="1306">
                  <c:v>17</c:v>
                </c:pt>
                <c:pt idx="1307">
                  <c:v>17</c:v>
                </c:pt>
                <c:pt idx="1308">
                  <c:v>16</c:v>
                </c:pt>
                <c:pt idx="1309">
                  <c:v>19</c:v>
                </c:pt>
                <c:pt idx="1310">
                  <c:v>13</c:v>
                </c:pt>
                <c:pt idx="1311">
                  <c:v>12</c:v>
                </c:pt>
                <c:pt idx="1312">
                  <c:v>12</c:v>
                </c:pt>
                <c:pt idx="1313">
                  <c:v>13</c:v>
                </c:pt>
                <c:pt idx="1314">
                  <c:v>13</c:v>
                </c:pt>
                <c:pt idx="1315">
                  <c:v>14</c:v>
                </c:pt>
                <c:pt idx="1316">
                  <c:v>14</c:v>
                </c:pt>
                <c:pt idx="1317">
                  <c:v>13</c:v>
                </c:pt>
                <c:pt idx="1318">
                  <c:v>12</c:v>
                </c:pt>
                <c:pt idx="1319">
                  <c:v>12</c:v>
                </c:pt>
                <c:pt idx="1320">
                  <c:v>12</c:v>
                </c:pt>
                <c:pt idx="1321">
                  <c:v>12</c:v>
                </c:pt>
                <c:pt idx="1322">
                  <c:v>12</c:v>
                </c:pt>
                <c:pt idx="1323">
                  <c:v>11</c:v>
                </c:pt>
                <c:pt idx="1324">
                  <c:v>11</c:v>
                </c:pt>
                <c:pt idx="1325">
                  <c:v>10</c:v>
                </c:pt>
                <c:pt idx="1326">
                  <c:v>15</c:v>
                </c:pt>
                <c:pt idx="1327">
                  <c:v>196</c:v>
                </c:pt>
                <c:pt idx="1328">
                  <c:v>13</c:v>
                </c:pt>
                <c:pt idx="1329">
                  <c:v>12</c:v>
                </c:pt>
                <c:pt idx="1330">
                  <c:v>14</c:v>
                </c:pt>
                <c:pt idx="1331">
                  <c:v>13</c:v>
                </c:pt>
                <c:pt idx="1332">
                  <c:v>11</c:v>
                </c:pt>
                <c:pt idx="1333">
                  <c:v>11</c:v>
                </c:pt>
                <c:pt idx="1334">
                  <c:v>13</c:v>
                </c:pt>
                <c:pt idx="1335">
                  <c:v>13</c:v>
                </c:pt>
                <c:pt idx="1336">
                  <c:v>14</c:v>
                </c:pt>
                <c:pt idx="1337">
                  <c:v>12</c:v>
                </c:pt>
                <c:pt idx="1338">
                  <c:v>13</c:v>
                </c:pt>
                <c:pt idx="1339">
                  <c:v>10</c:v>
                </c:pt>
                <c:pt idx="1340">
                  <c:v>11</c:v>
                </c:pt>
                <c:pt idx="1341">
                  <c:v>13</c:v>
                </c:pt>
                <c:pt idx="1342">
                  <c:v>14</c:v>
                </c:pt>
                <c:pt idx="1343">
                  <c:v>17</c:v>
                </c:pt>
                <c:pt idx="1344">
                  <c:v>14</c:v>
                </c:pt>
                <c:pt idx="1345">
                  <c:v>12</c:v>
                </c:pt>
                <c:pt idx="1346">
                  <c:v>11</c:v>
                </c:pt>
                <c:pt idx="1347">
                  <c:v>11</c:v>
                </c:pt>
                <c:pt idx="1348">
                  <c:v>13</c:v>
                </c:pt>
                <c:pt idx="1349">
                  <c:v>12</c:v>
                </c:pt>
                <c:pt idx="1350">
                  <c:v>15</c:v>
                </c:pt>
                <c:pt idx="1351">
                  <c:v>12</c:v>
                </c:pt>
                <c:pt idx="1352">
                  <c:v>12</c:v>
                </c:pt>
                <c:pt idx="135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B-4273-8363-70B612DEF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125279"/>
        <c:axId val="2131124031"/>
      </c:areaChart>
      <c:dateAx>
        <c:axId val="213112527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124031"/>
        <c:crosses val="autoZero"/>
        <c:auto val="1"/>
        <c:lblOffset val="100"/>
        <c:baseTimeUnit val="days"/>
      </c:dateAx>
      <c:valAx>
        <c:axId val="2131124031"/>
        <c:scaling>
          <c:orientation val="minMax"/>
          <c:max val="1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12527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Average Gas Price (</a:t>
            </a:r>
            <a:r>
              <a:rPr lang="en-US" sz="2000" dirty="0" err="1"/>
              <a:t>Gwei</a:t>
            </a:r>
            <a:r>
              <a:rPr lang="en-US" sz="2000" dirty="0"/>
              <a:t>)</a:t>
            </a:r>
          </a:p>
        </c:rich>
      </c:tx>
      <c:layout>
        <c:manualLayout>
          <c:xMode val="edge"/>
          <c:yMode val="edge"/>
          <c:x val="0.3760702919947506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'~ 2019-04-13 (Final)'!$B$1</c:f>
              <c:strCache>
                <c:ptCount val="1"/>
                <c:pt idx="0">
                  <c:v>Gas Price (Gwei)</c:v>
                </c:pt>
              </c:strCache>
            </c:strRef>
          </c:tx>
          <c:spPr>
            <a:solidFill>
              <a:srgbClr val="0071FF"/>
            </a:solidFill>
            <a:ln>
              <a:noFill/>
            </a:ln>
            <a:effectLst/>
          </c:spPr>
          <c:cat>
            <c:numRef>
              <c:f>'~ 2019-04-13 (Final)'!$A$2:$A$1355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2019-04-13 (Final)'!$B$2:$B$1355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605</c:v>
                </c:pt>
                <c:pt idx="9">
                  <c:v>323</c:v>
                </c:pt>
                <c:pt idx="10">
                  <c:v>475</c:v>
                </c:pt>
                <c:pt idx="11">
                  <c:v>422</c:v>
                </c:pt>
                <c:pt idx="12">
                  <c:v>78</c:v>
                </c:pt>
                <c:pt idx="13">
                  <c:v>445</c:v>
                </c:pt>
                <c:pt idx="14">
                  <c:v>269</c:v>
                </c:pt>
                <c:pt idx="15">
                  <c:v>193</c:v>
                </c:pt>
                <c:pt idx="16">
                  <c:v>144</c:v>
                </c:pt>
                <c:pt idx="17">
                  <c:v>121</c:v>
                </c:pt>
                <c:pt idx="18">
                  <c:v>132</c:v>
                </c:pt>
                <c:pt idx="19">
                  <c:v>147</c:v>
                </c:pt>
                <c:pt idx="20">
                  <c:v>195</c:v>
                </c:pt>
                <c:pt idx="21">
                  <c:v>99</c:v>
                </c:pt>
                <c:pt idx="22">
                  <c:v>80</c:v>
                </c:pt>
                <c:pt idx="23">
                  <c:v>553</c:v>
                </c:pt>
                <c:pt idx="24">
                  <c:v>73</c:v>
                </c:pt>
                <c:pt idx="25">
                  <c:v>92</c:v>
                </c:pt>
                <c:pt idx="26">
                  <c:v>76</c:v>
                </c:pt>
                <c:pt idx="27">
                  <c:v>60</c:v>
                </c:pt>
                <c:pt idx="28">
                  <c:v>59</c:v>
                </c:pt>
                <c:pt idx="29">
                  <c:v>93</c:v>
                </c:pt>
                <c:pt idx="30">
                  <c:v>56</c:v>
                </c:pt>
                <c:pt idx="31">
                  <c:v>55</c:v>
                </c:pt>
                <c:pt idx="32">
                  <c:v>58</c:v>
                </c:pt>
                <c:pt idx="33">
                  <c:v>57</c:v>
                </c:pt>
                <c:pt idx="34">
                  <c:v>59</c:v>
                </c:pt>
                <c:pt idx="35">
                  <c:v>55</c:v>
                </c:pt>
                <c:pt idx="36">
                  <c:v>59</c:v>
                </c:pt>
                <c:pt idx="37">
                  <c:v>55</c:v>
                </c:pt>
                <c:pt idx="38">
                  <c:v>55</c:v>
                </c:pt>
                <c:pt idx="39">
                  <c:v>54</c:v>
                </c:pt>
                <c:pt idx="40">
                  <c:v>65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  <c:pt idx="44">
                  <c:v>62</c:v>
                </c:pt>
                <c:pt idx="45">
                  <c:v>52</c:v>
                </c:pt>
                <c:pt idx="46">
                  <c:v>54</c:v>
                </c:pt>
                <c:pt idx="47">
                  <c:v>53</c:v>
                </c:pt>
                <c:pt idx="48">
                  <c:v>112</c:v>
                </c:pt>
                <c:pt idx="49">
                  <c:v>56</c:v>
                </c:pt>
                <c:pt idx="50">
                  <c:v>56</c:v>
                </c:pt>
                <c:pt idx="51">
                  <c:v>52</c:v>
                </c:pt>
                <c:pt idx="52">
                  <c:v>53</c:v>
                </c:pt>
                <c:pt idx="53">
                  <c:v>51</c:v>
                </c:pt>
                <c:pt idx="54">
                  <c:v>51</c:v>
                </c:pt>
                <c:pt idx="55">
                  <c:v>52</c:v>
                </c:pt>
                <c:pt idx="56">
                  <c:v>54</c:v>
                </c:pt>
                <c:pt idx="57">
                  <c:v>52</c:v>
                </c:pt>
                <c:pt idx="58">
                  <c:v>55</c:v>
                </c:pt>
                <c:pt idx="59">
                  <c:v>51</c:v>
                </c:pt>
                <c:pt idx="60">
                  <c:v>53</c:v>
                </c:pt>
                <c:pt idx="61">
                  <c:v>55</c:v>
                </c:pt>
                <c:pt idx="62">
                  <c:v>51</c:v>
                </c:pt>
                <c:pt idx="63">
                  <c:v>51</c:v>
                </c:pt>
                <c:pt idx="64">
                  <c:v>53</c:v>
                </c:pt>
                <c:pt idx="65">
                  <c:v>53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57</c:v>
                </c:pt>
                <c:pt idx="71">
                  <c:v>62</c:v>
                </c:pt>
                <c:pt idx="72">
                  <c:v>65</c:v>
                </c:pt>
                <c:pt idx="73">
                  <c:v>56</c:v>
                </c:pt>
                <c:pt idx="74">
                  <c:v>51</c:v>
                </c:pt>
                <c:pt idx="75">
                  <c:v>53</c:v>
                </c:pt>
                <c:pt idx="76">
                  <c:v>58</c:v>
                </c:pt>
                <c:pt idx="77">
                  <c:v>55</c:v>
                </c:pt>
                <c:pt idx="78">
                  <c:v>53</c:v>
                </c:pt>
                <c:pt idx="79">
                  <c:v>54</c:v>
                </c:pt>
                <c:pt idx="80">
                  <c:v>52</c:v>
                </c:pt>
                <c:pt idx="81">
                  <c:v>52</c:v>
                </c:pt>
                <c:pt idx="82">
                  <c:v>54</c:v>
                </c:pt>
                <c:pt idx="83">
                  <c:v>54</c:v>
                </c:pt>
                <c:pt idx="84">
                  <c:v>57</c:v>
                </c:pt>
                <c:pt idx="85">
                  <c:v>51</c:v>
                </c:pt>
                <c:pt idx="86">
                  <c:v>51</c:v>
                </c:pt>
                <c:pt idx="87">
                  <c:v>52</c:v>
                </c:pt>
                <c:pt idx="88">
                  <c:v>55</c:v>
                </c:pt>
                <c:pt idx="89">
                  <c:v>54</c:v>
                </c:pt>
                <c:pt idx="90">
                  <c:v>55</c:v>
                </c:pt>
                <c:pt idx="91">
                  <c:v>52</c:v>
                </c:pt>
                <c:pt idx="92">
                  <c:v>54</c:v>
                </c:pt>
                <c:pt idx="93">
                  <c:v>54</c:v>
                </c:pt>
                <c:pt idx="94">
                  <c:v>51</c:v>
                </c:pt>
                <c:pt idx="95">
                  <c:v>53</c:v>
                </c:pt>
                <c:pt idx="96">
                  <c:v>52</c:v>
                </c:pt>
                <c:pt idx="97">
                  <c:v>52</c:v>
                </c:pt>
                <c:pt idx="98">
                  <c:v>53</c:v>
                </c:pt>
                <c:pt idx="99">
                  <c:v>52</c:v>
                </c:pt>
                <c:pt idx="100">
                  <c:v>52</c:v>
                </c:pt>
                <c:pt idx="101">
                  <c:v>52</c:v>
                </c:pt>
                <c:pt idx="102">
                  <c:v>52</c:v>
                </c:pt>
                <c:pt idx="103">
                  <c:v>52</c:v>
                </c:pt>
                <c:pt idx="104">
                  <c:v>53</c:v>
                </c:pt>
                <c:pt idx="105">
                  <c:v>59</c:v>
                </c:pt>
                <c:pt idx="106">
                  <c:v>52</c:v>
                </c:pt>
                <c:pt idx="107">
                  <c:v>51</c:v>
                </c:pt>
                <c:pt idx="108">
                  <c:v>52</c:v>
                </c:pt>
                <c:pt idx="109">
                  <c:v>57</c:v>
                </c:pt>
                <c:pt idx="110">
                  <c:v>56</c:v>
                </c:pt>
                <c:pt idx="111">
                  <c:v>54</c:v>
                </c:pt>
                <c:pt idx="112">
                  <c:v>54</c:v>
                </c:pt>
                <c:pt idx="113">
                  <c:v>54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54</c:v>
                </c:pt>
                <c:pt idx="119">
                  <c:v>54</c:v>
                </c:pt>
                <c:pt idx="120">
                  <c:v>53</c:v>
                </c:pt>
                <c:pt idx="121">
                  <c:v>54</c:v>
                </c:pt>
                <c:pt idx="122">
                  <c:v>53</c:v>
                </c:pt>
                <c:pt idx="123">
                  <c:v>55</c:v>
                </c:pt>
                <c:pt idx="124">
                  <c:v>55</c:v>
                </c:pt>
                <c:pt idx="125">
                  <c:v>54</c:v>
                </c:pt>
                <c:pt idx="126">
                  <c:v>54</c:v>
                </c:pt>
                <c:pt idx="127">
                  <c:v>54</c:v>
                </c:pt>
                <c:pt idx="128">
                  <c:v>54</c:v>
                </c:pt>
                <c:pt idx="129">
                  <c:v>54</c:v>
                </c:pt>
                <c:pt idx="130">
                  <c:v>54</c:v>
                </c:pt>
                <c:pt idx="131">
                  <c:v>54</c:v>
                </c:pt>
                <c:pt idx="132">
                  <c:v>55</c:v>
                </c:pt>
                <c:pt idx="133">
                  <c:v>55</c:v>
                </c:pt>
                <c:pt idx="134">
                  <c:v>58</c:v>
                </c:pt>
                <c:pt idx="135">
                  <c:v>59</c:v>
                </c:pt>
                <c:pt idx="136">
                  <c:v>57</c:v>
                </c:pt>
                <c:pt idx="137">
                  <c:v>53</c:v>
                </c:pt>
                <c:pt idx="138">
                  <c:v>63</c:v>
                </c:pt>
                <c:pt idx="139">
                  <c:v>54</c:v>
                </c:pt>
                <c:pt idx="140">
                  <c:v>55</c:v>
                </c:pt>
                <c:pt idx="141">
                  <c:v>55</c:v>
                </c:pt>
                <c:pt idx="142">
                  <c:v>54</c:v>
                </c:pt>
                <c:pt idx="143">
                  <c:v>53</c:v>
                </c:pt>
                <c:pt idx="144">
                  <c:v>53</c:v>
                </c:pt>
                <c:pt idx="145">
                  <c:v>54</c:v>
                </c:pt>
                <c:pt idx="146">
                  <c:v>56</c:v>
                </c:pt>
                <c:pt idx="147">
                  <c:v>53</c:v>
                </c:pt>
                <c:pt idx="148">
                  <c:v>54</c:v>
                </c:pt>
                <c:pt idx="149">
                  <c:v>54</c:v>
                </c:pt>
                <c:pt idx="150">
                  <c:v>67</c:v>
                </c:pt>
                <c:pt idx="151">
                  <c:v>53</c:v>
                </c:pt>
                <c:pt idx="152">
                  <c:v>54</c:v>
                </c:pt>
                <c:pt idx="153">
                  <c:v>57</c:v>
                </c:pt>
                <c:pt idx="154">
                  <c:v>58</c:v>
                </c:pt>
                <c:pt idx="155">
                  <c:v>55</c:v>
                </c:pt>
                <c:pt idx="156">
                  <c:v>53</c:v>
                </c:pt>
                <c:pt idx="157">
                  <c:v>53</c:v>
                </c:pt>
                <c:pt idx="158">
                  <c:v>54</c:v>
                </c:pt>
                <c:pt idx="159">
                  <c:v>57</c:v>
                </c:pt>
                <c:pt idx="160">
                  <c:v>54</c:v>
                </c:pt>
                <c:pt idx="161">
                  <c:v>53</c:v>
                </c:pt>
                <c:pt idx="162">
                  <c:v>54</c:v>
                </c:pt>
                <c:pt idx="163">
                  <c:v>53</c:v>
                </c:pt>
                <c:pt idx="164">
                  <c:v>53</c:v>
                </c:pt>
                <c:pt idx="165">
                  <c:v>54</c:v>
                </c:pt>
                <c:pt idx="166">
                  <c:v>55</c:v>
                </c:pt>
                <c:pt idx="167">
                  <c:v>58</c:v>
                </c:pt>
                <c:pt idx="168">
                  <c:v>55</c:v>
                </c:pt>
                <c:pt idx="169">
                  <c:v>58</c:v>
                </c:pt>
                <c:pt idx="170">
                  <c:v>55</c:v>
                </c:pt>
                <c:pt idx="171">
                  <c:v>53</c:v>
                </c:pt>
                <c:pt idx="172">
                  <c:v>54</c:v>
                </c:pt>
                <c:pt idx="173">
                  <c:v>54</c:v>
                </c:pt>
                <c:pt idx="174">
                  <c:v>56</c:v>
                </c:pt>
                <c:pt idx="175">
                  <c:v>61</c:v>
                </c:pt>
                <c:pt idx="176">
                  <c:v>56</c:v>
                </c:pt>
                <c:pt idx="177">
                  <c:v>56</c:v>
                </c:pt>
                <c:pt idx="178">
                  <c:v>59</c:v>
                </c:pt>
                <c:pt idx="179">
                  <c:v>57</c:v>
                </c:pt>
                <c:pt idx="180">
                  <c:v>59</c:v>
                </c:pt>
                <c:pt idx="181">
                  <c:v>59</c:v>
                </c:pt>
                <c:pt idx="182">
                  <c:v>56</c:v>
                </c:pt>
                <c:pt idx="183">
                  <c:v>60</c:v>
                </c:pt>
                <c:pt idx="184">
                  <c:v>67</c:v>
                </c:pt>
                <c:pt idx="185">
                  <c:v>67</c:v>
                </c:pt>
                <c:pt idx="186">
                  <c:v>66</c:v>
                </c:pt>
                <c:pt idx="187">
                  <c:v>66</c:v>
                </c:pt>
                <c:pt idx="188">
                  <c:v>64</c:v>
                </c:pt>
                <c:pt idx="189">
                  <c:v>73</c:v>
                </c:pt>
                <c:pt idx="190">
                  <c:v>68</c:v>
                </c:pt>
                <c:pt idx="191">
                  <c:v>132</c:v>
                </c:pt>
                <c:pt idx="192">
                  <c:v>82</c:v>
                </c:pt>
                <c:pt idx="193">
                  <c:v>80</c:v>
                </c:pt>
                <c:pt idx="194">
                  <c:v>125</c:v>
                </c:pt>
                <c:pt idx="195">
                  <c:v>141</c:v>
                </c:pt>
                <c:pt idx="196">
                  <c:v>66</c:v>
                </c:pt>
                <c:pt idx="197">
                  <c:v>63</c:v>
                </c:pt>
                <c:pt idx="198">
                  <c:v>58</c:v>
                </c:pt>
                <c:pt idx="199">
                  <c:v>53</c:v>
                </c:pt>
                <c:pt idx="200">
                  <c:v>57</c:v>
                </c:pt>
                <c:pt idx="201">
                  <c:v>56</c:v>
                </c:pt>
                <c:pt idx="202">
                  <c:v>55</c:v>
                </c:pt>
                <c:pt idx="203">
                  <c:v>55</c:v>
                </c:pt>
                <c:pt idx="204">
                  <c:v>55</c:v>
                </c:pt>
                <c:pt idx="205">
                  <c:v>54</c:v>
                </c:pt>
                <c:pt idx="206">
                  <c:v>54</c:v>
                </c:pt>
                <c:pt idx="207">
                  <c:v>60</c:v>
                </c:pt>
                <c:pt idx="208">
                  <c:v>61</c:v>
                </c:pt>
                <c:pt idx="209">
                  <c:v>58</c:v>
                </c:pt>
                <c:pt idx="210">
                  <c:v>57</c:v>
                </c:pt>
                <c:pt idx="211">
                  <c:v>55</c:v>
                </c:pt>
                <c:pt idx="212">
                  <c:v>54</c:v>
                </c:pt>
                <c:pt idx="213">
                  <c:v>54</c:v>
                </c:pt>
                <c:pt idx="214">
                  <c:v>58</c:v>
                </c:pt>
                <c:pt idx="215">
                  <c:v>60</c:v>
                </c:pt>
                <c:pt idx="216">
                  <c:v>67</c:v>
                </c:pt>
                <c:pt idx="217">
                  <c:v>57</c:v>
                </c:pt>
                <c:pt idx="218">
                  <c:v>54</c:v>
                </c:pt>
                <c:pt idx="219">
                  <c:v>47</c:v>
                </c:pt>
                <c:pt idx="220">
                  <c:v>47</c:v>
                </c:pt>
                <c:pt idx="221">
                  <c:v>50</c:v>
                </c:pt>
                <c:pt idx="222">
                  <c:v>54</c:v>
                </c:pt>
                <c:pt idx="223">
                  <c:v>38</c:v>
                </c:pt>
                <c:pt idx="224">
                  <c:v>30</c:v>
                </c:pt>
                <c:pt idx="225">
                  <c:v>29</c:v>
                </c:pt>
                <c:pt idx="226">
                  <c:v>29</c:v>
                </c:pt>
                <c:pt idx="227">
                  <c:v>31</c:v>
                </c:pt>
                <c:pt idx="228">
                  <c:v>29</c:v>
                </c:pt>
                <c:pt idx="229">
                  <c:v>26</c:v>
                </c:pt>
                <c:pt idx="230">
                  <c:v>26</c:v>
                </c:pt>
                <c:pt idx="231">
                  <c:v>28</c:v>
                </c:pt>
                <c:pt idx="232">
                  <c:v>26</c:v>
                </c:pt>
                <c:pt idx="233">
                  <c:v>29</c:v>
                </c:pt>
                <c:pt idx="234">
                  <c:v>27</c:v>
                </c:pt>
                <c:pt idx="235">
                  <c:v>26</c:v>
                </c:pt>
                <c:pt idx="236">
                  <c:v>24</c:v>
                </c:pt>
                <c:pt idx="237">
                  <c:v>25</c:v>
                </c:pt>
                <c:pt idx="238">
                  <c:v>25</c:v>
                </c:pt>
                <c:pt idx="239">
                  <c:v>28</c:v>
                </c:pt>
                <c:pt idx="240">
                  <c:v>25</c:v>
                </c:pt>
                <c:pt idx="241">
                  <c:v>23</c:v>
                </c:pt>
                <c:pt idx="242">
                  <c:v>23</c:v>
                </c:pt>
                <c:pt idx="243">
                  <c:v>25</c:v>
                </c:pt>
                <c:pt idx="244">
                  <c:v>29</c:v>
                </c:pt>
                <c:pt idx="245">
                  <c:v>24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24</c:v>
                </c:pt>
                <c:pt idx="252">
                  <c:v>23</c:v>
                </c:pt>
                <c:pt idx="253">
                  <c:v>24</c:v>
                </c:pt>
                <c:pt idx="254">
                  <c:v>23</c:v>
                </c:pt>
                <c:pt idx="255">
                  <c:v>24</c:v>
                </c:pt>
                <c:pt idx="256">
                  <c:v>24</c:v>
                </c:pt>
                <c:pt idx="257">
                  <c:v>23</c:v>
                </c:pt>
                <c:pt idx="258">
                  <c:v>25</c:v>
                </c:pt>
                <c:pt idx="259">
                  <c:v>26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25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24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24</c:v>
                </c:pt>
                <c:pt idx="286">
                  <c:v>24</c:v>
                </c:pt>
                <c:pt idx="287">
                  <c:v>25</c:v>
                </c:pt>
                <c:pt idx="288">
                  <c:v>28</c:v>
                </c:pt>
                <c:pt idx="289">
                  <c:v>24</c:v>
                </c:pt>
                <c:pt idx="290">
                  <c:v>22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24</c:v>
                </c:pt>
                <c:pt idx="295">
                  <c:v>24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24</c:v>
                </c:pt>
                <c:pt idx="303">
                  <c:v>27</c:v>
                </c:pt>
                <c:pt idx="304">
                  <c:v>24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23</c:v>
                </c:pt>
                <c:pt idx="310">
                  <c:v>23</c:v>
                </c:pt>
                <c:pt idx="311">
                  <c:v>23</c:v>
                </c:pt>
                <c:pt idx="312">
                  <c:v>23</c:v>
                </c:pt>
                <c:pt idx="313">
                  <c:v>24</c:v>
                </c:pt>
                <c:pt idx="314">
                  <c:v>23</c:v>
                </c:pt>
                <c:pt idx="315">
                  <c:v>23</c:v>
                </c:pt>
                <c:pt idx="316">
                  <c:v>23</c:v>
                </c:pt>
                <c:pt idx="317">
                  <c:v>22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25</c:v>
                </c:pt>
                <c:pt idx="324">
                  <c:v>25</c:v>
                </c:pt>
                <c:pt idx="325">
                  <c:v>23</c:v>
                </c:pt>
                <c:pt idx="326">
                  <c:v>23</c:v>
                </c:pt>
                <c:pt idx="327">
                  <c:v>25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22</c:v>
                </c:pt>
                <c:pt idx="333">
                  <c:v>22</c:v>
                </c:pt>
                <c:pt idx="334">
                  <c:v>23</c:v>
                </c:pt>
                <c:pt idx="335">
                  <c:v>23</c:v>
                </c:pt>
                <c:pt idx="336">
                  <c:v>22</c:v>
                </c:pt>
                <c:pt idx="337">
                  <c:v>23</c:v>
                </c:pt>
                <c:pt idx="338">
                  <c:v>22</c:v>
                </c:pt>
                <c:pt idx="339">
                  <c:v>22</c:v>
                </c:pt>
                <c:pt idx="340">
                  <c:v>22</c:v>
                </c:pt>
                <c:pt idx="341">
                  <c:v>23</c:v>
                </c:pt>
                <c:pt idx="342">
                  <c:v>22</c:v>
                </c:pt>
                <c:pt idx="343">
                  <c:v>22</c:v>
                </c:pt>
                <c:pt idx="344">
                  <c:v>22</c:v>
                </c:pt>
                <c:pt idx="345">
                  <c:v>22</c:v>
                </c:pt>
                <c:pt idx="346">
                  <c:v>22</c:v>
                </c:pt>
                <c:pt idx="347">
                  <c:v>23</c:v>
                </c:pt>
                <c:pt idx="348">
                  <c:v>22</c:v>
                </c:pt>
                <c:pt idx="349">
                  <c:v>22</c:v>
                </c:pt>
                <c:pt idx="350">
                  <c:v>22</c:v>
                </c:pt>
                <c:pt idx="351">
                  <c:v>22</c:v>
                </c:pt>
                <c:pt idx="352">
                  <c:v>22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23</c:v>
                </c:pt>
                <c:pt idx="357">
                  <c:v>22</c:v>
                </c:pt>
                <c:pt idx="358">
                  <c:v>22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24</c:v>
                </c:pt>
                <c:pt idx="363">
                  <c:v>23</c:v>
                </c:pt>
                <c:pt idx="364">
                  <c:v>24</c:v>
                </c:pt>
                <c:pt idx="365">
                  <c:v>23</c:v>
                </c:pt>
                <c:pt idx="366">
                  <c:v>22</c:v>
                </c:pt>
                <c:pt idx="367">
                  <c:v>23</c:v>
                </c:pt>
                <c:pt idx="368">
                  <c:v>23</c:v>
                </c:pt>
                <c:pt idx="369">
                  <c:v>23</c:v>
                </c:pt>
                <c:pt idx="370">
                  <c:v>23</c:v>
                </c:pt>
                <c:pt idx="371">
                  <c:v>22</c:v>
                </c:pt>
                <c:pt idx="372">
                  <c:v>23</c:v>
                </c:pt>
                <c:pt idx="373">
                  <c:v>22</c:v>
                </c:pt>
                <c:pt idx="374">
                  <c:v>22</c:v>
                </c:pt>
                <c:pt idx="375">
                  <c:v>22</c:v>
                </c:pt>
                <c:pt idx="376">
                  <c:v>23</c:v>
                </c:pt>
                <c:pt idx="377">
                  <c:v>23</c:v>
                </c:pt>
                <c:pt idx="378">
                  <c:v>22</c:v>
                </c:pt>
                <c:pt idx="379">
                  <c:v>23</c:v>
                </c:pt>
                <c:pt idx="380">
                  <c:v>22</c:v>
                </c:pt>
                <c:pt idx="381">
                  <c:v>22</c:v>
                </c:pt>
                <c:pt idx="382">
                  <c:v>22</c:v>
                </c:pt>
                <c:pt idx="383">
                  <c:v>22</c:v>
                </c:pt>
                <c:pt idx="384">
                  <c:v>22</c:v>
                </c:pt>
                <c:pt idx="385">
                  <c:v>22</c:v>
                </c:pt>
                <c:pt idx="386">
                  <c:v>23</c:v>
                </c:pt>
                <c:pt idx="387">
                  <c:v>22</c:v>
                </c:pt>
                <c:pt idx="388">
                  <c:v>23</c:v>
                </c:pt>
                <c:pt idx="389">
                  <c:v>22</c:v>
                </c:pt>
                <c:pt idx="390">
                  <c:v>22</c:v>
                </c:pt>
                <c:pt idx="391">
                  <c:v>22</c:v>
                </c:pt>
                <c:pt idx="392">
                  <c:v>22</c:v>
                </c:pt>
                <c:pt idx="393">
                  <c:v>22</c:v>
                </c:pt>
                <c:pt idx="394">
                  <c:v>22</c:v>
                </c:pt>
                <c:pt idx="395">
                  <c:v>22</c:v>
                </c:pt>
                <c:pt idx="396">
                  <c:v>23</c:v>
                </c:pt>
                <c:pt idx="397">
                  <c:v>22</c:v>
                </c:pt>
                <c:pt idx="398">
                  <c:v>22</c:v>
                </c:pt>
                <c:pt idx="399">
                  <c:v>22</c:v>
                </c:pt>
                <c:pt idx="400">
                  <c:v>22</c:v>
                </c:pt>
                <c:pt idx="401">
                  <c:v>22</c:v>
                </c:pt>
                <c:pt idx="402">
                  <c:v>23</c:v>
                </c:pt>
                <c:pt idx="403">
                  <c:v>22</c:v>
                </c:pt>
                <c:pt idx="404">
                  <c:v>22</c:v>
                </c:pt>
                <c:pt idx="405">
                  <c:v>22</c:v>
                </c:pt>
                <c:pt idx="406">
                  <c:v>23</c:v>
                </c:pt>
                <c:pt idx="407">
                  <c:v>22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22</c:v>
                </c:pt>
                <c:pt idx="412">
                  <c:v>22</c:v>
                </c:pt>
                <c:pt idx="413">
                  <c:v>22</c:v>
                </c:pt>
                <c:pt idx="414">
                  <c:v>22</c:v>
                </c:pt>
                <c:pt idx="415">
                  <c:v>22</c:v>
                </c:pt>
                <c:pt idx="416">
                  <c:v>23</c:v>
                </c:pt>
                <c:pt idx="417">
                  <c:v>22</c:v>
                </c:pt>
                <c:pt idx="418">
                  <c:v>22</c:v>
                </c:pt>
                <c:pt idx="419">
                  <c:v>22</c:v>
                </c:pt>
                <c:pt idx="420">
                  <c:v>22</c:v>
                </c:pt>
                <c:pt idx="421">
                  <c:v>37</c:v>
                </c:pt>
                <c:pt idx="422">
                  <c:v>33</c:v>
                </c:pt>
                <c:pt idx="423">
                  <c:v>39</c:v>
                </c:pt>
                <c:pt idx="424">
                  <c:v>43</c:v>
                </c:pt>
                <c:pt idx="425">
                  <c:v>36</c:v>
                </c:pt>
                <c:pt idx="426">
                  <c:v>31</c:v>
                </c:pt>
                <c:pt idx="427">
                  <c:v>31</c:v>
                </c:pt>
                <c:pt idx="428">
                  <c:v>30</c:v>
                </c:pt>
                <c:pt idx="429">
                  <c:v>28</c:v>
                </c:pt>
                <c:pt idx="430">
                  <c:v>29</c:v>
                </c:pt>
                <c:pt idx="431">
                  <c:v>29</c:v>
                </c:pt>
                <c:pt idx="432">
                  <c:v>26</c:v>
                </c:pt>
                <c:pt idx="433">
                  <c:v>25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26</c:v>
                </c:pt>
                <c:pt idx="441">
                  <c:v>75</c:v>
                </c:pt>
                <c:pt idx="442">
                  <c:v>47</c:v>
                </c:pt>
                <c:pt idx="443">
                  <c:v>67</c:v>
                </c:pt>
                <c:pt idx="444">
                  <c:v>65</c:v>
                </c:pt>
                <c:pt idx="445">
                  <c:v>63</c:v>
                </c:pt>
                <c:pt idx="446">
                  <c:v>56</c:v>
                </c:pt>
                <c:pt idx="447">
                  <c:v>27</c:v>
                </c:pt>
                <c:pt idx="448">
                  <c:v>28</c:v>
                </c:pt>
                <c:pt idx="449">
                  <c:v>27</c:v>
                </c:pt>
                <c:pt idx="450">
                  <c:v>26</c:v>
                </c:pt>
                <c:pt idx="451">
                  <c:v>27</c:v>
                </c:pt>
                <c:pt idx="452">
                  <c:v>27</c:v>
                </c:pt>
                <c:pt idx="453">
                  <c:v>25</c:v>
                </c:pt>
                <c:pt idx="454">
                  <c:v>25</c:v>
                </c:pt>
                <c:pt idx="455">
                  <c:v>25</c:v>
                </c:pt>
                <c:pt idx="456">
                  <c:v>26</c:v>
                </c:pt>
                <c:pt idx="457">
                  <c:v>27</c:v>
                </c:pt>
                <c:pt idx="458">
                  <c:v>26</c:v>
                </c:pt>
                <c:pt idx="459">
                  <c:v>25</c:v>
                </c:pt>
                <c:pt idx="460">
                  <c:v>27</c:v>
                </c:pt>
                <c:pt idx="461">
                  <c:v>24</c:v>
                </c:pt>
                <c:pt idx="462">
                  <c:v>25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25</c:v>
                </c:pt>
                <c:pt idx="467">
                  <c:v>24</c:v>
                </c:pt>
                <c:pt idx="468">
                  <c:v>26</c:v>
                </c:pt>
                <c:pt idx="469">
                  <c:v>25</c:v>
                </c:pt>
                <c:pt idx="470">
                  <c:v>29</c:v>
                </c:pt>
                <c:pt idx="471">
                  <c:v>25</c:v>
                </c:pt>
                <c:pt idx="472">
                  <c:v>25</c:v>
                </c:pt>
                <c:pt idx="473">
                  <c:v>25</c:v>
                </c:pt>
                <c:pt idx="474">
                  <c:v>25</c:v>
                </c:pt>
                <c:pt idx="475">
                  <c:v>25</c:v>
                </c:pt>
                <c:pt idx="476">
                  <c:v>24</c:v>
                </c:pt>
                <c:pt idx="477">
                  <c:v>25</c:v>
                </c:pt>
                <c:pt idx="478">
                  <c:v>24</c:v>
                </c:pt>
                <c:pt idx="479">
                  <c:v>24</c:v>
                </c:pt>
                <c:pt idx="480">
                  <c:v>25</c:v>
                </c:pt>
                <c:pt idx="481">
                  <c:v>23</c:v>
                </c:pt>
                <c:pt idx="482">
                  <c:v>25</c:v>
                </c:pt>
                <c:pt idx="483">
                  <c:v>28</c:v>
                </c:pt>
                <c:pt idx="484">
                  <c:v>24</c:v>
                </c:pt>
                <c:pt idx="485">
                  <c:v>25</c:v>
                </c:pt>
                <c:pt idx="486">
                  <c:v>25</c:v>
                </c:pt>
                <c:pt idx="487">
                  <c:v>26</c:v>
                </c:pt>
                <c:pt idx="488">
                  <c:v>25</c:v>
                </c:pt>
                <c:pt idx="489">
                  <c:v>23</c:v>
                </c:pt>
                <c:pt idx="490">
                  <c:v>23</c:v>
                </c:pt>
                <c:pt idx="491">
                  <c:v>23</c:v>
                </c:pt>
                <c:pt idx="492">
                  <c:v>23</c:v>
                </c:pt>
                <c:pt idx="493">
                  <c:v>23</c:v>
                </c:pt>
                <c:pt idx="494">
                  <c:v>24</c:v>
                </c:pt>
                <c:pt idx="495">
                  <c:v>24</c:v>
                </c:pt>
                <c:pt idx="496">
                  <c:v>23</c:v>
                </c:pt>
                <c:pt idx="497">
                  <c:v>940</c:v>
                </c:pt>
                <c:pt idx="498">
                  <c:v>23</c:v>
                </c:pt>
                <c:pt idx="499">
                  <c:v>23</c:v>
                </c:pt>
                <c:pt idx="500">
                  <c:v>23</c:v>
                </c:pt>
                <c:pt idx="501">
                  <c:v>24</c:v>
                </c:pt>
                <c:pt idx="502">
                  <c:v>23</c:v>
                </c:pt>
                <c:pt idx="503">
                  <c:v>23</c:v>
                </c:pt>
                <c:pt idx="504">
                  <c:v>23</c:v>
                </c:pt>
                <c:pt idx="505">
                  <c:v>23</c:v>
                </c:pt>
                <c:pt idx="506">
                  <c:v>24</c:v>
                </c:pt>
                <c:pt idx="507">
                  <c:v>24</c:v>
                </c:pt>
                <c:pt idx="508">
                  <c:v>23</c:v>
                </c:pt>
                <c:pt idx="509">
                  <c:v>24</c:v>
                </c:pt>
                <c:pt idx="510">
                  <c:v>24</c:v>
                </c:pt>
                <c:pt idx="511">
                  <c:v>20</c:v>
                </c:pt>
                <c:pt idx="512">
                  <c:v>22</c:v>
                </c:pt>
                <c:pt idx="513">
                  <c:v>23</c:v>
                </c:pt>
                <c:pt idx="514">
                  <c:v>23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</c:v>
                </c:pt>
                <c:pt idx="521">
                  <c:v>23</c:v>
                </c:pt>
                <c:pt idx="522">
                  <c:v>23</c:v>
                </c:pt>
                <c:pt idx="523">
                  <c:v>23</c:v>
                </c:pt>
                <c:pt idx="524">
                  <c:v>23</c:v>
                </c:pt>
                <c:pt idx="525">
                  <c:v>23</c:v>
                </c:pt>
                <c:pt idx="526">
                  <c:v>23</c:v>
                </c:pt>
                <c:pt idx="527">
                  <c:v>23</c:v>
                </c:pt>
                <c:pt idx="528">
                  <c:v>23</c:v>
                </c:pt>
                <c:pt idx="529">
                  <c:v>23</c:v>
                </c:pt>
                <c:pt idx="530">
                  <c:v>23</c:v>
                </c:pt>
                <c:pt idx="531">
                  <c:v>23</c:v>
                </c:pt>
                <c:pt idx="532">
                  <c:v>23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23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</c:v>
                </c:pt>
                <c:pt idx="549">
                  <c:v>22</c:v>
                </c:pt>
                <c:pt idx="550">
                  <c:v>22</c:v>
                </c:pt>
                <c:pt idx="551">
                  <c:v>23</c:v>
                </c:pt>
                <c:pt idx="552">
                  <c:v>23</c:v>
                </c:pt>
                <c:pt idx="553">
                  <c:v>23</c:v>
                </c:pt>
                <c:pt idx="554">
                  <c:v>23</c:v>
                </c:pt>
                <c:pt idx="555">
                  <c:v>23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23</c:v>
                </c:pt>
                <c:pt idx="560">
                  <c:v>23</c:v>
                </c:pt>
                <c:pt idx="561">
                  <c:v>22</c:v>
                </c:pt>
                <c:pt idx="562">
                  <c:v>22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32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22</c:v>
                </c:pt>
                <c:pt idx="571">
                  <c:v>22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24</c:v>
                </c:pt>
                <c:pt idx="580">
                  <c:v>27</c:v>
                </c:pt>
                <c:pt idx="581">
                  <c:v>24</c:v>
                </c:pt>
                <c:pt idx="582">
                  <c:v>23</c:v>
                </c:pt>
                <c:pt idx="583">
                  <c:v>23</c:v>
                </c:pt>
                <c:pt idx="584">
                  <c:v>22</c:v>
                </c:pt>
                <c:pt idx="585">
                  <c:v>23</c:v>
                </c:pt>
                <c:pt idx="586">
                  <c:v>22</c:v>
                </c:pt>
                <c:pt idx="587">
                  <c:v>23</c:v>
                </c:pt>
                <c:pt idx="588">
                  <c:v>22</c:v>
                </c:pt>
                <c:pt idx="589">
                  <c:v>26</c:v>
                </c:pt>
                <c:pt idx="590">
                  <c:v>23</c:v>
                </c:pt>
                <c:pt idx="591">
                  <c:v>23</c:v>
                </c:pt>
                <c:pt idx="592">
                  <c:v>24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27</c:v>
                </c:pt>
                <c:pt idx="597">
                  <c:v>23</c:v>
                </c:pt>
                <c:pt idx="598">
                  <c:v>23</c:v>
                </c:pt>
                <c:pt idx="599">
                  <c:v>22</c:v>
                </c:pt>
                <c:pt idx="600">
                  <c:v>22</c:v>
                </c:pt>
                <c:pt idx="601">
                  <c:v>23</c:v>
                </c:pt>
                <c:pt idx="602">
                  <c:v>23</c:v>
                </c:pt>
                <c:pt idx="603">
                  <c:v>27</c:v>
                </c:pt>
                <c:pt idx="604">
                  <c:v>23</c:v>
                </c:pt>
                <c:pt idx="605">
                  <c:v>22</c:v>
                </c:pt>
                <c:pt idx="606">
                  <c:v>22</c:v>
                </c:pt>
                <c:pt idx="607">
                  <c:v>22</c:v>
                </c:pt>
                <c:pt idx="608">
                  <c:v>22</c:v>
                </c:pt>
                <c:pt idx="609">
                  <c:v>22</c:v>
                </c:pt>
                <c:pt idx="610">
                  <c:v>22</c:v>
                </c:pt>
                <c:pt idx="611">
                  <c:v>22</c:v>
                </c:pt>
                <c:pt idx="612">
                  <c:v>22</c:v>
                </c:pt>
                <c:pt idx="613">
                  <c:v>22</c:v>
                </c:pt>
                <c:pt idx="614">
                  <c:v>22</c:v>
                </c:pt>
                <c:pt idx="615">
                  <c:v>22</c:v>
                </c:pt>
                <c:pt idx="616">
                  <c:v>23</c:v>
                </c:pt>
                <c:pt idx="617">
                  <c:v>22</c:v>
                </c:pt>
                <c:pt idx="618">
                  <c:v>22</c:v>
                </c:pt>
                <c:pt idx="619">
                  <c:v>22</c:v>
                </c:pt>
                <c:pt idx="620">
                  <c:v>22</c:v>
                </c:pt>
                <c:pt idx="621">
                  <c:v>22</c:v>
                </c:pt>
                <c:pt idx="622">
                  <c:v>23</c:v>
                </c:pt>
                <c:pt idx="623">
                  <c:v>22</c:v>
                </c:pt>
                <c:pt idx="624">
                  <c:v>22</c:v>
                </c:pt>
                <c:pt idx="625">
                  <c:v>22</c:v>
                </c:pt>
                <c:pt idx="626">
                  <c:v>22</c:v>
                </c:pt>
                <c:pt idx="627">
                  <c:v>22</c:v>
                </c:pt>
                <c:pt idx="628">
                  <c:v>23</c:v>
                </c:pt>
                <c:pt idx="629">
                  <c:v>23</c:v>
                </c:pt>
                <c:pt idx="630">
                  <c:v>22</c:v>
                </c:pt>
                <c:pt idx="631">
                  <c:v>23</c:v>
                </c:pt>
                <c:pt idx="632">
                  <c:v>23</c:v>
                </c:pt>
                <c:pt idx="633">
                  <c:v>22</c:v>
                </c:pt>
                <c:pt idx="634">
                  <c:v>23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22</c:v>
                </c:pt>
                <c:pt idx="644">
                  <c:v>23</c:v>
                </c:pt>
                <c:pt idx="645">
                  <c:v>23</c:v>
                </c:pt>
                <c:pt idx="646">
                  <c:v>22</c:v>
                </c:pt>
                <c:pt idx="647">
                  <c:v>23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27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22</c:v>
                </c:pt>
                <c:pt idx="662">
                  <c:v>23</c:v>
                </c:pt>
                <c:pt idx="663">
                  <c:v>23</c:v>
                </c:pt>
                <c:pt idx="664">
                  <c:v>24</c:v>
                </c:pt>
                <c:pt idx="665">
                  <c:v>23</c:v>
                </c:pt>
                <c:pt idx="666">
                  <c:v>23</c:v>
                </c:pt>
                <c:pt idx="667">
                  <c:v>22</c:v>
                </c:pt>
                <c:pt idx="668">
                  <c:v>22</c:v>
                </c:pt>
                <c:pt idx="669">
                  <c:v>22</c:v>
                </c:pt>
                <c:pt idx="670">
                  <c:v>25</c:v>
                </c:pt>
                <c:pt idx="671">
                  <c:v>38</c:v>
                </c:pt>
                <c:pt idx="672">
                  <c:v>24</c:v>
                </c:pt>
                <c:pt idx="673">
                  <c:v>23</c:v>
                </c:pt>
                <c:pt idx="674">
                  <c:v>23</c:v>
                </c:pt>
                <c:pt idx="675">
                  <c:v>24</c:v>
                </c:pt>
                <c:pt idx="676">
                  <c:v>23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23</c:v>
                </c:pt>
                <c:pt idx="681">
                  <c:v>22</c:v>
                </c:pt>
                <c:pt idx="682">
                  <c:v>24</c:v>
                </c:pt>
                <c:pt idx="683">
                  <c:v>30</c:v>
                </c:pt>
                <c:pt idx="684">
                  <c:v>25</c:v>
                </c:pt>
                <c:pt idx="685">
                  <c:v>23</c:v>
                </c:pt>
                <c:pt idx="686">
                  <c:v>23</c:v>
                </c:pt>
                <c:pt idx="687">
                  <c:v>22</c:v>
                </c:pt>
                <c:pt idx="688">
                  <c:v>21</c:v>
                </c:pt>
                <c:pt idx="689">
                  <c:v>20</c:v>
                </c:pt>
                <c:pt idx="690">
                  <c:v>21</c:v>
                </c:pt>
                <c:pt idx="691">
                  <c:v>36</c:v>
                </c:pt>
                <c:pt idx="692">
                  <c:v>58</c:v>
                </c:pt>
                <c:pt idx="693">
                  <c:v>41</c:v>
                </c:pt>
                <c:pt idx="694">
                  <c:v>41</c:v>
                </c:pt>
                <c:pt idx="695">
                  <c:v>47</c:v>
                </c:pt>
                <c:pt idx="696">
                  <c:v>35</c:v>
                </c:pt>
                <c:pt idx="697">
                  <c:v>50</c:v>
                </c:pt>
                <c:pt idx="698">
                  <c:v>32</c:v>
                </c:pt>
                <c:pt idx="699">
                  <c:v>43</c:v>
                </c:pt>
                <c:pt idx="700">
                  <c:v>35</c:v>
                </c:pt>
                <c:pt idx="701">
                  <c:v>27</c:v>
                </c:pt>
                <c:pt idx="702">
                  <c:v>27</c:v>
                </c:pt>
                <c:pt idx="703">
                  <c:v>26</c:v>
                </c:pt>
                <c:pt idx="704">
                  <c:v>28</c:v>
                </c:pt>
                <c:pt idx="705">
                  <c:v>25</c:v>
                </c:pt>
                <c:pt idx="706">
                  <c:v>26</c:v>
                </c:pt>
                <c:pt idx="707">
                  <c:v>25</c:v>
                </c:pt>
                <c:pt idx="708">
                  <c:v>27</c:v>
                </c:pt>
                <c:pt idx="709">
                  <c:v>26</c:v>
                </c:pt>
                <c:pt idx="710">
                  <c:v>27</c:v>
                </c:pt>
                <c:pt idx="711">
                  <c:v>23</c:v>
                </c:pt>
                <c:pt idx="712">
                  <c:v>25</c:v>
                </c:pt>
                <c:pt idx="713">
                  <c:v>24</c:v>
                </c:pt>
                <c:pt idx="714">
                  <c:v>24</c:v>
                </c:pt>
                <c:pt idx="715">
                  <c:v>23</c:v>
                </c:pt>
                <c:pt idx="716">
                  <c:v>27</c:v>
                </c:pt>
                <c:pt idx="717">
                  <c:v>24</c:v>
                </c:pt>
                <c:pt idx="718">
                  <c:v>25</c:v>
                </c:pt>
                <c:pt idx="719">
                  <c:v>27</c:v>
                </c:pt>
                <c:pt idx="720">
                  <c:v>26</c:v>
                </c:pt>
                <c:pt idx="721">
                  <c:v>24</c:v>
                </c:pt>
                <c:pt idx="722">
                  <c:v>34</c:v>
                </c:pt>
                <c:pt idx="723">
                  <c:v>25</c:v>
                </c:pt>
                <c:pt idx="724">
                  <c:v>24</c:v>
                </c:pt>
                <c:pt idx="725">
                  <c:v>25</c:v>
                </c:pt>
                <c:pt idx="726">
                  <c:v>27</c:v>
                </c:pt>
                <c:pt idx="727">
                  <c:v>27</c:v>
                </c:pt>
                <c:pt idx="728">
                  <c:v>26</c:v>
                </c:pt>
                <c:pt idx="729">
                  <c:v>25</c:v>
                </c:pt>
                <c:pt idx="730">
                  <c:v>24</c:v>
                </c:pt>
                <c:pt idx="731">
                  <c:v>24</c:v>
                </c:pt>
                <c:pt idx="732">
                  <c:v>22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23</c:v>
                </c:pt>
                <c:pt idx="737">
                  <c:v>24</c:v>
                </c:pt>
                <c:pt idx="738">
                  <c:v>24</c:v>
                </c:pt>
                <c:pt idx="739">
                  <c:v>25</c:v>
                </c:pt>
                <c:pt idx="740">
                  <c:v>24</c:v>
                </c:pt>
                <c:pt idx="741">
                  <c:v>24</c:v>
                </c:pt>
                <c:pt idx="742">
                  <c:v>24</c:v>
                </c:pt>
                <c:pt idx="743">
                  <c:v>25</c:v>
                </c:pt>
                <c:pt idx="744">
                  <c:v>25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35</c:v>
                </c:pt>
                <c:pt idx="749">
                  <c:v>29</c:v>
                </c:pt>
                <c:pt idx="750">
                  <c:v>45</c:v>
                </c:pt>
                <c:pt idx="751">
                  <c:v>26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24</c:v>
                </c:pt>
                <c:pt idx="757">
                  <c:v>25</c:v>
                </c:pt>
                <c:pt idx="758">
                  <c:v>23</c:v>
                </c:pt>
                <c:pt idx="759">
                  <c:v>22</c:v>
                </c:pt>
                <c:pt idx="760">
                  <c:v>23</c:v>
                </c:pt>
                <c:pt idx="761">
                  <c:v>26</c:v>
                </c:pt>
                <c:pt idx="762">
                  <c:v>26</c:v>
                </c:pt>
                <c:pt idx="763">
                  <c:v>36</c:v>
                </c:pt>
                <c:pt idx="764">
                  <c:v>29</c:v>
                </c:pt>
                <c:pt idx="765">
                  <c:v>63</c:v>
                </c:pt>
                <c:pt idx="766">
                  <c:v>25</c:v>
                </c:pt>
                <c:pt idx="767">
                  <c:v>28</c:v>
                </c:pt>
                <c:pt idx="768">
                  <c:v>30</c:v>
                </c:pt>
                <c:pt idx="769">
                  <c:v>37</c:v>
                </c:pt>
                <c:pt idx="770">
                  <c:v>36</c:v>
                </c:pt>
                <c:pt idx="771">
                  <c:v>42</c:v>
                </c:pt>
                <c:pt idx="772">
                  <c:v>30</c:v>
                </c:pt>
                <c:pt idx="773">
                  <c:v>36</c:v>
                </c:pt>
                <c:pt idx="774">
                  <c:v>26</c:v>
                </c:pt>
                <c:pt idx="775">
                  <c:v>28</c:v>
                </c:pt>
                <c:pt idx="776">
                  <c:v>27</c:v>
                </c:pt>
                <c:pt idx="777">
                  <c:v>28</c:v>
                </c:pt>
                <c:pt idx="778">
                  <c:v>36</c:v>
                </c:pt>
                <c:pt idx="779">
                  <c:v>35</c:v>
                </c:pt>
                <c:pt idx="780">
                  <c:v>33</c:v>
                </c:pt>
                <c:pt idx="781">
                  <c:v>28</c:v>
                </c:pt>
                <c:pt idx="782">
                  <c:v>28</c:v>
                </c:pt>
                <c:pt idx="783">
                  <c:v>30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28</c:v>
                </c:pt>
                <c:pt idx="788">
                  <c:v>26</c:v>
                </c:pt>
                <c:pt idx="789">
                  <c:v>25</c:v>
                </c:pt>
                <c:pt idx="790">
                  <c:v>27</c:v>
                </c:pt>
                <c:pt idx="791">
                  <c:v>25</c:v>
                </c:pt>
                <c:pt idx="792">
                  <c:v>23</c:v>
                </c:pt>
                <c:pt idx="793">
                  <c:v>26</c:v>
                </c:pt>
                <c:pt idx="794">
                  <c:v>24</c:v>
                </c:pt>
                <c:pt idx="795">
                  <c:v>25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26</c:v>
                </c:pt>
                <c:pt idx="800">
                  <c:v>23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30</c:v>
                </c:pt>
                <c:pt idx="805">
                  <c:v>25</c:v>
                </c:pt>
                <c:pt idx="806">
                  <c:v>26</c:v>
                </c:pt>
                <c:pt idx="807">
                  <c:v>24</c:v>
                </c:pt>
                <c:pt idx="808">
                  <c:v>24</c:v>
                </c:pt>
                <c:pt idx="809">
                  <c:v>17</c:v>
                </c:pt>
                <c:pt idx="810">
                  <c:v>14</c:v>
                </c:pt>
                <c:pt idx="811">
                  <c:v>14</c:v>
                </c:pt>
                <c:pt idx="812">
                  <c:v>12</c:v>
                </c:pt>
                <c:pt idx="813">
                  <c:v>15</c:v>
                </c:pt>
                <c:pt idx="814">
                  <c:v>12</c:v>
                </c:pt>
                <c:pt idx="815">
                  <c:v>11</c:v>
                </c:pt>
                <c:pt idx="816">
                  <c:v>14</c:v>
                </c:pt>
                <c:pt idx="817">
                  <c:v>14</c:v>
                </c:pt>
                <c:pt idx="818">
                  <c:v>13</c:v>
                </c:pt>
                <c:pt idx="819">
                  <c:v>12</c:v>
                </c:pt>
                <c:pt idx="820">
                  <c:v>12</c:v>
                </c:pt>
                <c:pt idx="821">
                  <c:v>10</c:v>
                </c:pt>
                <c:pt idx="822">
                  <c:v>10</c:v>
                </c:pt>
                <c:pt idx="823">
                  <c:v>12</c:v>
                </c:pt>
                <c:pt idx="824">
                  <c:v>14</c:v>
                </c:pt>
                <c:pt idx="825">
                  <c:v>15</c:v>
                </c:pt>
                <c:pt idx="826">
                  <c:v>16</c:v>
                </c:pt>
                <c:pt idx="827">
                  <c:v>13</c:v>
                </c:pt>
                <c:pt idx="828">
                  <c:v>12</c:v>
                </c:pt>
                <c:pt idx="829">
                  <c:v>11</c:v>
                </c:pt>
                <c:pt idx="830">
                  <c:v>10</c:v>
                </c:pt>
                <c:pt idx="831">
                  <c:v>13</c:v>
                </c:pt>
                <c:pt idx="832">
                  <c:v>16</c:v>
                </c:pt>
                <c:pt idx="833">
                  <c:v>16</c:v>
                </c:pt>
                <c:pt idx="834">
                  <c:v>15</c:v>
                </c:pt>
                <c:pt idx="835">
                  <c:v>15</c:v>
                </c:pt>
                <c:pt idx="836">
                  <c:v>18</c:v>
                </c:pt>
                <c:pt idx="837">
                  <c:v>17</c:v>
                </c:pt>
                <c:pt idx="838">
                  <c:v>17</c:v>
                </c:pt>
                <c:pt idx="839">
                  <c:v>17</c:v>
                </c:pt>
                <c:pt idx="840">
                  <c:v>16</c:v>
                </c:pt>
                <c:pt idx="841">
                  <c:v>16</c:v>
                </c:pt>
                <c:pt idx="842">
                  <c:v>13</c:v>
                </c:pt>
                <c:pt idx="843">
                  <c:v>14</c:v>
                </c:pt>
                <c:pt idx="844">
                  <c:v>16</c:v>
                </c:pt>
                <c:pt idx="845">
                  <c:v>18</c:v>
                </c:pt>
                <c:pt idx="846">
                  <c:v>16</c:v>
                </c:pt>
                <c:pt idx="847">
                  <c:v>16</c:v>
                </c:pt>
                <c:pt idx="848">
                  <c:v>15</c:v>
                </c:pt>
                <c:pt idx="849">
                  <c:v>13</c:v>
                </c:pt>
                <c:pt idx="850">
                  <c:v>15</c:v>
                </c:pt>
                <c:pt idx="851">
                  <c:v>16</c:v>
                </c:pt>
                <c:pt idx="852">
                  <c:v>17</c:v>
                </c:pt>
                <c:pt idx="853">
                  <c:v>17</c:v>
                </c:pt>
                <c:pt idx="854">
                  <c:v>16</c:v>
                </c:pt>
                <c:pt idx="855">
                  <c:v>15</c:v>
                </c:pt>
                <c:pt idx="856">
                  <c:v>13</c:v>
                </c:pt>
                <c:pt idx="857">
                  <c:v>14</c:v>
                </c:pt>
                <c:pt idx="858">
                  <c:v>22</c:v>
                </c:pt>
                <c:pt idx="859">
                  <c:v>31</c:v>
                </c:pt>
                <c:pt idx="860">
                  <c:v>42</c:v>
                </c:pt>
                <c:pt idx="861">
                  <c:v>60</c:v>
                </c:pt>
                <c:pt idx="862">
                  <c:v>61</c:v>
                </c:pt>
                <c:pt idx="863">
                  <c:v>56</c:v>
                </c:pt>
                <c:pt idx="864">
                  <c:v>44</c:v>
                </c:pt>
                <c:pt idx="865">
                  <c:v>35</c:v>
                </c:pt>
                <c:pt idx="866">
                  <c:v>38</c:v>
                </c:pt>
                <c:pt idx="867">
                  <c:v>39</c:v>
                </c:pt>
                <c:pt idx="868">
                  <c:v>42</c:v>
                </c:pt>
                <c:pt idx="869">
                  <c:v>35</c:v>
                </c:pt>
                <c:pt idx="870">
                  <c:v>35</c:v>
                </c:pt>
                <c:pt idx="871">
                  <c:v>29</c:v>
                </c:pt>
                <c:pt idx="872">
                  <c:v>27</c:v>
                </c:pt>
                <c:pt idx="873">
                  <c:v>34</c:v>
                </c:pt>
                <c:pt idx="874">
                  <c:v>42</c:v>
                </c:pt>
                <c:pt idx="875">
                  <c:v>42</c:v>
                </c:pt>
                <c:pt idx="876">
                  <c:v>41</c:v>
                </c:pt>
                <c:pt idx="877">
                  <c:v>33</c:v>
                </c:pt>
                <c:pt idx="878">
                  <c:v>30</c:v>
                </c:pt>
                <c:pt idx="879">
                  <c:v>26</c:v>
                </c:pt>
                <c:pt idx="880">
                  <c:v>26</c:v>
                </c:pt>
                <c:pt idx="881">
                  <c:v>25</c:v>
                </c:pt>
                <c:pt idx="882">
                  <c:v>24</c:v>
                </c:pt>
                <c:pt idx="883">
                  <c:v>25</c:v>
                </c:pt>
                <c:pt idx="884">
                  <c:v>24</c:v>
                </c:pt>
                <c:pt idx="885">
                  <c:v>25</c:v>
                </c:pt>
                <c:pt idx="886">
                  <c:v>23</c:v>
                </c:pt>
                <c:pt idx="887">
                  <c:v>26</c:v>
                </c:pt>
                <c:pt idx="888">
                  <c:v>28</c:v>
                </c:pt>
                <c:pt idx="889">
                  <c:v>33</c:v>
                </c:pt>
                <c:pt idx="890">
                  <c:v>84</c:v>
                </c:pt>
                <c:pt idx="891">
                  <c:v>96</c:v>
                </c:pt>
                <c:pt idx="892">
                  <c:v>75</c:v>
                </c:pt>
                <c:pt idx="893">
                  <c:v>74</c:v>
                </c:pt>
                <c:pt idx="894">
                  <c:v>77</c:v>
                </c:pt>
                <c:pt idx="895">
                  <c:v>95</c:v>
                </c:pt>
                <c:pt idx="896">
                  <c:v>83</c:v>
                </c:pt>
                <c:pt idx="897">
                  <c:v>60</c:v>
                </c:pt>
                <c:pt idx="898">
                  <c:v>64</c:v>
                </c:pt>
                <c:pt idx="899">
                  <c:v>58</c:v>
                </c:pt>
                <c:pt idx="900">
                  <c:v>54</c:v>
                </c:pt>
                <c:pt idx="901">
                  <c:v>55</c:v>
                </c:pt>
                <c:pt idx="902">
                  <c:v>52</c:v>
                </c:pt>
                <c:pt idx="903">
                  <c:v>54</c:v>
                </c:pt>
                <c:pt idx="904">
                  <c:v>51</c:v>
                </c:pt>
                <c:pt idx="905">
                  <c:v>51</c:v>
                </c:pt>
                <c:pt idx="906">
                  <c:v>40</c:v>
                </c:pt>
                <c:pt idx="907">
                  <c:v>34</c:v>
                </c:pt>
                <c:pt idx="908">
                  <c:v>39</c:v>
                </c:pt>
                <c:pt idx="909">
                  <c:v>38</c:v>
                </c:pt>
                <c:pt idx="910">
                  <c:v>34</c:v>
                </c:pt>
                <c:pt idx="911">
                  <c:v>28</c:v>
                </c:pt>
                <c:pt idx="912">
                  <c:v>28</c:v>
                </c:pt>
                <c:pt idx="913">
                  <c:v>28</c:v>
                </c:pt>
                <c:pt idx="914">
                  <c:v>37</c:v>
                </c:pt>
                <c:pt idx="915">
                  <c:v>30</c:v>
                </c:pt>
                <c:pt idx="916">
                  <c:v>29</c:v>
                </c:pt>
                <c:pt idx="917">
                  <c:v>40</c:v>
                </c:pt>
                <c:pt idx="918">
                  <c:v>35</c:v>
                </c:pt>
                <c:pt idx="919">
                  <c:v>29</c:v>
                </c:pt>
                <c:pt idx="920">
                  <c:v>29</c:v>
                </c:pt>
                <c:pt idx="921">
                  <c:v>27</c:v>
                </c:pt>
                <c:pt idx="922">
                  <c:v>28</c:v>
                </c:pt>
                <c:pt idx="923">
                  <c:v>27</c:v>
                </c:pt>
                <c:pt idx="924">
                  <c:v>25</c:v>
                </c:pt>
                <c:pt idx="925">
                  <c:v>23</c:v>
                </c:pt>
                <c:pt idx="926">
                  <c:v>24</c:v>
                </c:pt>
                <c:pt idx="927">
                  <c:v>22</c:v>
                </c:pt>
                <c:pt idx="928">
                  <c:v>21</c:v>
                </c:pt>
                <c:pt idx="929">
                  <c:v>22</c:v>
                </c:pt>
                <c:pt idx="930">
                  <c:v>23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23</c:v>
                </c:pt>
                <c:pt idx="935">
                  <c:v>20</c:v>
                </c:pt>
                <c:pt idx="936">
                  <c:v>20</c:v>
                </c:pt>
                <c:pt idx="937">
                  <c:v>19</c:v>
                </c:pt>
                <c:pt idx="938">
                  <c:v>18</c:v>
                </c:pt>
                <c:pt idx="939">
                  <c:v>19</c:v>
                </c:pt>
                <c:pt idx="940">
                  <c:v>19</c:v>
                </c:pt>
                <c:pt idx="941">
                  <c:v>17</c:v>
                </c:pt>
                <c:pt idx="942">
                  <c:v>18</c:v>
                </c:pt>
                <c:pt idx="943">
                  <c:v>18</c:v>
                </c:pt>
                <c:pt idx="944">
                  <c:v>20</c:v>
                </c:pt>
                <c:pt idx="945">
                  <c:v>18</c:v>
                </c:pt>
                <c:pt idx="946">
                  <c:v>20</c:v>
                </c:pt>
                <c:pt idx="947">
                  <c:v>16</c:v>
                </c:pt>
                <c:pt idx="948">
                  <c:v>17</c:v>
                </c:pt>
                <c:pt idx="949">
                  <c:v>20</c:v>
                </c:pt>
                <c:pt idx="950">
                  <c:v>18</c:v>
                </c:pt>
                <c:pt idx="951">
                  <c:v>20</c:v>
                </c:pt>
                <c:pt idx="952">
                  <c:v>18</c:v>
                </c:pt>
                <c:pt idx="953">
                  <c:v>18</c:v>
                </c:pt>
                <c:pt idx="954">
                  <c:v>15</c:v>
                </c:pt>
                <c:pt idx="955">
                  <c:v>14</c:v>
                </c:pt>
                <c:pt idx="956">
                  <c:v>15</c:v>
                </c:pt>
                <c:pt idx="957">
                  <c:v>13</c:v>
                </c:pt>
                <c:pt idx="958">
                  <c:v>14</c:v>
                </c:pt>
                <c:pt idx="959">
                  <c:v>14</c:v>
                </c:pt>
                <c:pt idx="960">
                  <c:v>16</c:v>
                </c:pt>
                <c:pt idx="961">
                  <c:v>12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14</c:v>
                </c:pt>
                <c:pt idx="966">
                  <c:v>14</c:v>
                </c:pt>
                <c:pt idx="967">
                  <c:v>16</c:v>
                </c:pt>
                <c:pt idx="968">
                  <c:v>14</c:v>
                </c:pt>
                <c:pt idx="969">
                  <c:v>14</c:v>
                </c:pt>
                <c:pt idx="970">
                  <c:v>18</c:v>
                </c:pt>
                <c:pt idx="971">
                  <c:v>14</c:v>
                </c:pt>
                <c:pt idx="972">
                  <c:v>15</c:v>
                </c:pt>
                <c:pt idx="973">
                  <c:v>16</c:v>
                </c:pt>
                <c:pt idx="974">
                  <c:v>13</c:v>
                </c:pt>
                <c:pt idx="975">
                  <c:v>11</c:v>
                </c:pt>
                <c:pt idx="976">
                  <c:v>11</c:v>
                </c:pt>
                <c:pt idx="977">
                  <c:v>12</c:v>
                </c:pt>
                <c:pt idx="978">
                  <c:v>12</c:v>
                </c:pt>
                <c:pt idx="979">
                  <c:v>11</c:v>
                </c:pt>
                <c:pt idx="980">
                  <c:v>15</c:v>
                </c:pt>
                <c:pt idx="981">
                  <c:v>14</c:v>
                </c:pt>
                <c:pt idx="982">
                  <c:v>11</c:v>
                </c:pt>
                <c:pt idx="983">
                  <c:v>10</c:v>
                </c:pt>
                <c:pt idx="984">
                  <c:v>12</c:v>
                </c:pt>
                <c:pt idx="985">
                  <c:v>12</c:v>
                </c:pt>
                <c:pt idx="986">
                  <c:v>12</c:v>
                </c:pt>
                <c:pt idx="987">
                  <c:v>13</c:v>
                </c:pt>
                <c:pt idx="988">
                  <c:v>16</c:v>
                </c:pt>
                <c:pt idx="989">
                  <c:v>12</c:v>
                </c:pt>
                <c:pt idx="990">
                  <c:v>12</c:v>
                </c:pt>
                <c:pt idx="991">
                  <c:v>12</c:v>
                </c:pt>
                <c:pt idx="992">
                  <c:v>12</c:v>
                </c:pt>
                <c:pt idx="993">
                  <c:v>14</c:v>
                </c:pt>
                <c:pt idx="994">
                  <c:v>13</c:v>
                </c:pt>
                <c:pt idx="995">
                  <c:v>13</c:v>
                </c:pt>
                <c:pt idx="996">
                  <c:v>11</c:v>
                </c:pt>
                <c:pt idx="997">
                  <c:v>12</c:v>
                </c:pt>
                <c:pt idx="998">
                  <c:v>12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18</c:v>
                </c:pt>
                <c:pt idx="1004">
                  <c:v>15</c:v>
                </c:pt>
                <c:pt idx="1005">
                  <c:v>16</c:v>
                </c:pt>
                <c:pt idx="1006">
                  <c:v>14</c:v>
                </c:pt>
                <c:pt idx="1007">
                  <c:v>15</c:v>
                </c:pt>
                <c:pt idx="1008">
                  <c:v>16</c:v>
                </c:pt>
                <c:pt idx="1009">
                  <c:v>15</c:v>
                </c:pt>
                <c:pt idx="1010">
                  <c:v>13</c:v>
                </c:pt>
                <c:pt idx="1011">
                  <c:v>14</c:v>
                </c:pt>
                <c:pt idx="1012">
                  <c:v>14</c:v>
                </c:pt>
                <c:pt idx="1013">
                  <c:v>16</c:v>
                </c:pt>
                <c:pt idx="1014">
                  <c:v>15</c:v>
                </c:pt>
                <c:pt idx="1015">
                  <c:v>18</c:v>
                </c:pt>
                <c:pt idx="1016">
                  <c:v>19</c:v>
                </c:pt>
                <c:pt idx="1017">
                  <c:v>13</c:v>
                </c:pt>
                <c:pt idx="1018">
                  <c:v>14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19</c:v>
                </c:pt>
                <c:pt idx="1023">
                  <c:v>19</c:v>
                </c:pt>
                <c:pt idx="1024">
                  <c:v>18</c:v>
                </c:pt>
                <c:pt idx="1025">
                  <c:v>17</c:v>
                </c:pt>
                <c:pt idx="1026">
                  <c:v>18</c:v>
                </c:pt>
                <c:pt idx="1027">
                  <c:v>19</c:v>
                </c:pt>
                <c:pt idx="1028">
                  <c:v>20</c:v>
                </c:pt>
                <c:pt idx="1029">
                  <c:v>19</c:v>
                </c:pt>
                <c:pt idx="1030">
                  <c:v>18</c:v>
                </c:pt>
                <c:pt idx="1031">
                  <c:v>16</c:v>
                </c:pt>
                <c:pt idx="1032">
                  <c:v>15</c:v>
                </c:pt>
                <c:pt idx="1033">
                  <c:v>21</c:v>
                </c:pt>
                <c:pt idx="1034">
                  <c:v>21</c:v>
                </c:pt>
                <c:pt idx="1035">
                  <c:v>21</c:v>
                </c:pt>
                <c:pt idx="1036">
                  <c:v>26</c:v>
                </c:pt>
                <c:pt idx="1037">
                  <c:v>22</c:v>
                </c:pt>
                <c:pt idx="1038">
                  <c:v>16</c:v>
                </c:pt>
                <c:pt idx="1039">
                  <c:v>15</c:v>
                </c:pt>
                <c:pt idx="1040">
                  <c:v>19</c:v>
                </c:pt>
                <c:pt idx="1041">
                  <c:v>17</c:v>
                </c:pt>
                <c:pt idx="1042">
                  <c:v>20</c:v>
                </c:pt>
                <c:pt idx="1043">
                  <c:v>17</c:v>
                </c:pt>
                <c:pt idx="1044">
                  <c:v>16</c:v>
                </c:pt>
                <c:pt idx="1045">
                  <c:v>13</c:v>
                </c:pt>
                <c:pt idx="1046">
                  <c:v>13</c:v>
                </c:pt>
                <c:pt idx="1047">
                  <c:v>14</c:v>
                </c:pt>
                <c:pt idx="1048">
                  <c:v>14</c:v>
                </c:pt>
                <c:pt idx="1049">
                  <c:v>14</c:v>
                </c:pt>
                <c:pt idx="1050">
                  <c:v>16</c:v>
                </c:pt>
                <c:pt idx="1051">
                  <c:v>17</c:v>
                </c:pt>
                <c:pt idx="1052">
                  <c:v>25</c:v>
                </c:pt>
                <c:pt idx="1053">
                  <c:v>11</c:v>
                </c:pt>
                <c:pt idx="1054">
                  <c:v>12</c:v>
                </c:pt>
                <c:pt idx="1055">
                  <c:v>14</c:v>
                </c:pt>
                <c:pt idx="1056">
                  <c:v>13</c:v>
                </c:pt>
                <c:pt idx="1057">
                  <c:v>13</c:v>
                </c:pt>
                <c:pt idx="1058">
                  <c:v>39</c:v>
                </c:pt>
                <c:pt idx="1059">
                  <c:v>14</c:v>
                </c:pt>
                <c:pt idx="1060">
                  <c:v>16</c:v>
                </c:pt>
                <c:pt idx="1061">
                  <c:v>16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34</c:v>
                </c:pt>
                <c:pt idx="1067">
                  <c:v>60</c:v>
                </c:pt>
                <c:pt idx="1068">
                  <c:v>86</c:v>
                </c:pt>
                <c:pt idx="1069">
                  <c:v>82</c:v>
                </c:pt>
                <c:pt idx="1070">
                  <c:v>59</c:v>
                </c:pt>
                <c:pt idx="1071">
                  <c:v>49</c:v>
                </c:pt>
                <c:pt idx="1072">
                  <c:v>70</c:v>
                </c:pt>
                <c:pt idx="1073">
                  <c:v>60</c:v>
                </c:pt>
                <c:pt idx="1074">
                  <c:v>36</c:v>
                </c:pt>
                <c:pt idx="1075">
                  <c:v>26</c:v>
                </c:pt>
                <c:pt idx="1076">
                  <c:v>21</c:v>
                </c:pt>
                <c:pt idx="1077">
                  <c:v>19</c:v>
                </c:pt>
                <c:pt idx="1078">
                  <c:v>29</c:v>
                </c:pt>
                <c:pt idx="1079">
                  <c:v>30</c:v>
                </c:pt>
                <c:pt idx="1080">
                  <c:v>58</c:v>
                </c:pt>
                <c:pt idx="1081">
                  <c:v>48</c:v>
                </c:pt>
                <c:pt idx="1082">
                  <c:v>19</c:v>
                </c:pt>
                <c:pt idx="1083">
                  <c:v>18</c:v>
                </c:pt>
                <c:pt idx="1084">
                  <c:v>15</c:v>
                </c:pt>
                <c:pt idx="1085">
                  <c:v>13</c:v>
                </c:pt>
                <c:pt idx="1086">
                  <c:v>16</c:v>
                </c:pt>
                <c:pt idx="1087">
                  <c:v>16</c:v>
                </c:pt>
                <c:pt idx="1088">
                  <c:v>11</c:v>
                </c:pt>
                <c:pt idx="1089">
                  <c:v>16</c:v>
                </c:pt>
                <c:pt idx="1090">
                  <c:v>15</c:v>
                </c:pt>
                <c:pt idx="1091">
                  <c:v>13</c:v>
                </c:pt>
                <c:pt idx="1092">
                  <c:v>12</c:v>
                </c:pt>
                <c:pt idx="1093">
                  <c:v>11</c:v>
                </c:pt>
                <c:pt idx="1094">
                  <c:v>12</c:v>
                </c:pt>
                <c:pt idx="1095">
                  <c:v>9</c:v>
                </c:pt>
                <c:pt idx="1096">
                  <c:v>11</c:v>
                </c:pt>
                <c:pt idx="1097">
                  <c:v>11</c:v>
                </c:pt>
                <c:pt idx="1098">
                  <c:v>37</c:v>
                </c:pt>
                <c:pt idx="1099">
                  <c:v>10</c:v>
                </c:pt>
                <c:pt idx="1100">
                  <c:v>11</c:v>
                </c:pt>
                <c:pt idx="1101">
                  <c:v>10</c:v>
                </c:pt>
                <c:pt idx="1102">
                  <c:v>8</c:v>
                </c:pt>
                <c:pt idx="1103">
                  <c:v>13</c:v>
                </c:pt>
                <c:pt idx="1104">
                  <c:v>25</c:v>
                </c:pt>
                <c:pt idx="1105">
                  <c:v>57</c:v>
                </c:pt>
                <c:pt idx="1106">
                  <c:v>53</c:v>
                </c:pt>
                <c:pt idx="1107">
                  <c:v>34</c:v>
                </c:pt>
                <c:pt idx="1108">
                  <c:v>15</c:v>
                </c:pt>
                <c:pt idx="1109">
                  <c:v>11</c:v>
                </c:pt>
                <c:pt idx="1110">
                  <c:v>15</c:v>
                </c:pt>
                <c:pt idx="1111">
                  <c:v>16</c:v>
                </c:pt>
                <c:pt idx="1112">
                  <c:v>15</c:v>
                </c:pt>
                <c:pt idx="1113">
                  <c:v>13</c:v>
                </c:pt>
                <c:pt idx="1114">
                  <c:v>39</c:v>
                </c:pt>
                <c:pt idx="1115">
                  <c:v>16</c:v>
                </c:pt>
                <c:pt idx="1116">
                  <c:v>14</c:v>
                </c:pt>
                <c:pt idx="1117">
                  <c:v>12</c:v>
                </c:pt>
                <c:pt idx="1118">
                  <c:v>13</c:v>
                </c:pt>
                <c:pt idx="1119">
                  <c:v>17</c:v>
                </c:pt>
                <c:pt idx="1120">
                  <c:v>14</c:v>
                </c:pt>
                <c:pt idx="1121">
                  <c:v>22</c:v>
                </c:pt>
                <c:pt idx="1122">
                  <c:v>11</c:v>
                </c:pt>
                <c:pt idx="1123">
                  <c:v>16</c:v>
                </c:pt>
                <c:pt idx="1124">
                  <c:v>12</c:v>
                </c:pt>
                <c:pt idx="1125">
                  <c:v>13</c:v>
                </c:pt>
                <c:pt idx="1126">
                  <c:v>17</c:v>
                </c:pt>
                <c:pt idx="1127">
                  <c:v>14</c:v>
                </c:pt>
                <c:pt idx="1128">
                  <c:v>14</c:v>
                </c:pt>
                <c:pt idx="1129">
                  <c:v>11</c:v>
                </c:pt>
                <c:pt idx="1130">
                  <c:v>10</c:v>
                </c:pt>
                <c:pt idx="1131">
                  <c:v>12</c:v>
                </c:pt>
                <c:pt idx="1132">
                  <c:v>14</c:v>
                </c:pt>
                <c:pt idx="1133">
                  <c:v>13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13</c:v>
                </c:pt>
                <c:pt idx="1138">
                  <c:v>13</c:v>
                </c:pt>
                <c:pt idx="1139">
                  <c:v>16</c:v>
                </c:pt>
                <c:pt idx="1140">
                  <c:v>16</c:v>
                </c:pt>
                <c:pt idx="1141">
                  <c:v>17</c:v>
                </c:pt>
                <c:pt idx="1142">
                  <c:v>15</c:v>
                </c:pt>
                <c:pt idx="1143">
                  <c:v>13</c:v>
                </c:pt>
                <c:pt idx="1144">
                  <c:v>13</c:v>
                </c:pt>
                <c:pt idx="1145">
                  <c:v>15</c:v>
                </c:pt>
                <c:pt idx="1146">
                  <c:v>25</c:v>
                </c:pt>
                <c:pt idx="1147">
                  <c:v>20</c:v>
                </c:pt>
                <c:pt idx="1148">
                  <c:v>16</c:v>
                </c:pt>
                <c:pt idx="1149">
                  <c:v>18</c:v>
                </c:pt>
                <c:pt idx="1150">
                  <c:v>14</c:v>
                </c:pt>
                <c:pt idx="1151">
                  <c:v>13</c:v>
                </c:pt>
                <c:pt idx="1152">
                  <c:v>17</c:v>
                </c:pt>
                <c:pt idx="1153">
                  <c:v>17</c:v>
                </c:pt>
                <c:pt idx="1154">
                  <c:v>16</c:v>
                </c:pt>
                <c:pt idx="1155">
                  <c:v>17</c:v>
                </c:pt>
                <c:pt idx="1156">
                  <c:v>18</c:v>
                </c:pt>
                <c:pt idx="1157">
                  <c:v>22</c:v>
                </c:pt>
                <c:pt idx="1158">
                  <c:v>17</c:v>
                </c:pt>
                <c:pt idx="1159">
                  <c:v>19</c:v>
                </c:pt>
                <c:pt idx="1160">
                  <c:v>19</c:v>
                </c:pt>
                <c:pt idx="1161">
                  <c:v>13</c:v>
                </c:pt>
                <c:pt idx="1162">
                  <c:v>13</c:v>
                </c:pt>
                <c:pt idx="1163">
                  <c:v>14</c:v>
                </c:pt>
                <c:pt idx="1164">
                  <c:v>9</c:v>
                </c:pt>
                <c:pt idx="1165">
                  <c:v>12</c:v>
                </c:pt>
                <c:pt idx="1166">
                  <c:v>15</c:v>
                </c:pt>
                <c:pt idx="1167">
                  <c:v>13</c:v>
                </c:pt>
                <c:pt idx="1168">
                  <c:v>16</c:v>
                </c:pt>
                <c:pt idx="1169">
                  <c:v>15</c:v>
                </c:pt>
                <c:pt idx="1170">
                  <c:v>29</c:v>
                </c:pt>
                <c:pt idx="1171">
                  <c:v>12</c:v>
                </c:pt>
                <c:pt idx="1172">
                  <c:v>12</c:v>
                </c:pt>
                <c:pt idx="1173">
                  <c:v>16</c:v>
                </c:pt>
                <c:pt idx="1174">
                  <c:v>13</c:v>
                </c:pt>
                <c:pt idx="1175">
                  <c:v>13</c:v>
                </c:pt>
                <c:pt idx="1176">
                  <c:v>13</c:v>
                </c:pt>
                <c:pt idx="1177">
                  <c:v>14</c:v>
                </c:pt>
                <c:pt idx="1178">
                  <c:v>13</c:v>
                </c:pt>
                <c:pt idx="1179">
                  <c:v>12</c:v>
                </c:pt>
                <c:pt idx="1180">
                  <c:v>13</c:v>
                </c:pt>
                <c:pt idx="1181">
                  <c:v>15</c:v>
                </c:pt>
                <c:pt idx="1182">
                  <c:v>15</c:v>
                </c:pt>
                <c:pt idx="1183">
                  <c:v>16</c:v>
                </c:pt>
                <c:pt idx="1184">
                  <c:v>16</c:v>
                </c:pt>
                <c:pt idx="1185">
                  <c:v>14</c:v>
                </c:pt>
                <c:pt idx="1186">
                  <c:v>13</c:v>
                </c:pt>
                <c:pt idx="1187">
                  <c:v>15</c:v>
                </c:pt>
                <c:pt idx="1188">
                  <c:v>15</c:v>
                </c:pt>
                <c:pt idx="1189">
                  <c:v>15</c:v>
                </c:pt>
                <c:pt idx="1190">
                  <c:v>14</c:v>
                </c:pt>
                <c:pt idx="1191">
                  <c:v>15</c:v>
                </c:pt>
                <c:pt idx="1192">
                  <c:v>16</c:v>
                </c:pt>
                <c:pt idx="1193">
                  <c:v>13</c:v>
                </c:pt>
                <c:pt idx="1194">
                  <c:v>17</c:v>
                </c:pt>
                <c:pt idx="1195">
                  <c:v>17</c:v>
                </c:pt>
                <c:pt idx="1196">
                  <c:v>16</c:v>
                </c:pt>
                <c:pt idx="1197">
                  <c:v>19</c:v>
                </c:pt>
                <c:pt idx="1198">
                  <c:v>16</c:v>
                </c:pt>
                <c:pt idx="1199">
                  <c:v>12</c:v>
                </c:pt>
                <c:pt idx="1200">
                  <c:v>11</c:v>
                </c:pt>
                <c:pt idx="1201">
                  <c:v>14</c:v>
                </c:pt>
                <c:pt idx="1202">
                  <c:v>15</c:v>
                </c:pt>
                <c:pt idx="1203">
                  <c:v>17</c:v>
                </c:pt>
                <c:pt idx="1204">
                  <c:v>18</c:v>
                </c:pt>
                <c:pt idx="1205">
                  <c:v>16</c:v>
                </c:pt>
                <c:pt idx="1206">
                  <c:v>13</c:v>
                </c:pt>
                <c:pt idx="1207">
                  <c:v>15</c:v>
                </c:pt>
                <c:pt idx="1208">
                  <c:v>17</c:v>
                </c:pt>
                <c:pt idx="1209">
                  <c:v>18</c:v>
                </c:pt>
                <c:pt idx="1210">
                  <c:v>15</c:v>
                </c:pt>
                <c:pt idx="1211">
                  <c:v>15</c:v>
                </c:pt>
                <c:pt idx="1212">
                  <c:v>16</c:v>
                </c:pt>
                <c:pt idx="1213">
                  <c:v>15</c:v>
                </c:pt>
                <c:pt idx="1214">
                  <c:v>16</c:v>
                </c:pt>
                <c:pt idx="1215">
                  <c:v>16</c:v>
                </c:pt>
                <c:pt idx="1216">
                  <c:v>15</c:v>
                </c:pt>
                <c:pt idx="1217">
                  <c:v>16</c:v>
                </c:pt>
                <c:pt idx="1218">
                  <c:v>20</c:v>
                </c:pt>
                <c:pt idx="1219">
                  <c:v>23</c:v>
                </c:pt>
                <c:pt idx="1220">
                  <c:v>17</c:v>
                </c:pt>
                <c:pt idx="1221">
                  <c:v>16</c:v>
                </c:pt>
                <c:pt idx="1222">
                  <c:v>17</c:v>
                </c:pt>
                <c:pt idx="1223">
                  <c:v>17</c:v>
                </c:pt>
                <c:pt idx="1224">
                  <c:v>18</c:v>
                </c:pt>
                <c:pt idx="1225">
                  <c:v>16</c:v>
                </c:pt>
                <c:pt idx="1226">
                  <c:v>17</c:v>
                </c:pt>
                <c:pt idx="1227">
                  <c:v>12</c:v>
                </c:pt>
                <c:pt idx="1228">
                  <c:v>12</c:v>
                </c:pt>
                <c:pt idx="1229">
                  <c:v>14</c:v>
                </c:pt>
                <c:pt idx="1230">
                  <c:v>15</c:v>
                </c:pt>
                <c:pt idx="1231">
                  <c:v>14</c:v>
                </c:pt>
                <c:pt idx="1232">
                  <c:v>18</c:v>
                </c:pt>
                <c:pt idx="1233">
                  <c:v>29</c:v>
                </c:pt>
                <c:pt idx="1234">
                  <c:v>13</c:v>
                </c:pt>
                <c:pt idx="1235">
                  <c:v>12</c:v>
                </c:pt>
                <c:pt idx="1236">
                  <c:v>14</c:v>
                </c:pt>
                <c:pt idx="1237">
                  <c:v>32</c:v>
                </c:pt>
                <c:pt idx="1238">
                  <c:v>16</c:v>
                </c:pt>
                <c:pt idx="1239">
                  <c:v>16</c:v>
                </c:pt>
                <c:pt idx="1240">
                  <c:v>16</c:v>
                </c:pt>
                <c:pt idx="1241">
                  <c:v>14</c:v>
                </c:pt>
                <c:pt idx="1242">
                  <c:v>15</c:v>
                </c:pt>
                <c:pt idx="1243">
                  <c:v>17</c:v>
                </c:pt>
                <c:pt idx="1244">
                  <c:v>15</c:v>
                </c:pt>
                <c:pt idx="1245">
                  <c:v>24</c:v>
                </c:pt>
                <c:pt idx="1246">
                  <c:v>14</c:v>
                </c:pt>
                <c:pt idx="1247">
                  <c:v>14</c:v>
                </c:pt>
                <c:pt idx="1248">
                  <c:v>13</c:v>
                </c:pt>
                <c:pt idx="1249">
                  <c:v>16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13</c:v>
                </c:pt>
                <c:pt idx="1254">
                  <c:v>14</c:v>
                </c:pt>
                <c:pt idx="1255">
                  <c:v>24</c:v>
                </c:pt>
                <c:pt idx="1256">
                  <c:v>13</c:v>
                </c:pt>
                <c:pt idx="1257">
                  <c:v>16</c:v>
                </c:pt>
                <c:pt idx="1258">
                  <c:v>14</c:v>
                </c:pt>
                <c:pt idx="1259">
                  <c:v>14</c:v>
                </c:pt>
                <c:pt idx="1260">
                  <c:v>15</c:v>
                </c:pt>
                <c:pt idx="1261">
                  <c:v>14</c:v>
                </c:pt>
                <c:pt idx="1262">
                  <c:v>12</c:v>
                </c:pt>
                <c:pt idx="1263">
                  <c:v>12</c:v>
                </c:pt>
                <c:pt idx="1264">
                  <c:v>19</c:v>
                </c:pt>
                <c:pt idx="1265">
                  <c:v>18</c:v>
                </c:pt>
                <c:pt idx="1266">
                  <c:v>21</c:v>
                </c:pt>
                <c:pt idx="1267">
                  <c:v>14</c:v>
                </c:pt>
                <c:pt idx="1268">
                  <c:v>14</c:v>
                </c:pt>
                <c:pt idx="1269">
                  <c:v>12</c:v>
                </c:pt>
                <c:pt idx="1270">
                  <c:v>12</c:v>
                </c:pt>
                <c:pt idx="1271">
                  <c:v>14</c:v>
                </c:pt>
                <c:pt idx="1272">
                  <c:v>19</c:v>
                </c:pt>
                <c:pt idx="1273">
                  <c:v>13</c:v>
                </c:pt>
                <c:pt idx="1274">
                  <c:v>14</c:v>
                </c:pt>
                <c:pt idx="1275">
                  <c:v>14</c:v>
                </c:pt>
                <c:pt idx="1276">
                  <c:v>13</c:v>
                </c:pt>
                <c:pt idx="1277">
                  <c:v>12</c:v>
                </c:pt>
                <c:pt idx="1278">
                  <c:v>15</c:v>
                </c:pt>
                <c:pt idx="1279">
                  <c:v>12</c:v>
                </c:pt>
                <c:pt idx="1280">
                  <c:v>13</c:v>
                </c:pt>
                <c:pt idx="1281">
                  <c:v>14</c:v>
                </c:pt>
                <c:pt idx="1282">
                  <c:v>13</c:v>
                </c:pt>
                <c:pt idx="1283">
                  <c:v>12</c:v>
                </c:pt>
                <c:pt idx="1284">
                  <c:v>12</c:v>
                </c:pt>
                <c:pt idx="1285">
                  <c:v>12</c:v>
                </c:pt>
                <c:pt idx="1286">
                  <c:v>13</c:v>
                </c:pt>
                <c:pt idx="1287">
                  <c:v>13</c:v>
                </c:pt>
                <c:pt idx="1288">
                  <c:v>14</c:v>
                </c:pt>
                <c:pt idx="1289">
                  <c:v>13</c:v>
                </c:pt>
                <c:pt idx="1290">
                  <c:v>12</c:v>
                </c:pt>
                <c:pt idx="1291">
                  <c:v>13</c:v>
                </c:pt>
                <c:pt idx="1292">
                  <c:v>14</c:v>
                </c:pt>
                <c:pt idx="1293">
                  <c:v>13</c:v>
                </c:pt>
                <c:pt idx="1294">
                  <c:v>14</c:v>
                </c:pt>
                <c:pt idx="1295">
                  <c:v>19</c:v>
                </c:pt>
                <c:pt idx="1296">
                  <c:v>15</c:v>
                </c:pt>
                <c:pt idx="1297">
                  <c:v>14</c:v>
                </c:pt>
                <c:pt idx="1298">
                  <c:v>14</c:v>
                </c:pt>
                <c:pt idx="1299">
                  <c:v>17</c:v>
                </c:pt>
                <c:pt idx="1300">
                  <c:v>374</c:v>
                </c:pt>
                <c:pt idx="1301">
                  <c:v>16</c:v>
                </c:pt>
                <c:pt idx="1302">
                  <c:v>15</c:v>
                </c:pt>
                <c:pt idx="1303">
                  <c:v>15</c:v>
                </c:pt>
                <c:pt idx="1304">
                  <c:v>14</c:v>
                </c:pt>
                <c:pt idx="1305">
                  <c:v>16</c:v>
                </c:pt>
                <c:pt idx="1306">
                  <c:v>17</c:v>
                </c:pt>
                <c:pt idx="1307">
                  <c:v>17</c:v>
                </c:pt>
                <c:pt idx="1308">
                  <c:v>16</c:v>
                </c:pt>
                <c:pt idx="1309">
                  <c:v>19</c:v>
                </c:pt>
                <c:pt idx="1310">
                  <c:v>13</c:v>
                </c:pt>
                <c:pt idx="1311">
                  <c:v>12</c:v>
                </c:pt>
                <c:pt idx="1312">
                  <c:v>12</c:v>
                </c:pt>
                <c:pt idx="1313">
                  <c:v>13</c:v>
                </c:pt>
                <c:pt idx="1314">
                  <c:v>13</c:v>
                </c:pt>
                <c:pt idx="1315">
                  <c:v>14</c:v>
                </c:pt>
                <c:pt idx="1316">
                  <c:v>14</c:v>
                </c:pt>
                <c:pt idx="1317">
                  <c:v>13</c:v>
                </c:pt>
                <c:pt idx="1318">
                  <c:v>12</c:v>
                </c:pt>
                <c:pt idx="1319">
                  <c:v>12</c:v>
                </c:pt>
                <c:pt idx="1320">
                  <c:v>12</c:v>
                </c:pt>
                <c:pt idx="1321">
                  <c:v>12</c:v>
                </c:pt>
                <c:pt idx="1322">
                  <c:v>12</c:v>
                </c:pt>
                <c:pt idx="1323">
                  <c:v>11</c:v>
                </c:pt>
                <c:pt idx="1324">
                  <c:v>11</c:v>
                </c:pt>
                <c:pt idx="1325">
                  <c:v>10</c:v>
                </c:pt>
                <c:pt idx="1326">
                  <c:v>15</c:v>
                </c:pt>
                <c:pt idx="1327">
                  <c:v>196</c:v>
                </c:pt>
                <c:pt idx="1328">
                  <c:v>13</c:v>
                </c:pt>
                <c:pt idx="1329">
                  <c:v>12</c:v>
                </c:pt>
                <c:pt idx="1330">
                  <c:v>14</c:v>
                </c:pt>
                <c:pt idx="1331">
                  <c:v>13</c:v>
                </c:pt>
                <c:pt idx="1332">
                  <c:v>11</c:v>
                </c:pt>
                <c:pt idx="1333">
                  <c:v>11</c:v>
                </c:pt>
                <c:pt idx="1334">
                  <c:v>13</c:v>
                </c:pt>
                <c:pt idx="1335">
                  <c:v>13</c:v>
                </c:pt>
                <c:pt idx="1336">
                  <c:v>14</c:v>
                </c:pt>
                <c:pt idx="1337">
                  <c:v>12</c:v>
                </c:pt>
                <c:pt idx="1338">
                  <c:v>13</c:v>
                </c:pt>
                <c:pt idx="1339">
                  <c:v>10</c:v>
                </c:pt>
                <c:pt idx="1340">
                  <c:v>11</c:v>
                </c:pt>
                <c:pt idx="1341">
                  <c:v>13</c:v>
                </c:pt>
                <c:pt idx="1342">
                  <c:v>14</c:v>
                </c:pt>
                <c:pt idx="1343">
                  <c:v>17</c:v>
                </c:pt>
                <c:pt idx="1344">
                  <c:v>14</c:v>
                </c:pt>
                <c:pt idx="1345">
                  <c:v>12</c:v>
                </c:pt>
                <c:pt idx="1346">
                  <c:v>11</c:v>
                </c:pt>
                <c:pt idx="1347">
                  <c:v>11</c:v>
                </c:pt>
                <c:pt idx="1348">
                  <c:v>13</c:v>
                </c:pt>
                <c:pt idx="1349">
                  <c:v>12</c:v>
                </c:pt>
                <c:pt idx="1350">
                  <c:v>15</c:v>
                </c:pt>
                <c:pt idx="1351">
                  <c:v>12</c:v>
                </c:pt>
                <c:pt idx="1352">
                  <c:v>12</c:v>
                </c:pt>
                <c:pt idx="135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B-4273-8363-70B612DEF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125279"/>
        <c:axId val="2131124031"/>
      </c:areaChart>
      <c:dateAx>
        <c:axId val="213112527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131124031"/>
        <c:crosses val="autoZero"/>
        <c:auto val="1"/>
        <c:lblOffset val="100"/>
        <c:baseTimeUnit val="days"/>
      </c:dateAx>
      <c:valAx>
        <c:axId val="2131124031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13112527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Adjust Gas Price(</a:t>
            </a:r>
            <a:r>
              <a:rPr lang="en-US" sz="2000" dirty="0" err="1"/>
              <a:t>Gwei</a:t>
            </a:r>
            <a:r>
              <a:rPr lang="en-US" sz="2000" dirty="0"/>
              <a:t>) , USD/ETH</a:t>
            </a:r>
            <a:endParaRPr lang="ko-KR" sz="2000" dirty="0"/>
          </a:p>
        </c:rich>
      </c:tx>
      <c:layout>
        <c:manualLayout>
          <c:xMode val="edge"/>
          <c:yMode val="edge"/>
          <c:x val="0.330561618312483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599967724289987E-2"/>
          <c:y val="0.10140001385393951"/>
          <c:w val="0.91752424345945316"/>
          <c:h val="0.78951236797129043"/>
        </c:manualLayout>
      </c:layout>
      <c:lineChart>
        <c:grouping val="standard"/>
        <c:varyColors val="0"/>
        <c:ser>
          <c:idx val="0"/>
          <c:order val="0"/>
          <c:tx>
            <c:strRef>
              <c:f>'~ 19-04-13'!$D$1</c:f>
              <c:strCache>
                <c:ptCount val="1"/>
                <c:pt idx="0">
                  <c:v>Adjust Gas Price(Gwei)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dPt>
            <c:idx val="3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F0F2-42DD-B5EB-AA36756A2DDE}"/>
              </c:ext>
            </c:extLst>
          </c:dPt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19-04-13'!$D$2:$D$1355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46.142857142857146</c:v>
                </c:pt>
                <c:pt idx="9">
                  <c:v>60.295918367346943</c:v>
                </c:pt>
                <c:pt idx="10">
                  <c:v>66.034985422740533</c:v>
                </c:pt>
                <c:pt idx="11">
                  <c:v>155.0262390670554</c:v>
                </c:pt>
                <c:pt idx="12">
                  <c:v>53.700381251401659</c:v>
                </c:pt>
                <c:pt idx="13">
                  <c:v>81.650354019158684</c:v>
                </c:pt>
                <c:pt idx="14">
                  <c:v>100.86463973344439</c:v>
                </c:pt>
                <c:pt idx="15">
                  <c:v>114.65035401915868</c:v>
                </c:pt>
                <c:pt idx="16">
                  <c:v>124.93606830487296</c:v>
                </c:pt>
                <c:pt idx="17">
                  <c:v>133.57892544773011</c:v>
                </c:pt>
                <c:pt idx="18">
                  <c:v>143.00749687630153</c:v>
                </c:pt>
                <c:pt idx="19">
                  <c:v>153.50749687630153</c:v>
                </c:pt>
                <c:pt idx="20">
                  <c:v>167.43606830487298</c:v>
                </c:pt>
                <c:pt idx="21">
                  <c:v>174.50749687630153</c:v>
                </c:pt>
                <c:pt idx="22">
                  <c:v>176.9258642232403</c:v>
                </c:pt>
                <c:pt idx="23">
                  <c:v>180.25093710953772</c:v>
                </c:pt>
                <c:pt idx="24">
                  <c:v>179.92857142857142</c:v>
                </c:pt>
                <c:pt idx="25">
                  <c:v>156.35714285714286</c:v>
                </c:pt>
                <c:pt idx="26">
                  <c:v>156.21428571428572</c:v>
                </c:pt>
                <c:pt idx="27">
                  <c:v>128.71428571428572</c:v>
                </c:pt>
                <c:pt idx="28">
                  <c:v>113.71428571428571</c:v>
                </c:pt>
                <c:pt idx="29">
                  <c:v>106.57142857142857</c:v>
                </c:pt>
                <c:pt idx="30">
                  <c:v>100.28571428571429</c:v>
                </c:pt>
                <c:pt idx="31">
                  <c:v>95.571428571428569</c:v>
                </c:pt>
                <c:pt idx="32">
                  <c:v>90.285714285714292</c:v>
                </c:pt>
                <c:pt idx="33">
                  <c:v>83.857142857142861</c:v>
                </c:pt>
                <c:pt idx="34">
                  <c:v>74.142857142857139</c:v>
                </c:pt>
                <c:pt idx="35">
                  <c:v>71</c:v>
                </c:pt>
                <c:pt idx="36">
                  <c:v>69.5</c:v>
                </c:pt>
                <c:pt idx="37">
                  <c:v>64.785714285714292</c:v>
                </c:pt>
                <c:pt idx="38">
                  <c:v>63.5</c:v>
                </c:pt>
                <c:pt idx="39">
                  <c:v>60.785714285714285</c:v>
                </c:pt>
                <c:pt idx="40">
                  <c:v>60</c:v>
                </c:pt>
                <c:pt idx="41">
                  <c:v>59.571428571428569</c:v>
                </c:pt>
                <c:pt idx="42">
                  <c:v>59.285714285714285</c:v>
                </c:pt>
                <c:pt idx="43">
                  <c:v>56.642857142857146</c:v>
                </c:pt>
                <c:pt idx="44">
                  <c:v>57.071428571428569</c:v>
                </c:pt>
                <c:pt idx="45">
                  <c:v>56.857142857142854</c:v>
                </c:pt>
                <c:pt idx="46">
                  <c:v>56.571428571428569</c:v>
                </c:pt>
                <c:pt idx="47">
                  <c:v>56.285714285714285</c:v>
                </c:pt>
                <c:pt idx="48">
                  <c:v>60.071428571428569</c:v>
                </c:pt>
                <c:pt idx="49">
                  <c:v>60.142857142857146</c:v>
                </c:pt>
                <c:pt idx="50">
                  <c:v>59.928571428571431</c:v>
                </c:pt>
                <c:pt idx="51">
                  <c:v>59.714285714285715</c:v>
                </c:pt>
                <c:pt idx="52">
                  <c:v>59.571428571428569</c:v>
                </c:pt>
                <c:pt idx="53">
                  <c:v>59.357142857142854</c:v>
                </c:pt>
                <c:pt idx="54">
                  <c:v>58.357142857142854</c:v>
                </c:pt>
                <c:pt idx="55">
                  <c:v>58.214285714285715</c:v>
                </c:pt>
                <c:pt idx="56">
                  <c:v>58.142857142857146</c:v>
                </c:pt>
                <c:pt idx="57">
                  <c:v>57.857142857142854</c:v>
                </c:pt>
                <c:pt idx="58">
                  <c:v>57.357142857142854</c:v>
                </c:pt>
                <c:pt idx="59">
                  <c:v>57.285714285714285</c:v>
                </c:pt>
                <c:pt idx="60">
                  <c:v>57.214285714285715</c:v>
                </c:pt>
                <c:pt idx="61">
                  <c:v>57.357142857142854</c:v>
                </c:pt>
                <c:pt idx="62">
                  <c:v>53</c:v>
                </c:pt>
                <c:pt idx="63">
                  <c:v>52.642857142857146</c:v>
                </c:pt>
                <c:pt idx="64">
                  <c:v>52.428571428571431</c:v>
                </c:pt>
                <c:pt idx="65">
                  <c:v>52.5</c:v>
                </c:pt>
                <c:pt idx="66">
                  <c:v>52.357142857142854</c:v>
                </c:pt>
                <c:pt idx="67">
                  <c:v>52.357142857142854</c:v>
                </c:pt>
                <c:pt idx="68">
                  <c:v>52.357142857142854</c:v>
                </c:pt>
                <c:pt idx="69">
                  <c:v>52.285714285714285</c:v>
                </c:pt>
                <c:pt idx="70">
                  <c:v>52.5</c:v>
                </c:pt>
                <c:pt idx="71">
                  <c:v>53.214285714285715</c:v>
                </c:pt>
                <c:pt idx="72">
                  <c:v>53.928571428571431</c:v>
                </c:pt>
                <c:pt idx="73">
                  <c:v>54.285714285714285</c:v>
                </c:pt>
                <c:pt idx="74">
                  <c:v>54.142857142857146</c:v>
                </c:pt>
                <c:pt idx="75">
                  <c:v>54</c:v>
                </c:pt>
                <c:pt idx="76">
                  <c:v>54.5</c:v>
                </c:pt>
                <c:pt idx="77">
                  <c:v>54.785714285714285</c:v>
                </c:pt>
                <c:pt idx="78">
                  <c:v>54.785714285714285</c:v>
                </c:pt>
                <c:pt idx="79">
                  <c:v>54.857142857142854</c:v>
                </c:pt>
                <c:pt idx="80">
                  <c:v>54.928571428571431</c:v>
                </c:pt>
                <c:pt idx="81">
                  <c:v>55</c:v>
                </c:pt>
                <c:pt idx="82">
                  <c:v>55.214285714285715</c:v>
                </c:pt>
                <c:pt idx="83">
                  <c:v>55.428571428571431</c:v>
                </c:pt>
                <c:pt idx="84">
                  <c:v>55.428571428571431</c:v>
                </c:pt>
                <c:pt idx="85">
                  <c:v>54.642857142857146</c:v>
                </c:pt>
                <c:pt idx="86">
                  <c:v>53.642857142857146</c:v>
                </c:pt>
                <c:pt idx="87">
                  <c:v>53.357142857142854</c:v>
                </c:pt>
                <c:pt idx="88">
                  <c:v>53.642857142857146</c:v>
                </c:pt>
                <c:pt idx="89">
                  <c:v>53.714285714285715</c:v>
                </c:pt>
                <c:pt idx="90">
                  <c:v>53.5</c:v>
                </c:pt>
                <c:pt idx="91">
                  <c:v>53.285714285714285</c:v>
                </c:pt>
                <c:pt idx="92">
                  <c:v>53.357142857142854</c:v>
                </c:pt>
                <c:pt idx="93">
                  <c:v>53.357142857142854</c:v>
                </c:pt>
                <c:pt idx="94">
                  <c:v>53.285714285714285</c:v>
                </c:pt>
                <c:pt idx="95">
                  <c:v>53.357142857142854</c:v>
                </c:pt>
                <c:pt idx="96">
                  <c:v>53.214285714285715</c:v>
                </c:pt>
                <c:pt idx="97">
                  <c:v>53.071428571428569</c:v>
                </c:pt>
                <c:pt idx="98">
                  <c:v>52.785714285714285</c:v>
                </c:pt>
                <c:pt idx="99">
                  <c:v>52.857142857142854</c:v>
                </c:pt>
                <c:pt idx="100">
                  <c:v>52.928571428571431</c:v>
                </c:pt>
                <c:pt idx="101">
                  <c:v>52.928571428571431</c:v>
                </c:pt>
                <c:pt idx="102">
                  <c:v>52.714285714285715</c:v>
                </c:pt>
                <c:pt idx="103">
                  <c:v>52.571428571428569</c:v>
                </c:pt>
                <c:pt idx="104">
                  <c:v>52.428571428571431</c:v>
                </c:pt>
                <c:pt idx="105">
                  <c:v>52.928571428571431</c:v>
                </c:pt>
                <c:pt idx="106">
                  <c:v>52.785714285714285</c:v>
                </c:pt>
                <c:pt idx="107">
                  <c:v>52.571428571428569</c:v>
                </c:pt>
                <c:pt idx="108">
                  <c:v>52.642857142857146</c:v>
                </c:pt>
                <c:pt idx="109">
                  <c:v>52.928571428571431</c:v>
                </c:pt>
                <c:pt idx="110">
                  <c:v>53.214285714285715</c:v>
                </c:pt>
                <c:pt idx="111">
                  <c:v>53.357142857142854</c:v>
                </c:pt>
                <c:pt idx="112">
                  <c:v>53.428571428571431</c:v>
                </c:pt>
                <c:pt idx="113">
                  <c:v>53.571428571428569</c:v>
                </c:pt>
                <c:pt idx="114">
                  <c:v>53.714285714285715</c:v>
                </c:pt>
                <c:pt idx="115">
                  <c:v>53.857142857142854</c:v>
                </c:pt>
                <c:pt idx="116">
                  <c:v>54.142857142857146</c:v>
                </c:pt>
                <c:pt idx="117">
                  <c:v>54.571428571428569</c:v>
                </c:pt>
                <c:pt idx="118">
                  <c:v>54.642857142857146</c:v>
                </c:pt>
                <c:pt idx="119">
                  <c:v>54.285714285714285</c:v>
                </c:pt>
                <c:pt idx="120">
                  <c:v>54.357142857142854</c:v>
                </c:pt>
                <c:pt idx="121">
                  <c:v>54.571428571428569</c:v>
                </c:pt>
                <c:pt idx="122">
                  <c:v>54.642857142857146</c:v>
                </c:pt>
                <c:pt idx="123">
                  <c:v>54.5</c:v>
                </c:pt>
                <c:pt idx="124">
                  <c:v>54.428571428571431</c:v>
                </c:pt>
                <c:pt idx="125">
                  <c:v>54.428571428571431</c:v>
                </c:pt>
                <c:pt idx="126">
                  <c:v>54.428571428571431</c:v>
                </c:pt>
                <c:pt idx="127">
                  <c:v>54.428571428571431</c:v>
                </c:pt>
                <c:pt idx="128">
                  <c:v>54.428571428571431</c:v>
                </c:pt>
                <c:pt idx="129">
                  <c:v>54.428571428571431</c:v>
                </c:pt>
                <c:pt idx="130">
                  <c:v>54.285714285714285</c:v>
                </c:pt>
                <c:pt idx="131">
                  <c:v>54</c:v>
                </c:pt>
                <c:pt idx="132">
                  <c:v>54.071428571428569</c:v>
                </c:pt>
                <c:pt idx="133">
                  <c:v>54.142857142857146</c:v>
                </c:pt>
                <c:pt idx="134">
                  <c:v>54.5</c:v>
                </c:pt>
                <c:pt idx="135">
                  <c:v>54.857142857142854</c:v>
                </c:pt>
                <c:pt idx="136">
                  <c:v>55.142857142857146</c:v>
                </c:pt>
                <c:pt idx="137">
                  <c:v>55</c:v>
                </c:pt>
                <c:pt idx="138">
                  <c:v>55.571428571428569</c:v>
                </c:pt>
                <c:pt idx="139">
                  <c:v>55.571428571428569</c:v>
                </c:pt>
                <c:pt idx="140">
                  <c:v>55.642857142857146</c:v>
                </c:pt>
                <c:pt idx="141">
                  <c:v>55.714285714285715</c:v>
                </c:pt>
                <c:pt idx="142">
                  <c:v>55.714285714285715</c:v>
                </c:pt>
                <c:pt idx="143">
                  <c:v>55.642857142857146</c:v>
                </c:pt>
                <c:pt idx="144">
                  <c:v>55.571428571428569</c:v>
                </c:pt>
                <c:pt idx="145">
                  <c:v>55.571428571428569</c:v>
                </c:pt>
                <c:pt idx="146">
                  <c:v>55.642857142857146</c:v>
                </c:pt>
                <c:pt idx="147">
                  <c:v>55.5</c:v>
                </c:pt>
                <c:pt idx="148">
                  <c:v>55.214285714285715</c:v>
                </c:pt>
                <c:pt idx="149">
                  <c:v>54.857142857142854</c:v>
                </c:pt>
                <c:pt idx="150">
                  <c:v>55.571428571428569</c:v>
                </c:pt>
                <c:pt idx="151">
                  <c:v>55.571428571428569</c:v>
                </c:pt>
                <c:pt idx="152">
                  <c:v>54.928571428571431</c:v>
                </c:pt>
                <c:pt idx="153">
                  <c:v>55.142857142857146</c:v>
                </c:pt>
                <c:pt idx="154">
                  <c:v>55.357142857142854</c:v>
                </c:pt>
                <c:pt idx="155">
                  <c:v>55.357142857142854</c:v>
                </c:pt>
                <c:pt idx="156">
                  <c:v>55.285714285714285</c:v>
                </c:pt>
                <c:pt idx="157">
                  <c:v>55.285714285714285</c:v>
                </c:pt>
                <c:pt idx="158">
                  <c:v>55.357142857142854</c:v>
                </c:pt>
                <c:pt idx="159">
                  <c:v>55.571428571428569</c:v>
                </c:pt>
                <c:pt idx="160">
                  <c:v>55.428571428571431</c:v>
                </c:pt>
                <c:pt idx="161">
                  <c:v>55.428571428571431</c:v>
                </c:pt>
                <c:pt idx="162">
                  <c:v>55.428571428571431</c:v>
                </c:pt>
                <c:pt idx="163">
                  <c:v>55.357142857142854</c:v>
                </c:pt>
                <c:pt idx="164">
                  <c:v>54.357142857142854</c:v>
                </c:pt>
                <c:pt idx="165">
                  <c:v>54.428571428571431</c:v>
                </c:pt>
                <c:pt idx="166">
                  <c:v>54.5</c:v>
                </c:pt>
                <c:pt idx="167">
                  <c:v>54.571428571428569</c:v>
                </c:pt>
                <c:pt idx="168">
                  <c:v>54.357142857142854</c:v>
                </c:pt>
                <c:pt idx="169">
                  <c:v>54.571428571428569</c:v>
                </c:pt>
                <c:pt idx="170">
                  <c:v>54.714285714285715</c:v>
                </c:pt>
                <c:pt idx="171">
                  <c:v>54.714285714285715</c:v>
                </c:pt>
                <c:pt idx="172">
                  <c:v>54.714285714285715</c:v>
                </c:pt>
                <c:pt idx="173">
                  <c:v>54.5</c:v>
                </c:pt>
                <c:pt idx="174">
                  <c:v>54.642857142857146</c:v>
                </c:pt>
                <c:pt idx="175">
                  <c:v>55.214285714285715</c:v>
                </c:pt>
                <c:pt idx="176">
                  <c:v>55.357142857142854</c:v>
                </c:pt>
                <c:pt idx="177">
                  <c:v>55.571428571428569</c:v>
                </c:pt>
                <c:pt idx="178">
                  <c:v>56</c:v>
                </c:pt>
                <c:pt idx="179">
                  <c:v>56.214285714285715</c:v>
                </c:pt>
                <c:pt idx="180">
                  <c:v>56.5</c:v>
                </c:pt>
                <c:pt idx="181">
                  <c:v>56.571428571428569</c:v>
                </c:pt>
                <c:pt idx="182">
                  <c:v>56.642857142857146</c:v>
                </c:pt>
                <c:pt idx="183">
                  <c:v>56.785714285714285</c:v>
                </c:pt>
                <c:pt idx="184">
                  <c:v>57.642857142857146</c:v>
                </c:pt>
                <c:pt idx="185">
                  <c:v>58.642857142857146</c:v>
                </c:pt>
                <c:pt idx="186">
                  <c:v>59.5</c:v>
                </c:pt>
                <c:pt idx="187">
                  <c:v>60.357142857142854</c:v>
                </c:pt>
                <c:pt idx="188">
                  <c:v>60.928571428571431</c:v>
                </c:pt>
                <c:pt idx="189">
                  <c:v>61.785714285714285</c:v>
                </c:pt>
                <c:pt idx="190">
                  <c:v>62.642857142857146</c:v>
                </c:pt>
                <c:pt idx="191">
                  <c:v>68.071428571428569</c:v>
                </c:pt>
                <c:pt idx="192">
                  <c:v>69.714285714285708</c:v>
                </c:pt>
                <c:pt idx="193">
                  <c:v>71.357142857142861</c:v>
                </c:pt>
                <c:pt idx="194">
                  <c:v>76.071428571428569</c:v>
                </c:pt>
                <c:pt idx="195">
                  <c:v>81.928571428571431</c:v>
                </c:pt>
                <c:pt idx="196">
                  <c:v>82.642857142857139</c:v>
                </c:pt>
                <c:pt idx="197">
                  <c:v>82.857142857142861</c:v>
                </c:pt>
                <c:pt idx="198">
                  <c:v>82.214285714285708</c:v>
                </c:pt>
                <c:pt idx="199">
                  <c:v>81.214285714285708</c:v>
                </c:pt>
                <c:pt idx="200">
                  <c:v>80.571428571428569</c:v>
                </c:pt>
                <c:pt idx="201">
                  <c:v>79.857142857142861</c:v>
                </c:pt>
                <c:pt idx="202">
                  <c:v>79.214285714285708</c:v>
                </c:pt>
                <c:pt idx="203">
                  <c:v>77.928571428571431</c:v>
                </c:pt>
                <c:pt idx="204">
                  <c:v>77</c:v>
                </c:pt>
                <c:pt idx="205">
                  <c:v>71.428571428571431</c:v>
                </c:pt>
                <c:pt idx="206">
                  <c:v>69.428571428571431</c:v>
                </c:pt>
                <c:pt idx="207">
                  <c:v>68</c:v>
                </c:pt>
                <c:pt idx="208">
                  <c:v>63.428571428571431</c:v>
                </c:pt>
                <c:pt idx="209">
                  <c:v>57.5</c:v>
                </c:pt>
                <c:pt idx="210">
                  <c:v>56.857142857142854</c:v>
                </c:pt>
                <c:pt idx="211">
                  <c:v>56.285714285714285</c:v>
                </c:pt>
                <c:pt idx="212">
                  <c:v>56</c:v>
                </c:pt>
                <c:pt idx="213">
                  <c:v>56.071428571428569</c:v>
                </c:pt>
                <c:pt idx="214">
                  <c:v>56.142857142857146</c:v>
                </c:pt>
                <c:pt idx="215">
                  <c:v>56.428571428571431</c:v>
                </c:pt>
                <c:pt idx="216">
                  <c:v>57.285714285714285</c:v>
                </c:pt>
                <c:pt idx="217">
                  <c:v>57.428571428571431</c:v>
                </c:pt>
                <c:pt idx="218">
                  <c:v>57.357142857142854</c:v>
                </c:pt>
                <c:pt idx="219">
                  <c:v>56.857142857142854</c:v>
                </c:pt>
                <c:pt idx="220">
                  <c:v>56.357142857142854</c:v>
                </c:pt>
                <c:pt idx="221">
                  <c:v>55.642857142857146</c:v>
                </c:pt>
                <c:pt idx="222">
                  <c:v>55.142857142857146</c:v>
                </c:pt>
                <c:pt idx="223">
                  <c:v>53.714285714285715</c:v>
                </c:pt>
                <c:pt idx="224">
                  <c:v>51.785714285714285</c:v>
                </c:pt>
                <c:pt idx="225">
                  <c:v>49.928571428571431</c:v>
                </c:pt>
                <c:pt idx="226">
                  <c:v>48.142857142857146</c:v>
                </c:pt>
                <c:pt idx="227">
                  <c:v>46.5</c:v>
                </c:pt>
                <c:pt idx="228">
                  <c:v>44.428571428571431</c:v>
                </c:pt>
                <c:pt idx="229">
                  <c:v>42</c:v>
                </c:pt>
                <c:pt idx="230">
                  <c:v>39.071428571428569</c:v>
                </c:pt>
                <c:pt idx="231">
                  <c:v>37</c:v>
                </c:pt>
                <c:pt idx="232">
                  <c:v>35</c:v>
                </c:pt>
                <c:pt idx="233">
                  <c:v>33.714285714285715</c:v>
                </c:pt>
                <c:pt idx="234">
                  <c:v>32.285714285714285</c:v>
                </c:pt>
                <c:pt idx="235">
                  <c:v>30.571428571428573</c:v>
                </c:pt>
                <c:pt idx="236">
                  <c:v>28.428571428571427</c:v>
                </c:pt>
                <c:pt idx="237">
                  <c:v>27.5</c:v>
                </c:pt>
                <c:pt idx="238">
                  <c:v>27.142857142857142</c:v>
                </c:pt>
                <c:pt idx="239">
                  <c:v>27.071428571428573</c:v>
                </c:pt>
                <c:pt idx="240">
                  <c:v>26.785714285714285</c:v>
                </c:pt>
                <c:pt idx="241">
                  <c:v>26.214285714285715</c:v>
                </c:pt>
                <c:pt idx="242">
                  <c:v>25.785714285714285</c:v>
                </c:pt>
                <c:pt idx="243">
                  <c:v>25.714285714285715</c:v>
                </c:pt>
                <c:pt idx="244">
                  <c:v>25.928571428571427</c:v>
                </c:pt>
                <c:pt idx="245">
                  <c:v>25.642857142857142</c:v>
                </c:pt>
                <c:pt idx="246">
                  <c:v>25.428571428571427</c:v>
                </c:pt>
                <c:pt idx="247">
                  <c:v>25</c:v>
                </c:pt>
                <c:pt idx="248">
                  <c:v>24.714285714285715</c:v>
                </c:pt>
                <c:pt idx="249">
                  <c:v>24.5</c:v>
                </c:pt>
                <c:pt idx="250">
                  <c:v>24.428571428571427</c:v>
                </c:pt>
                <c:pt idx="251">
                  <c:v>24.357142857142858</c:v>
                </c:pt>
                <c:pt idx="252">
                  <c:v>24.214285714285715</c:v>
                </c:pt>
                <c:pt idx="253">
                  <c:v>23.928571428571427</c:v>
                </c:pt>
                <c:pt idx="254">
                  <c:v>23.785714285714285</c:v>
                </c:pt>
                <c:pt idx="255">
                  <c:v>23.857142857142858</c:v>
                </c:pt>
                <c:pt idx="256">
                  <c:v>23.928571428571427</c:v>
                </c:pt>
                <c:pt idx="257">
                  <c:v>23.785714285714285</c:v>
                </c:pt>
                <c:pt idx="258">
                  <c:v>23.5</c:v>
                </c:pt>
                <c:pt idx="259">
                  <c:v>23.642857142857142</c:v>
                </c:pt>
                <c:pt idx="260">
                  <c:v>23.642857142857142</c:v>
                </c:pt>
                <c:pt idx="261">
                  <c:v>23.642857142857142</c:v>
                </c:pt>
                <c:pt idx="262">
                  <c:v>23.642857142857142</c:v>
                </c:pt>
                <c:pt idx="263">
                  <c:v>23.642857142857142</c:v>
                </c:pt>
                <c:pt idx="264">
                  <c:v>23.642857142857142</c:v>
                </c:pt>
                <c:pt idx="265">
                  <c:v>23.571428571428573</c:v>
                </c:pt>
                <c:pt idx="266">
                  <c:v>23.714285714285715</c:v>
                </c:pt>
                <c:pt idx="267">
                  <c:v>23.642857142857142</c:v>
                </c:pt>
                <c:pt idx="268">
                  <c:v>23.642857142857142</c:v>
                </c:pt>
                <c:pt idx="269">
                  <c:v>23.571428571428573</c:v>
                </c:pt>
                <c:pt idx="270">
                  <c:v>23.5</c:v>
                </c:pt>
                <c:pt idx="271">
                  <c:v>23.571428571428573</c:v>
                </c:pt>
                <c:pt idx="272">
                  <c:v>23.428571428571427</c:v>
                </c:pt>
                <c:pt idx="273">
                  <c:v>23.214285714285715</c:v>
                </c:pt>
                <c:pt idx="274">
                  <c:v>23.214285714285715</c:v>
                </c:pt>
                <c:pt idx="275">
                  <c:v>23.285714285714285</c:v>
                </c:pt>
                <c:pt idx="276">
                  <c:v>23.357142857142858</c:v>
                </c:pt>
                <c:pt idx="277">
                  <c:v>23.428571428571427</c:v>
                </c:pt>
                <c:pt idx="278">
                  <c:v>23.5</c:v>
                </c:pt>
                <c:pt idx="279">
                  <c:v>23.571428571428573</c:v>
                </c:pt>
                <c:pt idx="280">
                  <c:v>23.5</c:v>
                </c:pt>
                <c:pt idx="281">
                  <c:v>23.5</c:v>
                </c:pt>
                <c:pt idx="282">
                  <c:v>23.5</c:v>
                </c:pt>
                <c:pt idx="283">
                  <c:v>23.5</c:v>
                </c:pt>
                <c:pt idx="284">
                  <c:v>23.5</c:v>
                </c:pt>
                <c:pt idx="285">
                  <c:v>23.5</c:v>
                </c:pt>
                <c:pt idx="286">
                  <c:v>23.571428571428573</c:v>
                </c:pt>
                <c:pt idx="287">
                  <c:v>23.714285714285715</c:v>
                </c:pt>
                <c:pt idx="288">
                  <c:v>24.071428571428573</c:v>
                </c:pt>
                <c:pt idx="289">
                  <c:v>24.071428571428573</c:v>
                </c:pt>
                <c:pt idx="290">
                  <c:v>23.928571428571427</c:v>
                </c:pt>
                <c:pt idx="291">
                  <c:v>23.857142857142858</c:v>
                </c:pt>
                <c:pt idx="292">
                  <c:v>23.785714285714285</c:v>
                </c:pt>
                <c:pt idx="293">
                  <c:v>23.714285714285715</c:v>
                </c:pt>
                <c:pt idx="294">
                  <c:v>23.714285714285715</c:v>
                </c:pt>
                <c:pt idx="295">
                  <c:v>23.785714285714285</c:v>
                </c:pt>
                <c:pt idx="296">
                  <c:v>23.785714285714285</c:v>
                </c:pt>
                <c:pt idx="297">
                  <c:v>23.785714285714285</c:v>
                </c:pt>
                <c:pt idx="298">
                  <c:v>23.785714285714285</c:v>
                </c:pt>
                <c:pt idx="299">
                  <c:v>23.714285714285715</c:v>
                </c:pt>
                <c:pt idx="300">
                  <c:v>23.642857142857142</c:v>
                </c:pt>
                <c:pt idx="301">
                  <c:v>23.5</c:v>
                </c:pt>
                <c:pt idx="302">
                  <c:v>23.214285714285715</c:v>
                </c:pt>
                <c:pt idx="303">
                  <c:v>23.428571428571427</c:v>
                </c:pt>
                <c:pt idx="304">
                  <c:v>23.571428571428573</c:v>
                </c:pt>
                <c:pt idx="305">
                  <c:v>23.571428571428573</c:v>
                </c:pt>
                <c:pt idx="306">
                  <c:v>23.571428571428573</c:v>
                </c:pt>
                <c:pt idx="307">
                  <c:v>23.571428571428573</c:v>
                </c:pt>
                <c:pt idx="308">
                  <c:v>23.5</c:v>
                </c:pt>
                <c:pt idx="309">
                  <c:v>23.428571428571427</c:v>
                </c:pt>
                <c:pt idx="310">
                  <c:v>23.428571428571427</c:v>
                </c:pt>
                <c:pt idx="311">
                  <c:v>23.428571428571427</c:v>
                </c:pt>
                <c:pt idx="312">
                  <c:v>23.428571428571427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23.428571428571427</c:v>
                </c:pt>
                <c:pt idx="317">
                  <c:v>23.071428571428573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23.142857142857142</c:v>
                </c:pt>
                <c:pt idx="324">
                  <c:v>23.285714285714285</c:v>
                </c:pt>
                <c:pt idx="325">
                  <c:v>23.285714285714285</c:v>
                </c:pt>
                <c:pt idx="326">
                  <c:v>23.285714285714285</c:v>
                </c:pt>
                <c:pt idx="327">
                  <c:v>23.357142857142858</c:v>
                </c:pt>
                <c:pt idx="328">
                  <c:v>23.357142857142858</c:v>
                </c:pt>
                <c:pt idx="329">
                  <c:v>23.357142857142858</c:v>
                </c:pt>
                <c:pt idx="330">
                  <c:v>23.285714285714285</c:v>
                </c:pt>
                <c:pt idx="331">
                  <c:v>23.285714285714285</c:v>
                </c:pt>
                <c:pt idx="332">
                  <c:v>23.214285714285715</c:v>
                </c:pt>
                <c:pt idx="333">
                  <c:v>23.142857142857142</c:v>
                </c:pt>
                <c:pt idx="334">
                  <c:v>23.142857142857142</c:v>
                </c:pt>
                <c:pt idx="335">
                  <c:v>23.142857142857142</c:v>
                </c:pt>
                <c:pt idx="336">
                  <c:v>23.071428571428573</c:v>
                </c:pt>
                <c:pt idx="337">
                  <c:v>22.928571428571427</c:v>
                </c:pt>
                <c:pt idx="338">
                  <c:v>22.714285714285715</c:v>
                </c:pt>
                <c:pt idx="339">
                  <c:v>22.642857142857142</c:v>
                </c:pt>
                <c:pt idx="340">
                  <c:v>22.571428571428573</c:v>
                </c:pt>
                <c:pt idx="341">
                  <c:v>22.428571428571427</c:v>
                </c:pt>
                <c:pt idx="342">
                  <c:v>22.357142857142858</c:v>
                </c:pt>
                <c:pt idx="343">
                  <c:v>22.285714285714285</c:v>
                </c:pt>
                <c:pt idx="344">
                  <c:v>22.285714285714285</c:v>
                </c:pt>
                <c:pt idx="345">
                  <c:v>22.285714285714285</c:v>
                </c:pt>
                <c:pt idx="346">
                  <c:v>22.285714285714285</c:v>
                </c:pt>
                <c:pt idx="347">
                  <c:v>22.357142857142858</c:v>
                </c:pt>
                <c:pt idx="348">
                  <c:v>22.285714285714285</c:v>
                </c:pt>
                <c:pt idx="349">
                  <c:v>22.214285714285715</c:v>
                </c:pt>
                <c:pt idx="350">
                  <c:v>22.214285714285715</c:v>
                </c:pt>
                <c:pt idx="351">
                  <c:v>22.142857142857142</c:v>
                </c:pt>
                <c:pt idx="352">
                  <c:v>22.142857142857142</c:v>
                </c:pt>
                <c:pt idx="353">
                  <c:v>22.142857142857142</c:v>
                </c:pt>
                <c:pt idx="354">
                  <c:v>22.142857142857142</c:v>
                </c:pt>
                <c:pt idx="355">
                  <c:v>22.071428571428573</c:v>
                </c:pt>
                <c:pt idx="356">
                  <c:v>22.142857142857142</c:v>
                </c:pt>
                <c:pt idx="357">
                  <c:v>22.142857142857142</c:v>
                </c:pt>
                <c:pt idx="358">
                  <c:v>22.142857142857142</c:v>
                </c:pt>
                <c:pt idx="359">
                  <c:v>22.214285714285715</c:v>
                </c:pt>
                <c:pt idx="360">
                  <c:v>22.285714285714285</c:v>
                </c:pt>
                <c:pt idx="361">
                  <c:v>22.285714285714285</c:v>
                </c:pt>
                <c:pt idx="362">
                  <c:v>22.428571428571427</c:v>
                </c:pt>
                <c:pt idx="363">
                  <c:v>22.5</c:v>
                </c:pt>
                <c:pt idx="364">
                  <c:v>22.642857142857142</c:v>
                </c:pt>
                <c:pt idx="365">
                  <c:v>22.714285714285715</c:v>
                </c:pt>
                <c:pt idx="366">
                  <c:v>22.714285714285715</c:v>
                </c:pt>
                <c:pt idx="367">
                  <c:v>22.785714285714285</c:v>
                </c:pt>
                <c:pt idx="368">
                  <c:v>22.857142857142858</c:v>
                </c:pt>
                <c:pt idx="369">
                  <c:v>22.928571428571427</c:v>
                </c:pt>
                <c:pt idx="370">
                  <c:v>22.928571428571427</c:v>
                </c:pt>
                <c:pt idx="371">
                  <c:v>22.928571428571427</c:v>
                </c:pt>
                <c:pt idx="372">
                  <c:v>23</c:v>
                </c:pt>
                <c:pt idx="373">
                  <c:v>22.928571428571427</c:v>
                </c:pt>
                <c:pt idx="374">
                  <c:v>22.857142857142858</c:v>
                </c:pt>
                <c:pt idx="375">
                  <c:v>22.785714285714285</c:v>
                </c:pt>
                <c:pt idx="376">
                  <c:v>22.714285714285715</c:v>
                </c:pt>
                <c:pt idx="377">
                  <c:v>22.714285714285715</c:v>
                </c:pt>
                <c:pt idx="378">
                  <c:v>22.571428571428573</c:v>
                </c:pt>
                <c:pt idx="379">
                  <c:v>22.571428571428573</c:v>
                </c:pt>
                <c:pt idx="380">
                  <c:v>22.571428571428573</c:v>
                </c:pt>
                <c:pt idx="381">
                  <c:v>22.5</c:v>
                </c:pt>
                <c:pt idx="382">
                  <c:v>22.428571428571427</c:v>
                </c:pt>
                <c:pt idx="383">
                  <c:v>22.357142857142858</c:v>
                </c:pt>
                <c:pt idx="384">
                  <c:v>22.285714285714285</c:v>
                </c:pt>
                <c:pt idx="385">
                  <c:v>22.285714285714285</c:v>
                </c:pt>
                <c:pt idx="386">
                  <c:v>22.285714285714285</c:v>
                </c:pt>
                <c:pt idx="387">
                  <c:v>22.285714285714285</c:v>
                </c:pt>
                <c:pt idx="388">
                  <c:v>22.357142857142858</c:v>
                </c:pt>
                <c:pt idx="389">
                  <c:v>22.357142857142858</c:v>
                </c:pt>
                <c:pt idx="390">
                  <c:v>22.285714285714285</c:v>
                </c:pt>
                <c:pt idx="391">
                  <c:v>22.214285714285715</c:v>
                </c:pt>
                <c:pt idx="392">
                  <c:v>22.214285714285715</c:v>
                </c:pt>
                <c:pt idx="393">
                  <c:v>22.142857142857142</c:v>
                </c:pt>
                <c:pt idx="394">
                  <c:v>22.142857142857142</c:v>
                </c:pt>
                <c:pt idx="395">
                  <c:v>22.142857142857142</c:v>
                </c:pt>
                <c:pt idx="396">
                  <c:v>22.214285714285715</c:v>
                </c:pt>
                <c:pt idx="397">
                  <c:v>22.214285714285715</c:v>
                </c:pt>
                <c:pt idx="398">
                  <c:v>22.214285714285715</c:v>
                </c:pt>
                <c:pt idx="399">
                  <c:v>22.214285714285715</c:v>
                </c:pt>
                <c:pt idx="400">
                  <c:v>22.142857142857142</c:v>
                </c:pt>
                <c:pt idx="401">
                  <c:v>22.142857142857142</c:v>
                </c:pt>
                <c:pt idx="402">
                  <c:v>22.142857142857142</c:v>
                </c:pt>
                <c:pt idx="403">
                  <c:v>22.142857142857142</c:v>
                </c:pt>
                <c:pt idx="404">
                  <c:v>22.142857142857142</c:v>
                </c:pt>
                <c:pt idx="405">
                  <c:v>22.142857142857142</c:v>
                </c:pt>
                <c:pt idx="406">
                  <c:v>22.214285714285715</c:v>
                </c:pt>
                <c:pt idx="407">
                  <c:v>22.214285714285715</c:v>
                </c:pt>
                <c:pt idx="408">
                  <c:v>22.285714285714285</c:v>
                </c:pt>
                <c:pt idx="409">
                  <c:v>22.357142857142858</c:v>
                </c:pt>
                <c:pt idx="410">
                  <c:v>22.357142857142858</c:v>
                </c:pt>
                <c:pt idx="411">
                  <c:v>22.357142857142858</c:v>
                </c:pt>
                <c:pt idx="412">
                  <c:v>22.357142857142858</c:v>
                </c:pt>
                <c:pt idx="413">
                  <c:v>22.357142857142858</c:v>
                </c:pt>
                <c:pt idx="414">
                  <c:v>22.357142857142858</c:v>
                </c:pt>
                <c:pt idx="415">
                  <c:v>22.357142857142858</c:v>
                </c:pt>
                <c:pt idx="416">
                  <c:v>22.357142857142858</c:v>
                </c:pt>
                <c:pt idx="417">
                  <c:v>22.357142857142858</c:v>
                </c:pt>
                <c:pt idx="418">
                  <c:v>22.357142857142858</c:v>
                </c:pt>
                <c:pt idx="419">
                  <c:v>22.357142857142858</c:v>
                </c:pt>
                <c:pt idx="420">
                  <c:v>22.285714285714285</c:v>
                </c:pt>
                <c:pt idx="421">
                  <c:v>23.357142857142858</c:v>
                </c:pt>
                <c:pt idx="422">
                  <c:v>24.071428571428573</c:v>
                </c:pt>
                <c:pt idx="423">
                  <c:v>25.214285714285715</c:v>
                </c:pt>
                <c:pt idx="424">
                  <c:v>26.642857142857142</c:v>
                </c:pt>
                <c:pt idx="425">
                  <c:v>27.642857142857142</c:v>
                </c:pt>
                <c:pt idx="426">
                  <c:v>28.285714285714285</c:v>
                </c:pt>
                <c:pt idx="427">
                  <c:v>28.928571428571427</c:v>
                </c:pt>
                <c:pt idx="428">
                  <c:v>29.5</c:v>
                </c:pt>
                <c:pt idx="429">
                  <c:v>29.928571428571427</c:v>
                </c:pt>
                <c:pt idx="430">
                  <c:v>30.357142857142858</c:v>
                </c:pt>
                <c:pt idx="431">
                  <c:v>30.857142857142858</c:v>
                </c:pt>
                <c:pt idx="432">
                  <c:v>31.142857142857142</c:v>
                </c:pt>
                <c:pt idx="433">
                  <c:v>31.357142857142858</c:v>
                </c:pt>
                <c:pt idx="434">
                  <c:v>31.428571428571427</c:v>
                </c:pt>
                <c:pt idx="435">
                  <c:v>30.428571428571427</c:v>
                </c:pt>
                <c:pt idx="436">
                  <c:v>29.714285714285715</c:v>
                </c:pt>
                <c:pt idx="437">
                  <c:v>28.642857142857142</c:v>
                </c:pt>
                <c:pt idx="438">
                  <c:v>27.285714285714285</c:v>
                </c:pt>
                <c:pt idx="439">
                  <c:v>26.428571428571427</c:v>
                </c:pt>
                <c:pt idx="440">
                  <c:v>26.071428571428573</c:v>
                </c:pt>
                <c:pt idx="441">
                  <c:v>25.80612244897959</c:v>
                </c:pt>
                <c:pt idx="442">
                  <c:v>27.020408163265305</c:v>
                </c:pt>
                <c:pt idx="443">
                  <c:v>29.80612244897959</c:v>
                </c:pt>
                <c:pt idx="444">
                  <c:v>32.377551020408163</c:v>
                </c:pt>
                <c:pt idx="445">
                  <c:v>34.806122448979593</c:v>
                </c:pt>
                <c:pt idx="446">
                  <c:v>36.948979591836732</c:v>
                </c:pt>
                <c:pt idx="447">
                  <c:v>37.091836734693871</c:v>
                </c:pt>
                <c:pt idx="448">
                  <c:v>37.448979591836732</c:v>
                </c:pt>
                <c:pt idx="449">
                  <c:v>37.734693877551017</c:v>
                </c:pt>
                <c:pt idx="450">
                  <c:v>37.948979591836732</c:v>
                </c:pt>
                <c:pt idx="451">
                  <c:v>38.163265306122447</c:v>
                </c:pt>
                <c:pt idx="452">
                  <c:v>38.377551020408156</c:v>
                </c:pt>
                <c:pt idx="453">
                  <c:v>38.448979591836732</c:v>
                </c:pt>
                <c:pt idx="454">
                  <c:v>38.377551020408156</c:v>
                </c:pt>
                <c:pt idx="455">
                  <c:v>38.214285714285715</c:v>
                </c:pt>
                <c:pt idx="456">
                  <c:v>36.714285714285715</c:v>
                </c:pt>
                <c:pt idx="457">
                  <c:v>33.857142857142854</c:v>
                </c:pt>
                <c:pt idx="458">
                  <c:v>31.071428571428573</c:v>
                </c:pt>
                <c:pt idx="459">
                  <c:v>28.357142857142858</c:v>
                </c:pt>
                <c:pt idx="460">
                  <c:v>26.285714285714285</c:v>
                </c:pt>
                <c:pt idx="461">
                  <c:v>26.071428571428573</c:v>
                </c:pt>
                <c:pt idx="462">
                  <c:v>25.857142857142858</c:v>
                </c:pt>
                <c:pt idx="463">
                  <c:v>25.642857142857142</c:v>
                </c:pt>
                <c:pt idx="464">
                  <c:v>25.5</c:v>
                </c:pt>
                <c:pt idx="465">
                  <c:v>25.285714285714285</c:v>
                </c:pt>
                <c:pt idx="466">
                  <c:v>25.142857142857142</c:v>
                </c:pt>
                <c:pt idx="467">
                  <c:v>25.071428571428573</c:v>
                </c:pt>
                <c:pt idx="468">
                  <c:v>25.142857142857142</c:v>
                </c:pt>
                <c:pt idx="469">
                  <c:v>25.142857142857142</c:v>
                </c:pt>
                <c:pt idx="470">
                  <c:v>25.357142857142858</c:v>
                </c:pt>
                <c:pt idx="471">
                  <c:v>25.214285714285715</c:v>
                </c:pt>
                <c:pt idx="472">
                  <c:v>25.142857142857142</c:v>
                </c:pt>
                <c:pt idx="473">
                  <c:v>25.142857142857142</c:v>
                </c:pt>
                <c:pt idx="474">
                  <c:v>25</c:v>
                </c:pt>
                <c:pt idx="475">
                  <c:v>25.071428571428573</c:v>
                </c:pt>
                <c:pt idx="476">
                  <c:v>25</c:v>
                </c:pt>
                <c:pt idx="477">
                  <c:v>25.071428571428573</c:v>
                </c:pt>
                <c:pt idx="478">
                  <c:v>25.071428571428573</c:v>
                </c:pt>
                <c:pt idx="479">
                  <c:v>25.071428571428573</c:v>
                </c:pt>
                <c:pt idx="480">
                  <c:v>25.071428571428573</c:v>
                </c:pt>
                <c:pt idx="481">
                  <c:v>25</c:v>
                </c:pt>
                <c:pt idx="482">
                  <c:v>24.928571428571427</c:v>
                </c:pt>
                <c:pt idx="483">
                  <c:v>25.142857142857142</c:v>
                </c:pt>
                <c:pt idx="484">
                  <c:v>24.785714285714285</c:v>
                </c:pt>
                <c:pt idx="485">
                  <c:v>24.785714285714285</c:v>
                </c:pt>
                <c:pt idx="486">
                  <c:v>24.785714285714285</c:v>
                </c:pt>
                <c:pt idx="487">
                  <c:v>24.857142857142858</c:v>
                </c:pt>
                <c:pt idx="488">
                  <c:v>24.857142857142858</c:v>
                </c:pt>
                <c:pt idx="489">
                  <c:v>24.714285714285715</c:v>
                </c:pt>
                <c:pt idx="490">
                  <c:v>24.642857142857142</c:v>
                </c:pt>
                <c:pt idx="491">
                  <c:v>24.5</c:v>
                </c:pt>
                <c:pt idx="492">
                  <c:v>24.428571428571427</c:v>
                </c:pt>
                <c:pt idx="493">
                  <c:v>24.357142857142858</c:v>
                </c:pt>
                <c:pt idx="494">
                  <c:v>24.285714285714285</c:v>
                </c:pt>
                <c:pt idx="495">
                  <c:v>24.357142857142858</c:v>
                </c:pt>
                <c:pt idx="496">
                  <c:v>24.214285714285715</c:v>
                </c:pt>
                <c:pt idx="497">
                  <c:v>23.877551020408163</c:v>
                </c:pt>
                <c:pt idx="498">
                  <c:v>23.80612244897959</c:v>
                </c:pt>
                <c:pt idx="499">
                  <c:v>23.663265306122447</c:v>
                </c:pt>
                <c:pt idx="500">
                  <c:v>23.520408163265305</c:v>
                </c:pt>
                <c:pt idx="501">
                  <c:v>23.377551020408163</c:v>
                </c:pt>
                <c:pt idx="502">
                  <c:v>23.23469387755102</c:v>
                </c:pt>
                <c:pt idx="503">
                  <c:v>23.23469387755102</c:v>
                </c:pt>
                <c:pt idx="504">
                  <c:v>23.23469387755102</c:v>
                </c:pt>
                <c:pt idx="505">
                  <c:v>23.23469387755102</c:v>
                </c:pt>
                <c:pt idx="506">
                  <c:v>23.30612244897959</c:v>
                </c:pt>
                <c:pt idx="507">
                  <c:v>23.377551020408163</c:v>
                </c:pt>
                <c:pt idx="508">
                  <c:v>23.30612244897959</c:v>
                </c:pt>
                <c:pt idx="509">
                  <c:v>23.30612244897959</c:v>
                </c:pt>
                <c:pt idx="510">
                  <c:v>23.377551020408163</c:v>
                </c:pt>
                <c:pt idx="511">
                  <c:v>23.142857142857142</c:v>
                </c:pt>
                <c:pt idx="512">
                  <c:v>23.071428571428573</c:v>
                </c:pt>
                <c:pt idx="513">
                  <c:v>23.071428571428573</c:v>
                </c:pt>
                <c:pt idx="514">
                  <c:v>23.071428571428573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22.857142857142858</c:v>
                </c:pt>
                <c:pt idx="521">
                  <c:v>22.785714285714285</c:v>
                </c:pt>
                <c:pt idx="522">
                  <c:v>22.785714285714285</c:v>
                </c:pt>
                <c:pt idx="523">
                  <c:v>22.714285714285715</c:v>
                </c:pt>
                <c:pt idx="524">
                  <c:v>22.642857142857142</c:v>
                </c:pt>
                <c:pt idx="525">
                  <c:v>22.857142857142858</c:v>
                </c:pt>
                <c:pt idx="526">
                  <c:v>22.928571428571427</c:v>
                </c:pt>
                <c:pt idx="527">
                  <c:v>22.928571428571427</c:v>
                </c:pt>
                <c:pt idx="528">
                  <c:v>22.928571428571427</c:v>
                </c:pt>
                <c:pt idx="529">
                  <c:v>22.928571428571427</c:v>
                </c:pt>
                <c:pt idx="530">
                  <c:v>22.928571428571427</c:v>
                </c:pt>
                <c:pt idx="531">
                  <c:v>22.928571428571427</c:v>
                </c:pt>
                <c:pt idx="532">
                  <c:v>22.928571428571427</c:v>
                </c:pt>
                <c:pt idx="533">
                  <c:v>22.857142857142858</c:v>
                </c:pt>
                <c:pt idx="534">
                  <c:v>22.857142857142858</c:v>
                </c:pt>
                <c:pt idx="535">
                  <c:v>22.785714285714285</c:v>
                </c:pt>
                <c:pt idx="536">
                  <c:v>22.714285714285715</c:v>
                </c:pt>
                <c:pt idx="537">
                  <c:v>22.714285714285715</c:v>
                </c:pt>
                <c:pt idx="538">
                  <c:v>22.642857142857142</c:v>
                </c:pt>
                <c:pt idx="539">
                  <c:v>22.571428571428573</c:v>
                </c:pt>
                <c:pt idx="540">
                  <c:v>22.5</c:v>
                </c:pt>
                <c:pt idx="541">
                  <c:v>22.428571428571427</c:v>
                </c:pt>
                <c:pt idx="542">
                  <c:v>22.357142857142858</c:v>
                </c:pt>
                <c:pt idx="543">
                  <c:v>22.285714285714285</c:v>
                </c:pt>
                <c:pt idx="544">
                  <c:v>22.214285714285715</c:v>
                </c:pt>
                <c:pt idx="545">
                  <c:v>22.142857142857142</c:v>
                </c:pt>
                <c:pt idx="546">
                  <c:v>22.071428571428573</c:v>
                </c:pt>
                <c:pt idx="547">
                  <c:v>22.071428571428573</c:v>
                </c:pt>
                <c:pt idx="548">
                  <c:v>22.071428571428573</c:v>
                </c:pt>
                <c:pt idx="549">
                  <c:v>22.071428571428573</c:v>
                </c:pt>
                <c:pt idx="550">
                  <c:v>22.071428571428573</c:v>
                </c:pt>
                <c:pt idx="551">
                  <c:v>22.071428571428573</c:v>
                </c:pt>
                <c:pt idx="552">
                  <c:v>22.142857142857142</c:v>
                </c:pt>
                <c:pt idx="553">
                  <c:v>22.214285714285715</c:v>
                </c:pt>
                <c:pt idx="554">
                  <c:v>22.285714285714285</c:v>
                </c:pt>
                <c:pt idx="555">
                  <c:v>22.357142857142858</c:v>
                </c:pt>
                <c:pt idx="556">
                  <c:v>22.357142857142858</c:v>
                </c:pt>
                <c:pt idx="557">
                  <c:v>22.357142857142858</c:v>
                </c:pt>
                <c:pt idx="558">
                  <c:v>22.357142857142858</c:v>
                </c:pt>
                <c:pt idx="559">
                  <c:v>22.428571428571427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22.571428571428573</c:v>
                </c:pt>
                <c:pt idx="564">
                  <c:v>22.642857142857142</c:v>
                </c:pt>
                <c:pt idx="565">
                  <c:v>22.642857142857142</c:v>
                </c:pt>
                <c:pt idx="566">
                  <c:v>23.285714285714285</c:v>
                </c:pt>
                <c:pt idx="567">
                  <c:v>23.285714285714285</c:v>
                </c:pt>
                <c:pt idx="568">
                  <c:v>23.285714285714285</c:v>
                </c:pt>
                <c:pt idx="569">
                  <c:v>23.285714285714285</c:v>
                </c:pt>
                <c:pt idx="570">
                  <c:v>23.285714285714285</c:v>
                </c:pt>
                <c:pt idx="571">
                  <c:v>23.285714285714285</c:v>
                </c:pt>
                <c:pt idx="572">
                  <c:v>23.357142857142858</c:v>
                </c:pt>
                <c:pt idx="573">
                  <c:v>23.357142857142858</c:v>
                </c:pt>
                <c:pt idx="574">
                  <c:v>23.357142857142858</c:v>
                </c:pt>
                <c:pt idx="575">
                  <c:v>23.428571428571427</c:v>
                </c:pt>
                <c:pt idx="576">
                  <c:v>23.5</c:v>
                </c:pt>
                <c:pt idx="577">
                  <c:v>23.5</c:v>
                </c:pt>
                <c:pt idx="578">
                  <c:v>23.5</c:v>
                </c:pt>
                <c:pt idx="579">
                  <c:v>23.571428571428573</c:v>
                </c:pt>
                <c:pt idx="580">
                  <c:v>23.214285714285715</c:v>
                </c:pt>
                <c:pt idx="581">
                  <c:v>23.285714285714285</c:v>
                </c:pt>
                <c:pt idx="582">
                  <c:v>23.285714285714285</c:v>
                </c:pt>
                <c:pt idx="583">
                  <c:v>23.285714285714285</c:v>
                </c:pt>
                <c:pt idx="584">
                  <c:v>23.285714285714285</c:v>
                </c:pt>
                <c:pt idx="585">
                  <c:v>23.357142857142858</c:v>
                </c:pt>
                <c:pt idx="586">
                  <c:v>23.285714285714285</c:v>
                </c:pt>
                <c:pt idx="587">
                  <c:v>23.285714285714285</c:v>
                </c:pt>
                <c:pt idx="588">
                  <c:v>23.214285714285715</c:v>
                </c:pt>
                <c:pt idx="589">
                  <c:v>23.428571428571427</c:v>
                </c:pt>
                <c:pt idx="590">
                  <c:v>23.428571428571427</c:v>
                </c:pt>
                <c:pt idx="591">
                  <c:v>23.428571428571427</c:v>
                </c:pt>
                <c:pt idx="592">
                  <c:v>23.5</c:v>
                </c:pt>
                <c:pt idx="593">
                  <c:v>23.428571428571427</c:v>
                </c:pt>
                <c:pt idx="594">
                  <c:v>23.142857142857142</c:v>
                </c:pt>
                <c:pt idx="595">
                  <c:v>23.071428571428573</c:v>
                </c:pt>
                <c:pt idx="596">
                  <c:v>23.357142857142858</c:v>
                </c:pt>
                <c:pt idx="597">
                  <c:v>23.357142857142858</c:v>
                </c:pt>
                <c:pt idx="598">
                  <c:v>23.428571428571427</c:v>
                </c:pt>
                <c:pt idx="599">
                  <c:v>23.357142857142858</c:v>
                </c:pt>
                <c:pt idx="600">
                  <c:v>23.357142857142858</c:v>
                </c:pt>
                <c:pt idx="601">
                  <c:v>23.357142857142858</c:v>
                </c:pt>
                <c:pt idx="602">
                  <c:v>23.428571428571427</c:v>
                </c:pt>
                <c:pt idx="603">
                  <c:v>23.5</c:v>
                </c:pt>
                <c:pt idx="604">
                  <c:v>23.5</c:v>
                </c:pt>
                <c:pt idx="605">
                  <c:v>23.428571428571427</c:v>
                </c:pt>
                <c:pt idx="606">
                  <c:v>23.285714285714285</c:v>
                </c:pt>
                <c:pt idx="607">
                  <c:v>23.214285714285715</c:v>
                </c:pt>
                <c:pt idx="608">
                  <c:v>23.142857142857142</c:v>
                </c:pt>
                <c:pt idx="609">
                  <c:v>23.071428571428573</c:v>
                </c:pt>
                <c:pt idx="610">
                  <c:v>22.714285714285715</c:v>
                </c:pt>
                <c:pt idx="611">
                  <c:v>22.642857142857142</c:v>
                </c:pt>
                <c:pt idx="612">
                  <c:v>22.571428571428573</c:v>
                </c:pt>
                <c:pt idx="613">
                  <c:v>22.571428571428573</c:v>
                </c:pt>
                <c:pt idx="614">
                  <c:v>22.571428571428573</c:v>
                </c:pt>
                <c:pt idx="615">
                  <c:v>22.5</c:v>
                </c:pt>
                <c:pt idx="616">
                  <c:v>22.5</c:v>
                </c:pt>
                <c:pt idx="617">
                  <c:v>22.142857142857142</c:v>
                </c:pt>
                <c:pt idx="618">
                  <c:v>22.071428571428573</c:v>
                </c:pt>
                <c:pt idx="619">
                  <c:v>22.071428571428573</c:v>
                </c:pt>
                <c:pt idx="620">
                  <c:v>22.071428571428573</c:v>
                </c:pt>
                <c:pt idx="621">
                  <c:v>22.071428571428573</c:v>
                </c:pt>
                <c:pt idx="622">
                  <c:v>22.142857142857142</c:v>
                </c:pt>
                <c:pt idx="623">
                  <c:v>22.142857142857142</c:v>
                </c:pt>
                <c:pt idx="624">
                  <c:v>22.142857142857142</c:v>
                </c:pt>
                <c:pt idx="625">
                  <c:v>22.142857142857142</c:v>
                </c:pt>
                <c:pt idx="626">
                  <c:v>22.142857142857142</c:v>
                </c:pt>
                <c:pt idx="627">
                  <c:v>22.142857142857142</c:v>
                </c:pt>
                <c:pt idx="628">
                  <c:v>22.214285714285715</c:v>
                </c:pt>
                <c:pt idx="629">
                  <c:v>22.285714285714285</c:v>
                </c:pt>
                <c:pt idx="630">
                  <c:v>22.214285714285715</c:v>
                </c:pt>
                <c:pt idx="631">
                  <c:v>22.285714285714285</c:v>
                </c:pt>
                <c:pt idx="632">
                  <c:v>22.357142857142858</c:v>
                </c:pt>
                <c:pt idx="633">
                  <c:v>22.357142857142858</c:v>
                </c:pt>
                <c:pt idx="634">
                  <c:v>22.428571428571427</c:v>
                </c:pt>
                <c:pt idx="635">
                  <c:v>22.428571428571427</c:v>
                </c:pt>
                <c:pt idx="636">
                  <c:v>22.357142857142858</c:v>
                </c:pt>
                <c:pt idx="637">
                  <c:v>22.357142857142858</c:v>
                </c:pt>
                <c:pt idx="638">
                  <c:v>22.357142857142858</c:v>
                </c:pt>
                <c:pt idx="639">
                  <c:v>22.428571428571427</c:v>
                </c:pt>
                <c:pt idx="640">
                  <c:v>22.5</c:v>
                </c:pt>
                <c:pt idx="641">
                  <c:v>22.571428571428573</c:v>
                </c:pt>
                <c:pt idx="642">
                  <c:v>22.571428571428573</c:v>
                </c:pt>
                <c:pt idx="643">
                  <c:v>22.5</c:v>
                </c:pt>
                <c:pt idx="644">
                  <c:v>22.571428571428573</c:v>
                </c:pt>
                <c:pt idx="645">
                  <c:v>22.571428571428573</c:v>
                </c:pt>
                <c:pt idx="646">
                  <c:v>22.5</c:v>
                </c:pt>
                <c:pt idx="647">
                  <c:v>22.571428571428573</c:v>
                </c:pt>
                <c:pt idx="648">
                  <c:v>22.5</c:v>
                </c:pt>
                <c:pt idx="649">
                  <c:v>22.5</c:v>
                </c:pt>
                <c:pt idx="650">
                  <c:v>22.5</c:v>
                </c:pt>
                <c:pt idx="651">
                  <c:v>22.5</c:v>
                </c:pt>
                <c:pt idx="652">
                  <c:v>22.5</c:v>
                </c:pt>
                <c:pt idx="653">
                  <c:v>22.428571428571427</c:v>
                </c:pt>
                <c:pt idx="654">
                  <c:v>22.357142857142858</c:v>
                </c:pt>
                <c:pt idx="655">
                  <c:v>22.285714285714285</c:v>
                </c:pt>
                <c:pt idx="656">
                  <c:v>22.214285714285715</c:v>
                </c:pt>
                <c:pt idx="657">
                  <c:v>22.571428571428573</c:v>
                </c:pt>
                <c:pt idx="658">
                  <c:v>22.571428571428573</c:v>
                </c:pt>
                <c:pt idx="659">
                  <c:v>22.571428571428573</c:v>
                </c:pt>
                <c:pt idx="660">
                  <c:v>22.642857142857142</c:v>
                </c:pt>
                <c:pt idx="661">
                  <c:v>22.571428571428573</c:v>
                </c:pt>
                <c:pt idx="662">
                  <c:v>22.642857142857142</c:v>
                </c:pt>
                <c:pt idx="663">
                  <c:v>22.714285714285715</c:v>
                </c:pt>
                <c:pt idx="664">
                  <c:v>22.857142857142858</c:v>
                </c:pt>
                <c:pt idx="665">
                  <c:v>22.928571428571427</c:v>
                </c:pt>
                <c:pt idx="666">
                  <c:v>23</c:v>
                </c:pt>
                <c:pt idx="667">
                  <c:v>23</c:v>
                </c:pt>
                <c:pt idx="668">
                  <c:v>23</c:v>
                </c:pt>
                <c:pt idx="669">
                  <c:v>23</c:v>
                </c:pt>
                <c:pt idx="670">
                  <c:v>23.214285714285715</c:v>
                </c:pt>
                <c:pt idx="671">
                  <c:v>24</c:v>
                </c:pt>
                <c:pt idx="672">
                  <c:v>24.071428571428573</c:v>
                </c:pt>
                <c:pt idx="673">
                  <c:v>24.071428571428573</c:v>
                </c:pt>
                <c:pt idx="674">
                  <c:v>24.071428571428573</c:v>
                </c:pt>
                <c:pt idx="675">
                  <c:v>24.214285714285715</c:v>
                </c:pt>
                <c:pt idx="676">
                  <c:v>24.214285714285715</c:v>
                </c:pt>
                <c:pt idx="677">
                  <c:v>24.285714285714285</c:v>
                </c:pt>
                <c:pt idx="678">
                  <c:v>24.285714285714285</c:v>
                </c:pt>
                <c:pt idx="679">
                  <c:v>24.357142857142858</c:v>
                </c:pt>
                <c:pt idx="680">
                  <c:v>24.357142857142858</c:v>
                </c:pt>
                <c:pt idx="681">
                  <c:v>24.357142857142858</c:v>
                </c:pt>
                <c:pt idx="682">
                  <c:v>24.5</c:v>
                </c:pt>
                <c:pt idx="683">
                  <c:v>25.071428571428573</c:v>
                </c:pt>
                <c:pt idx="684">
                  <c:v>25.071428571428573</c:v>
                </c:pt>
                <c:pt idx="685">
                  <c:v>24</c:v>
                </c:pt>
                <c:pt idx="686">
                  <c:v>23.928571428571427</c:v>
                </c:pt>
                <c:pt idx="687">
                  <c:v>23.857142857142858</c:v>
                </c:pt>
                <c:pt idx="688">
                  <c:v>23.714285714285715</c:v>
                </c:pt>
                <c:pt idx="689">
                  <c:v>23.428571428571427</c:v>
                </c:pt>
                <c:pt idx="690">
                  <c:v>23.285714285714285</c:v>
                </c:pt>
                <c:pt idx="691">
                  <c:v>24.142857142857142</c:v>
                </c:pt>
                <c:pt idx="692">
                  <c:v>24.30612244897959</c:v>
                </c:pt>
                <c:pt idx="693">
                  <c:v>25.520408163265305</c:v>
                </c:pt>
                <c:pt idx="694">
                  <c:v>26.80612244897959</c:v>
                </c:pt>
                <c:pt idx="695">
                  <c:v>28.591836734693878</c:v>
                </c:pt>
                <c:pt idx="696">
                  <c:v>29.377551020408163</c:v>
                </c:pt>
                <c:pt idx="697">
                  <c:v>30.80612244897959</c:v>
                </c:pt>
                <c:pt idx="698">
                  <c:v>31.30612244897959</c:v>
                </c:pt>
                <c:pt idx="699">
                  <c:v>32.734693877551017</c:v>
                </c:pt>
                <c:pt idx="700">
                  <c:v>33.591836734693878</c:v>
                </c:pt>
                <c:pt idx="701">
                  <c:v>33.948979591836732</c:v>
                </c:pt>
                <c:pt idx="702">
                  <c:v>34.377551020408163</c:v>
                </c:pt>
                <c:pt idx="703">
                  <c:v>34.806122448979593</c:v>
                </c:pt>
                <c:pt idx="704">
                  <c:v>35.306122448979593</c:v>
                </c:pt>
                <c:pt idx="705">
                  <c:v>34.520408163265309</c:v>
                </c:pt>
                <c:pt idx="706">
                  <c:v>34.5</c:v>
                </c:pt>
                <c:pt idx="707">
                  <c:v>33.357142857142854</c:v>
                </c:pt>
                <c:pt idx="708">
                  <c:v>32.357142857142854</c:v>
                </c:pt>
                <c:pt idx="709">
                  <c:v>30.857142857142858</c:v>
                </c:pt>
                <c:pt idx="710">
                  <c:v>30.285714285714285</c:v>
                </c:pt>
                <c:pt idx="711">
                  <c:v>28.357142857142858</c:v>
                </c:pt>
                <c:pt idx="712">
                  <c:v>27.857142857142858</c:v>
                </c:pt>
                <c:pt idx="713">
                  <c:v>26.5</c:v>
                </c:pt>
                <c:pt idx="714">
                  <c:v>25.714285714285715</c:v>
                </c:pt>
                <c:pt idx="715">
                  <c:v>25.428571428571427</c:v>
                </c:pt>
                <c:pt idx="716">
                  <c:v>25.428571428571427</c:v>
                </c:pt>
                <c:pt idx="717">
                  <c:v>25.285714285714285</c:v>
                </c:pt>
                <c:pt idx="718">
                  <c:v>25.071428571428573</c:v>
                </c:pt>
                <c:pt idx="719">
                  <c:v>25.214285714285715</c:v>
                </c:pt>
                <c:pt idx="720">
                  <c:v>25.214285714285715</c:v>
                </c:pt>
                <c:pt idx="721">
                  <c:v>25.142857142857142</c:v>
                </c:pt>
                <c:pt idx="722">
                  <c:v>25.642857142857142</c:v>
                </c:pt>
                <c:pt idx="723">
                  <c:v>25.571428571428573</c:v>
                </c:pt>
                <c:pt idx="724">
                  <c:v>25.357142857142858</c:v>
                </c:pt>
                <c:pt idx="725">
                  <c:v>25.5</c:v>
                </c:pt>
                <c:pt idx="726">
                  <c:v>25.642857142857142</c:v>
                </c:pt>
                <c:pt idx="727">
                  <c:v>25.857142857142858</c:v>
                </c:pt>
                <c:pt idx="728">
                  <c:v>26</c:v>
                </c:pt>
                <c:pt idx="729">
                  <c:v>26.142857142857142</c:v>
                </c:pt>
                <c:pt idx="730">
                  <c:v>25.928571428571427</c:v>
                </c:pt>
                <c:pt idx="731">
                  <c:v>25.928571428571427</c:v>
                </c:pt>
                <c:pt idx="732">
                  <c:v>25.714285714285715</c:v>
                </c:pt>
                <c:pt idx="733">
                  <c:v>25.571428571428573</c:v>
                </c:pt>
                <c:pt idx="734">
                  <c:v>25.5</c:v>
                </c:pt>
                <c:pt idx="735">
                  <c:v>25.571428571428573</c:v>
                </c:pt>
                <c:pt idx="736">
                  <c:v>24.785714285714285</c:v>
                </c:pt>
                <c:pt idx="737">
                  <c:v>24.714285714285715</c:v>
                </c:pt>
                <c:pt idx="738">
                  <c:v>24.714285714285715</c:v>
                </c:pt>
                <c:pt idx="739">
                  <c:v>24.714285714285715</c:v>
                </c:pt>
                <c:pt idx="740">
                  <c:v>24.5</c:v>
                </c:pt>
                <c:pt idx="741">
                  <c:v>24.285714285714285</c:v>
                </c:pt>
                <c:pt idx="742">
                  <c:v>24.142857142857142</c:v>
                </c:pt>
                <c:pt idx="743">
                  <c:v>24.142857142857142</c:v>
                </c:pt>
                <c:pt idx="744">
                  <c:v>24.214285714285715</c:v>
                </c:pt>
                <c:pt idx="745">
                  <c:v>24.071428571428573</c:v>
                </c:pt>
                <c:pt idx="746">
                  <c:v>24.071428571428573</c:v>
                </c:pt>
                <c:pt idx="747">
                  <c:v>23.857142857142858</c:v>
                </c:pt>
                <c:pt idx="748">
                  <c:v>24.571428571428573</c:v>
                </c:pt>
                <c:pt idx="749">
                  <c:v>24.857142857142858</c:v>
                </c:pt>
                <c:pt idx="750">
                  <c:v>26.428571428571427</c:v>
                </c:pt>
                <c:pt idx="751">
                  <c:v>26.571428571428573</c:v>
                </c:pt>
                <c:pt idx="752">
                  <c:v>26.5</c:v>
                </c:pt>
                <c:pt idx="753">
                  <c:v>26.357142857142858</c:v>
                </c:pt>
                <c:pt idx="754">
                  <c:v>26.285714285714285</c:v>
                </c:pt>
                <c:pt idx="755">
                  <c:v>26.214285714285715</c:v>
                </c:pt>
                <c:pt idx="756">
                  <c:v>26.214285714285715</c:v>
                </c:pt>
                <c:pt idx="757">
                  <c:v>26.214285714285715</c:v>
                </c:pt>
                <c:pt idx="758">
                  <c:v>26.071428571428573</c:v>
                </c:pt>
                <c:pt idx="759">
                  <c:v>26.071428571428573</c:v>
                </c:pt>
                <c:pt idx="760">
                  <c:v>26.142857142857142</c:v>
                </c:pt>
                <c:pt idx="761">
                  <c:v>26.428571428571427</c:v>
                </c:pt>
                <c:pt idx="762">
                  <c:v>25.785714285714285</c:v>
                </c:pt>
                <c:pt idx="763">
                  <c:v>26.285714285714285</c:v>
                </c:pt>
                <c:pt idx="764">
                  <c:v>25.142857142857142</c:v>
                </c:pt>
                <c:pt idx="765">
                  <c:v>25.19387755102041</c:v>
                </c:pt>
                <c:pt idx="766">
                  <c:v>25.336734693877553</c:v>
                </c:pt>
                <c:pt idx="767">
                  <c:v>25.69387755102041</c:v>
                </c:pt>
                <c:pt idx="768">
                  <c:v>26.19387755102041</c:v>
                </c:pt>
                <c:pt idx="769">
                  <c:v>27.19387755102041</c:v>
                </c:pt>
                <c:pt idx="770">
                  <c:v>28.051020408163264</c:v>
                </c:pt>
                <c:pt idx="771">
                  <c:v>29.26530612244898</c:v>
                </c:pt>
                <c:pt idx="772">
                  <c:v>29.76530612244898</c:v>
                </c:pt>
                <c:pt idx="773">
                  <c:v>30.76530612244898</c:v>
                </c:pt>
                <c:pt idx="774">
                  <c:v>30.979591836734695</c:v>
                </c:pt>
                <c:pt idx="775">
                  <c:v>31.122448979591837</c:v>
                </c:pt>
                <c:pt idx="776">
                  <c:v>31.19387755102041</c:v>
                </c:pt>
                <c:pt idx="777">
                  <c:v>30.622448979591837</c:v>
                </c:pt>
                <c:pt idx="778">
                  <c:v>31.122448979591837</c:v>
                </c:pt>
                <c:pt idx="779">
                  <c:v>31.714285714285715</c:v>
                </c:pt>
                <c:pt idx="780">
                  <c:v>32.285714285714285</c:v>
                </c:pt>
                <c:pt idx="781">
                  <c:v>32.285714285714285</c:v>
                </c:pt>
                <c:pt idx="782">
                  <c:v>32.142857142857146</c:v>
                </c:pt>
                <c:pt idx="783">
                  <c:v>31.642857142857142</c:v>
                </c:pt>
                <c:pt idx="784">
                  <c:v>30.785714285714285</c:v>
                </c:pt>
                <c:pt idx="785">
                  <c:v>29.5</c:v>
                </c:pt>
                <c:pt idx="786">
                  <c:v>29.071428571428573</c:v>
                </c:pt>
                <c:pt idx="787">
                  <c:v>28.5</c:v>
                </c:pt>
                <c:pt idx="788">
                  <c:v>28.5</c:v>
                </c:pt>
                <c:pt idx="789">
                  <c:v>28.285714285714285</c:v>
                </c:pt>
                <c:pt idx="790">
                  <c:v>28.285714285714285</c:v>
                </c:pt>
                <c:pt idx="791">
                  <c:v>28.071428571428573</c:v>
                </c:pt>
                <c:pt idx="792">
                  <c:v>27.142857142857142</c:v>
                </c:pt>
                <c:pt idx="793">
                  <c:v>26.5</c:v>
                </c:pt>
                <c:pt idx="794">
                  <c:v>25.857142857142858</c:v>
                </c:pt>
                <c:pt idx="795">
                  <c:v>25.642857142857142</c:v>
                </c:pt>
                <c:pt idx="796">
                  <c:v>25.357142857142858</c:v>
                </c:pt>
                <c:pt idx="797">
                  <c:v>24.928571428571427</c:v>
                </c:pt>
                <c:pt idx="798">
                  <c:v>24.928571428571427</c:v>
                </c:pt>
                <c:pt idx="799">
                  <c:v>25.071428571428573</c:v>
                </c:pt>
                <c:pt idx="800">
                  <c:v>25</c:v>
                </c:pt>
                <c:pt idx="801">
                  <c:v>24.714285714285715</c:v>
                </c:pt>
                <c:pt idx="802">
                  <c:v>24.571428571428573</c:v>
                </c:pt>
                <c:pt idx="803">
                  <c:v>24.571428571428573</c:v>
                </c:pt>
                <c:pt idx="804">
                  <c:v>24.785714285714285</c:v>
                </c:pt>
                <c:pt idx="805">
                  <c:v>24.785714285714285</c:v>
                </c:pt>
                <c:pt idx="806">
                  <c:v>25</c:v>
                </c:pt>
                <c:pt idx="807">
                  <c:v>24.857142857142858</c:v>
                </c:pt>
                <c:pt idx="808">
                  <c:v>24.857142857142858</c:v>
                </c:pt>
                <c:pt idx="809">
                  <c:v>24.285714285714285</c:v>
                </c:pt>
                <c:pt idx="810">
                  <c:v>23.571428571428573</c:v>
                </c:pt>
                <c:pt idx="811">
                  <c:v>22.857142857142858</c:v>
                </c:pt>
                <c:pt idx="812">
                  <c:v>22</c:v>
                </c:pt>
                <c:pt idx="813">
                  <c:v>21.214285714285715</c:v>
                </c:pt>
                <c:pt idx="814">
                  <c:v>20.428571428571427</c:v>
                </c:pt>
                <c:pt idx="815">
                  <c:v>19.5</c:v>
                </c:pt>
                <c:pt idx="816">
                  <c:v>18.785714285714285</c:v>
                </c:pt>
                <c:pt idx="817">
                  <c:v>18</c:v>
                </c:pt>
                <c:pt idx="818">
                  <c:v>16.785714285714285</c:v>
                </c:pt>
                <c:pt idx="819">
                  <c:v>15.857142857142858</c:v>
                </c:pt>
                <c:pt idx="820">
                  <c:v>14.857142857142858</c:v>
                </c:pt>
                <c:pt idx="821">
                  <c:v>13.857142857142858</c:v>
                </c:pt>
                <c:pt idx="822">
                  <c:v>12.857142857142858</c:v>
                </c:pt>
                <c:pt idx="823">
                  <c:v>12.5</c:v>
                </c:pt>
                <c:pt idx="824">
                  <c:v>12.5</c:v>
                </c:pt>
                <c:pt idx="825">
                  <c:v>12.571428571428571</c:v>
                </c:pt>
                <c:pt idx="826">
                  <c:v>12.857142857142858</c:v>
                </c:pt>
                <c:pt idx="827">
                  <c:v>12.714285714285714</c:v>
                </c:pt>
                <c:pt idx="828">
                  <c:v>12.714285714285714</c:v>
                </c:pt>
                <c:pt idx="829">
                  <c:v>12.714285714285714</c:v>
                </c:pt>
                <c:pt idx="830">
                  <c:v>12.428571428571429</c:v>
                </c:pt>
                <c:pt idx="831">
                  <c:v>12.357142857142858</c:v>
                </c:pt>
                <c:pt idx="832">
                  <c:v>12.571428571428571</c:v>
                </c:pt>
                <c:pt idx="833">
                  <c:v>12.857142857142858</c:v>
                </c:pt>
                <c:pt idx="834">
                  <c:v>13.071428571428571</c:v>
                </c:pt>
                <c:pt idx="835">
                  <c:v>13.428571428571429</c:v>
                </c:pt>
                <c:pt idx="836">
                  <c:v>14</c:v>
                </c:pt>
                <c:pt idx="837">
                  <c:v>14.357142857142858</c:v>
                </c:pt>
                <c:pt idx="838">
                  <c:v>14.571428571428571</c:v>
                </c:pt>
                <c:pt idx="839">
                  <c:v>14.714285714285714</c:v>
                </c:pt>
                <c:pt idx="840">
                  <c:v>14.714285714285714</c:v>
                </c:pt>
                <c:pt idx="841">
                  <c:v>14.928571428571429</c:v>
                </c:pt>
                <c:pt idx="842">
                  <c:v>15</c:v>
                </c:pt>
                <c:pt idx="843">
                  <c:v>15.214285714285714</c:v>
                </c:pt>
                <c:pt idx="844">
                  <c:v>15.642857142857142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15.857142857142858</c:v>
                </c:pt>
                <c:pt idx="850">
                  <c:v>15.642857142857142</c:v>
                </c:pt>
                <c:pt idx="851">
                  <c:v>15.571428571428571</c:v>
                </c:pt>
                <c:pt idx="852">
                  <c:v>15.571428571428571</c:v>
                </c:pt>
                <c:pt idx="853">
                  <c:v>15.571428571428571</c:v>
                </c:pt>
                <c:pt idx="854">
                  <c:v>15.571428571428571</c:v>
                </c:pt>
                <c:pt idx="855">
                  <c:v>15.5</c:v>
                </c:pt>
                <c:pt idx="856">
                  <c:v>15.5</c:v>
                </c:pt>
                <c:pt idx="857">
                  <c:v>15.5</c:v>
                </c:pt>
                <c:pt idx="858">
                  <c:v>15.928571428571429</c:v>
                </c:pt>
                <c:pt idx="859">
                  <c:v>16.857142857142858</c:v>
                </c:pt>
                <c:pt idx="860">
                  <c:v>18.714285714285715</c:v>
                </c:pt>
                <c:pt idx="861">
                  <c:v>19.591836734693878</c:v>
                </c:pt>
                <c:pt idx="862">
                  <c:v>22.877551020408163</c:v>
                </c:pt>
                <c:pt idx="863">
                  <c:v>25.948979591836736</c:v>
                </c:pt>
                <c:pt idx="864">
                  <c:v>28.020408163265305</c:v>
                </c:pt>
                <c:pt idx="865">
                  <c:v>29.377551020408163</c:v>
                </c:pt>
                <c:pt idx="866">
                  <c:v>30.877551020408163</c:v>
                </c:pt>
                <c:pt idx="867">
                  <c:v>32.448979591836732</c:v>
                </c:pt>
                <c:pt idx="868">
                  <c:v>34.306122448979593</c:v>
                </c:pt>
                <c:pt idx="869">
                  <c:v>35.734693877551017</c:v>
                </c:pt>
                <c:pt idx="870">
                  <c:v>37.306122448979586</c:v>
                </c:pt>
                <c:pt idx="871">
                  <c:v>38.377551020408156</c:v>
                </c:pt>
                <c:pt idx="872">
                  <c:v>38.734693877551017</c:v>
                </c:pt>
                <c:pt idx="873">
                  <c:v>38.948979591836732</c:v>
                </c:pt>
                <c:pt idx="874">
                  <c:v>38.948979591836732</c:v>
                </c:pt>
                <c:pt idx="875">
                  <c:v>39.928571428571431</c:v>
                </c:pt>
                <c:pt idx="876">
                  <c:v>38.5</c:v>
                </c:pt>
                <c:pt idx="877">
                  <c:v>36.857142857142854</c:v>
                </c:pt>
                <c:pt idx="878">
                  <c:v>35.857142857142854</c:v>
                </c:pt>
                <c:pt idx="879">
                  <c:v>35.214285714285715</c:v>
                </c:pt>
                <c:pt idx="880">
                  <c:v>34.357142857142854</c:v>
                </c:pt>
                <c:pt idx="881">
                  <c:v>33.357142857142854</c:v>
                </c:pt>
                <c:pt idx="882">
                  <c:v>32.071428571428569</c:v>
                </c:pt>
                <c:pt idx="883">
                  <c:v>31.357142857142858</c:v>
                </c:pt>
                <c:pt idx="884">
                  <c:v>30.571428571428573</c:v>
                </c:pt>
                <c:pt idx="885">
                  <c:v>30.285714285714285</c:v>
                </c:pt>
                <c:pt idx="886">
                  <c:v>30</c:v>
                </c:pt>
                <c:pt idx="887">
                  <c:v>29.428571428571427</c:v>
                </c:pt>
                <c:pt idx="888">
                  <c:v>28.428571428571427</c:v>
                </c:pt>
                <c:pt idx="889">
                  <c:v>27.785714285714285</c:v>
                </c:pt>
                <c:pt idx="890">
                  <c:v>27.45918367346939</c:v>
                </c:pt>
                <c:pt idx="891">
                  <c:v>27.61661807580175</c:v>
                </c:pt>
                <c:pt idx="892">
                  <c:v>30.830903790087465</c:v>
                </c:pt>
                <c:pt idx="893">
                  <c:v>34.259475218658892</c:v>
                </c:pt>
                <c:pt idx="894">
                  <c:v>37.902332361516038</c:v>
                </c:pt>
                <c:pt idx="895">
                  <c:v>42.902332361516038</c:v>
                </c:pt>
                <c:pt idx="896">
                  <c:v>47.116618075801753</c:v>
                </c:pt>
                <c:pt idx="897">
                  <c:v>49.616618075801753</c:v>
                </c:pt>
                <c:pt idx="898">
                  <c:v>52.473760932944614</c:v>
                </c:pt>
                <c:pt idx="899">
                  <c:v>54.830903790087469</c:v>
                </c:pt>
                <c:pt idx="900">
                  <c:v>57.045189504373177</c:v>
                </c:pt>
                <c:pt idx="901">
                  <c:v>59.116618075801746</c:v>
                </c:pt>
                <c:pt idx="902">
                  <c:v>60.830903790087461</c:v>
                </c:pt>
                <c:pt idx="903">
                  <c:v>62.330903790087461</c:v>
                </c:pt>
                <c:pt idx="904">
                  <c:v>63.371720116618071</c:v>
                </c:pt>
                <c:pt idx="905">
                  <c:v>64.5</c:v>
                </c:pt>
                <c:pt idx="906">
                  <c:v>62</c:v>
                </c:pt>
                <c:pt idx="907">
                  <c:v>59.142857142857146</c:v>
                </c:pt>
                <c:pt idx="908">
                  <c:v>56.428571428571431</c:v>
                </c:pt>
                <c:pt idx="909">
                  <c:v>52.357142857142854</c:v>
                </c:pt>
                <c:pt idx="910">
                  <c:v>48.857142857142854</c:v>
                </c:pt>
                <c:pt idx="911">
                  <c:v>46.571428571428569</c:v>
                </c:pt>
                <c:pt idx="912">
                  <c:v>44</c:v>
                </c:pt>
                <c:pt idx="913">
                  <c:v>41.857142857142854</c:v>
                </c:pt>
                <c:pt idx="914">
                  <c:v>40.642857142857146</c:v>
                </c:pt>
                <c:pt idx="915">
                  <c:v>38.857142857142854</c:v>
                </c:pt>
                <c:pt idx="916">
                  <c:v>37.214285714285715</c:v>
                </c:pt>
                <c:pt idx="917">
                  <c:v>36.214285714285715</c:v>
                </c:pt>
                <c:pt idx="918">
                  <c:v>35.071428571428569</c:v>
                </c:pt>
                <c:pt idx="919">
                  <c:v>33.5</c:v>
                </c:pt>
                <c:pt idx="920">
                  <c:v>32.714285714285715</c:v>
                </c:pt>
                <c:pt idx="921">
                  <c:v>32.214285714285715</c:v>
                </c:pt>
                <c:pt idx="922">
                  <c:v>31.428571428571427</c:v>
                </c:pt>
                <c:pt idx="923">
                  <c:v>30.642857142857142</c:v>
                </c:pt>
                <c:pt idx="924">
                  <c:v>30</c:v>
                </c:pt>
                <c:pt idx="925">
                  <c:v>29.642857142857142</c:v>
                </c:pt>
                <c:pt idx="926">
                  <c:v>29.357142857142858</c:v>
                </c:pt>
                <c:pt idx="927">
                  <c:v>28.928571428571427</c:v>
                </c:pt>
                <c:pt idx="928">
                  <c:v>27.785714285714285</c:v>
                </c:pt>
                <c:pt idx="929">
                  <c:v>27.214285714285715</c:v>
                </c:pt>
                <c:pt idx="930">
                  <c:v>26.785714285714285</c:v>
                </c:pt>
                <c:pt idx="931">
                  <c:v>25.5</c:v>
                </c:pt>
                <c:pt idx="932">
                  <c:v>24.571428571428573</c:v>
                </c:pt>
                <c:pt idx="933">
                  <c:v>24.071428571428573</c:v>
                </c:pt>
                <c:pt idx="934">
                  <c:v>23.642857142857142</c:v>
                </c:pt>
                <c:pt idx="935">
                  <c:v>23.142857142857142</c:v>
                </c:pt>
                <c:pt idx="936">
                  <c:v>22.571428571428573</c:v>
                </c:pt>
                <c:pt idx="937">
                  <c:v>22</c:v>
                </c:pt>
                <c:pt idx="938">
                  <c:v>21.5</c:v>
                </c:pt>
                <c:pt idx="939">
                  <c:v>21.214285714285715</c:v>
                </c:pt>
                <c:pt idx="940">
                  <c:v>20.857142857142858</c:v>
                </c:pt>
                <c:pt idx="941">
                  <c:v>20.5</c:v>
                </c:pt>
                <c:pt idx="942">
                  <c:v>20.285714285714285</c:v>
                </c:pt>
                <c:pt idx="943">
                  <c:v>20</c:v>
                </c:pt>
                <c:pt idx="944">
                  <c:v>19.785714285714285</c:v>
                </c:pt>
                <c:pt idx="945">
                  <c:v>19.5</c:v>
                </c:pt>
                <c:pt idx="946">
                  <c:v>19.357142857142858</c:v>
                </c:pt>
                <c:pt idx="947">
                  <c:v>18.928571428571427</c:v>
                </c:pt>
                <c:pt idx="948">
                  <c:v>18.5</c:v>
                </c:pt>
                <c:pt idx="949">
                  <c:v>18.5</c:v>
                </c:pt>
                <c:pt idx="950">
                  <c:v>18.357142857142858</c:v>
                </c:pt>
                <c:pt idx="951">
                  <c:v>18.428571428571427</c:v>
                </c:pt>
                <c:pt idx="952">
                  <c:v>18.428571428571427</c:v>
                </c:pt>
                <c:pt idx="953">
                  <c:v>18.357142857142858</c:v>
                </c:pt>
                <c:pt idx="954">
                  <c:v>18.071428571428573</c:v>
                </c:pt>
                <c:pt idx="955">
                  <c:v>17.857142857142858</c:v>
                </c:pt>
                <c:pt idx="956">
                  <c:v>17.642857142857142</c:v>
                </c:pt>
                <c:pt idx="957">
                  <c:v>17.285714285714285</c:v>
                </c:pt>
                <c:pt idx="958">
                  <c:v>16.857142857142858</c:v>
                </c:pt>
                <c:pt idx="959">
                  <c:v>16.571428571428573</c:v>
                </c:pt>
                <c:pt idx="960">
                  <c:v>16.285714285714285</c:v>
                </c:pt>
                <c:pt idx="961">
                  <c:v>16</c:v>
                </c:pt>
                <c:pt idx="962">
                  <c:v>15.714285714285714</c:v>
                </c:pt>
                <c:pt idx="963">
                  <c:v>15.214285714285714</c:v>
                </c:pt>
                <c:pt idx="964">
                  <c:v>14.857142857142858</c:v>
                </c:pt>
                <c:pt idx="965">
                  <c:v>14.428571428571429</c:v>
                </c:pt>
                <c:pt idx="966">
                  <c:v>14.142857142857142</c:v>
                </c:pt>
                <c:pt idx="967">
                  <c:v>14</c:v>
                </c:pt>
                <c:pt idx="968">
                  <c:v>13.928571428571429</c:v>
                </c:pt>
                <c:pt idx="969">
                  <c:v>13.928571428571429</c:v>
                </c:pt>
                <c:pt idx="970">
                  <c:v>14.142857142857142</c:v>
                </c:pt>
                <c:pt idx="971">
                  <c:v>14.214285714285714</c:v>
                </c:pt>
                <c:pt idx="972">
                  <c:v>14.285714285714286</c:v>
                </c:pt>
                <c:pt idx="973">
                  <c:v>14.428571428571429</c:v>
                </c:pt>
                <c:pt idx="974">
                  <c:v>14.214285714285714</c:v>
                </c:pt>
                <c:pt idx="975">
                  <c:v>14.142857142857142</c:v>
                </c:pt>
                <c:pt idx="976">
                  <c:v>14</c:v>
                </c:pt>
                <c:pt idx="977">
                  <c:v>13.928571428571429</c:v>
                </c:pt>
                <c:pt idx="978">
                  <c:v>13.857142857142858</c:v>
                </c:pt>
                <c:pt idx="979">
                  <c:v>13.642857142857142</c:v>
                </c:pt>
                <c:pt idx="980">
                  <c:v>13.714285714285714</c:v>
                </c:pt>
                <c:pt idx="981">
                  <c:v>13.571428571428571</c:v>
                </c:pt>
                <c:pt idx="982">
                  <c:v>13.357142857142858</c:v>
                </c:pt>
                <c:pt idx="983">
                  <c:v>13.071428571428571</c:v>
                </c:pt>
                <c:pt idx="984">
                  <c:v>12.642857142857142</c:v>
                </c:pt>
                <c:pt idx="985">
                  <c:v>12.5</c:v>
                </c:pt>
                <c:pt idx="986">
                  <c:v>12.285714285714286</c:v>
                </c:pt>
                <c:pt idx="987">
                  <c:v>12.071428571428571</c:v>
                </c:pt>
                <c:pt idx="988">
                  <c:v>12.285714285714286</c:v>
                </c:pt>
                <c:pt idx="989">
                  <c:v>12.357142857142858</c:v>
                </c:pt>
                <c:pt idx="990">
                  <c:v>12.428571428571429</c:v>
                </c:pt>
                <c:pt idx="991">
                  <c:v>12.428571428571429</c:v>
                </c:pt>
                <c:pt idx="992">
                  <c:v>12.428571428571429</c:v>
                </c:pt>
                <c:pt idx="993">
                  <c:v>12.642857142857142</c:v>
                </c:pt>
                <c:pt idx="994">
                  <c:v>12.5</c:v>
                </c:pt>
                <c:pt idx="995">
                  <c:v>12.428571428571429</c:v>
                </c:pt>
                <c:pt idx="996">
                  <c:v>12.428571428571429</c:v>
                </c:pt>
                <c:pt idx="997">
                  <c:v>12.571428571428571</c:v>
                </c:pt>
                <c:pt idx="998">
                  <c:v>12.571428571428571</c:v>
                </c:pt>
                <c:pt idx="999">
                  <c:v>12.714285714285714</c:v>
                </c:pt>
                <c:pt idx="1000">
                  <c:v>12.857142857142858</c:v>
                </c:pt>
                <c:pt idx="1001">
                  <c:v>12.928571428571429</c:v>
                </c:pt>
                <c:pt idx="1002">
                  <c:v>12.857142857142858</c:v>
                </c:pt>
                <c:pt idx="1003">
                  <c:v>13.285714285714286</c:v>
                </c:pt>
                <c:pt idx="1004">
                  <c:v>13.5</c:v>
                </c:pt>
                <c:pt idx="1005">
                  <c:v>13.785714285714286</c:v>
                </c:pt>
                <c:pt idx="1006">
                  <c:v>13.928571428571429</c:v>
                </c:pt>
                <c:pt idx="1007">
                  <c:v>14</c:v>
                </c:pt>
                <c:pt idx="1008">
                  <c:v>14.214285714285714</c:v>
                </c:pt>
                <c:pt idx="1009">
                  <c:v>14.357142857142858</c:v>
                </c:pt>
                <c:pt idx="1010">
                  <c:v>14.5</c:v>
                </c:pt>
                <c:pt idx="1011">
                  <c:v>14.642857142857142</c:v>
                </c:pt>
                <c:pt idx="1012">
                  <c:v>14.785714285714286</c:v>
                </c:pt>
                <c:pt idx="1013">
                  <c:v>14.928571428571429</c:v>
                </c:pt>
                <c:pt idx="1014">
                  <c:v>15</c:v>
                </c:pt>
                <c:pt idx="1015">
                  <c:v>15.285714285714286</c:v>
                </c:pt>
                <c:pt idx="1016">
                  <c:v>15.571428571428571</c:v>
                </c:pt>
                <c:pt idx="1017">
                  <c:v>15.214285714285714</c:v>
                </c:pt>
                <c:pt idx="1018">
                  <c:v>15.142857142857142</c:v>
                </c:pt>
                <c:pt idx="1019">
                  <c:v>15.285714285714286</c:v>
                </c:pt>
                <c:pt idx="1020">
                  <c:v>15.571428571428571</c:v>
                </c:pt>
                <c:pt idx="1021">
                  <c:v>15.785714285714286</c:v>
                </c:pt>
                <c:pt idx="1022">
                  <c:v>16</c:v>
                </c:pt>
                <c:pt idx="1023">
                  <c:v>16.285714285714285</c:v>
                </c:pt>
                <c:pt idx="1024">
                  <c:v>16.642857142857142</c:v>
                </c:pt>
                <c:pt idx="1025">
                  <c:v>16.857142857142858</c:v>
                </c:pt>
                <c:pt idx="1026">
                  <c:v>17.142857142857142</c:v>
                </c:pt>
                <c:pt idx="1027">
                  <c:v>17.357142857142858</c:v>
                </c:pt>
                <c:pt idx="1028">
                  <c:v>17.714285714285715</c:v>
                </c:pt>
                <c:pt idx="1029">
                  <c:v>17.785714285714285</c:v>
                </c:pt>
                <c:pt idx="1030">
                  <c:v>17.714285714285715</c:v>
                </c:pt>
                <c:pt idx="1031">
                  <c:v>17.928571428571427</c:v>
                </c:pt>
                <c:pt idx="1032">
                  <c:v>18</c:v>
                </c:pt>
                <c:pt idx="1033">
                  <c:v>18.214285714285715</c:v>
                </c:pt>
                <c:pt idx="1034">
                  <c:v>18.428571428571427</c:v>
                </c:pt>
                <c:pt idx="1035">
                  <c:v>18.642857142857142</c:v>
                </c:pt>
                <c:pt idx="1036">
                  <c:v>19.142857142857142</c:v>
                </c:pt>
                <c:pt idx="1037">
                  <c:v>19.357142857142858</c:v>
                </c:pt>
                <c:pt idx="1038">
                  <c:v>19.214285714285715</c:v>
                </c:pt>
                <c:pt idx="1039">
                  <c:v>19.071428571428573</c:v>
                </c:pt>
                <c:pt idx="1040">
                  <c:v>19.142857142857142</c:v>
                </c:pt>
                <c:pt idx="1041">
                  <c:v>19</c:v>
                </c:pt>
                <c:pt idx="1042">
                  <c:v>19</c:v>
                </c:pt>
                <c:pt idx="1043">
                  <c:v>18.857142857142858</c:v>
                </c:pt>
                <c:pt idx="1044">
                  <c:v>18.714285714285715</c:v>
                </c:pt>
                <c:pt idx="1045">
                  <c:v>18.5</c:v>
                </c:pt>
                <c:pt idx="1046">
                  <c:v>18.357142857142858</c:v>
                </c:pt>
                <c:pt idx="1047">
                  <c:v>17.857142857142858</c:v>
                </c:pt>
                <c:pt idx="1048">
                  <c:v>17.357142857142858</c:v>
                </c:pt>
                <c:pt idx="1049">
                  <c:v>16.857142857142858</c:v>
                </c:pt>
                <c:pt idx="1050">
                  <c:v>16.142857142857142</c:v>
                </c:pt>
                <c:pt idx="1051">
                  <c:v>15.785714285714286</c:v>
                </c:pt>
                <c:pt idx="1052">
                  <c:v>16.428571428571427</c:v>
                </c:pt>
                <c:pt idx="1053">
                  <c:v>16.142857142857142</c:v>
                </c:pt>
                <c:pt idx="1054">
                  <c:v>15.642857142857142</c:v>
                </c:pt>
                <c:pt idx="1055">
                  <c:v>15.428571428571429</c:v>
                </c:pt>
                <c:pt idx="1056">
                  <c:v>14.928571428571429</c:v>
                </c:pt>
                <c:pt idx="1057">
                  <c:v>14.642857142857142</c:v>
                </c:pt>
                <c:pt idx="1058">
                  <c:v>14.540816326530614</c:v>
                </c:pt>
                <c:pt idx="1059">
                  <c:v>14.612244897959185</c:v>
                </c:pt>
                <c:pt idx="1060">
                  <c:v>14.826530612244898</c:v>
                </c:pt>
                <c:pt idx="1061">
                  <c:v>14.969387755102042</c:v>
                </c:pt>
                <c:pt idx="1062">
                  <c:v>14.826530612244898</c:v>
                </c:pt>
                <c:pt idx="1063">
                  <c:v>14.683673469387756</c:v>
                </c:pt>
                <c:pt idx="1064">
                  <c:v>14.397959183673468</c:v>
                </c:pt>
                <c:pt idx="1065">
                  <c:v>14.040816326530612</c:v>
                </c:pt>
                <c:pt idx="1066">
                  <c:v>13.683673469387754</c:v>
                </c:pt>
                <c:pt idx="1067">
                  <c:v>14.632653061224488</c:v>
                </c:pt>
                <c:pt idx="1068">
                  <c:v>15.553935860058306</c:v>
                </c:pt>
                <c:pt idx="1069">
                  <c:v>16.229279466888794</c:v>
                </c:pt>
                <c:pt idx="1070">
                  <c:v>19.514993752603079</c:v>
                </c:pt>
                <c:pt idx="1071">
                  <c:v>22.086422324031648</c:v>
                </c:pt>
                <c:pt idx="1072">
                  <c:v>26.045605997501038</c:v>
                </c:pt>
                <c:pt idx="1073">
                  <c:v>29.331320283215323</c:v>
                </c:pt>
                <c:pt idx="1074">
                  <c:v>30.759891711786754</c:v>
                </c:pt>
                <c:pt idx="1075">
                  <c:v>31.474177426072465</c:v>
                </c:pt>
                <c:pt idx="1076">
                  <c:v>32.117034568929611</c:v>
                </c:pt>
                <c:pt idx="1077">
                  <c:v>32.617034568929611</c:v>
                </c:pt>
                <c:pt idx="1078">
                  <c:v>33.831320283215327</c:v>
                </c:pt>
                <c:pt idx="1079">
                  <c:v>35.117034568929611</c:v>
                </c:pt>
                <c:pt idx="1080">
                  <c:v>37.831320283215327</c:v>
                </c:pt>
                <c:pt idx="1081">
                  <c:v>39.525197834235733</c:v>
                </c:pt>
                <c:pt idx="1082">
                  <c:v>39.103915035401918</c:v>
                </c:pt>
                <c:pt idx="1083">
                  <c:v>38.714285714285715</c:v>
                </c:pt>
                <c:pt idx="1084">
                  <c:v>35.571428571428569</c:v>
                </c:pt>
                <c:pt idx="1085">
                  <c:v>33</c:v>
                </c:pt>
                <c:pt idx="1086">
                  <c:v>29.142857142857142</c:v>
                </c:pt>
                <c:pt idx="1087">
                  <c:v>26</c:v>
                </c:pt>
                <c:pt idx="1088">
                  <c:v>24.214285714285715</c:v>
                </c:pt>
                <c:pt idx="1089">
                  <c:v>23.5</c:v>
                </c:pt>
                <c:pt idx="1090">
                  <c:v>23.071428571428573</c:v>
                </c:pt>
                <c:pt idx="1091">
                  <c:v>22.642857142857142</c:v>
                </c:pt>
                <c:pt idx="1092">
                  <c:v>21.428571428571427</c:v>
                </c:pt>
                <c:pt idx="1093">
                  <c:v>20.071428571428573</c:v>
                </c:pt>
                <c:pt idx="1094">
                  <c:v>16.785714285714285</c:v>
                </c:pt>
                <c:pt idx="1095">
                  <c:v>14</c:v>
                </c:pt>
                <c:pt idx="1096">
                  <c:v>13.428571428571429</c:v>
                </c:pt>
                <c:pt idx="1097">
                  <c:v>12.928571428571429</c:v>
                </c:pt>
                <c:pt idx="1098">
                  <c:v>12.63265306122449</c:v>
                </c:pt>
                <c:pt idx="1099">
                  <c:v>12.418367346938776</c:v>
                </c:pt>
                <c:pt idx="1100">
                  <c:v>12.061224489795919</c:v>
                </c:pt>
                <c:pt idx="1101">
                  <c:v>11.63265306122449</c:v>
                </c:pt>
                <c:pt idx="1102">
                  <c:v>11.418367346938776</c:v>
                </c:pt>
                <c:pt idx="1103">
                  <c:v>11.204081632653061</c:v>
                </c:pt>
                <c:pt idx="1104">
                  <c:v>11.918367346938776</c:v>
                </c:pt>
                <c:pt idx="1105">
                  <c:v>12.316326530612246</c:v>
                </c:pt>
                <c:pt idx="1106">
                  <c:v>12.679300291545191</c:v>
                </c:pt>
                <c:pt idx="1107">
                  <c:v>14.322157434402333</c:v>
                </c:pt>
                <c:pt idx="1108">
                  <c:v>14.536443148688049</c:v>
                </c:pt>
                <c:pt idx="1109">
                  <c:v>14.679300291545191</c:v>
                </c:pt>
                <c:pt idx="1110">
                  <c:v>14.965014577259476</c:v>
                </c:pt>
                <c:pt idx="1111">
                  <c:v>15.322157434402332</c:v>
                </c:pt>
                <c:pt idx="1112">
                  <c:v>15.618075801749271</c:v>
                </c:pt>
                <c:pt idx="1113">
                  <c:v>15.832361516034984</c:v>
                </c:pt>
                <c:pt idx="1114">
                  <c:v>17.832361516034986</c:v>
                </c:pt>
                <c:pt idx="1115">
                  <c:v>18.260932944606413</c:v>
                </c:pt>
                <c:pt idx="1116">
                  <c:v>18.68950437317784</c:v>
                </c:pt>
                <c:pt idx="1117">
                  <c:v>18.618075801749267</c:v>
                </c:pt>
                <c:pt idx="1118">
                  <c:v>17.760932944606413</c:v>
                </c:pt>
                <c:pt idx="1119">
                  <c:v>17.64868804664723</c:v>
                </c:pt>
                <c:pt idx="1120">
                  <c:v>17.428571428571427</c:v>
                </c:pt>
                <c:pt idx="1121">
                  <c:v>16.571428571428573</c:v>
                </c:pt>
                <c:pt idx="1122">
                  <c:v>16.285714285714285</c:v>
                </c:pt>
                <c:pt idx="1123">
                  <c:v>16.642857142857142</c:v>
                </c:pt>
                <c:pt idx="1124">
                  <c:v>16.428571428571427</c:v>
                </c:pt>
                <c:pt idx="1125">
                  <c:v>16.214285714285715</c:v>
                </c:pt>
                <c:pt idx="1126">
                  <c:v>16.357142857142858</c:v>
                </c:pt>
                <c:pt idx="1127">
                  <c:v>16.428571428571427</c:v>
                </c:pt>
                <c:pt idx="1128">
                  <c:v>14.642857142857142</c:v>
                </c:pt>
                <c:pt idx="1129">
                  <c:v>14.285714285714286</c:v>
                </c:pt>
                <c:pt idx="1130">
                  <c:v>14</c:v>
                </c:pt>
                <c:pt idx="1131">
                  <c:v>14</c:v>
                </c:pt>
                <c:pt idx="1132">
                  <c:v>14.071428571428571</c:v>
                </c:pt>
                <c:pt idx="1133">
                  <c:v>13.785714285714286</c:v>
                </c:pt>
                <c:pt idx="1134">
                  <c:v>13.857142857142858</c:v>
                </c:pt>
                <c:pt idx="1135">
                  <c:v>13.357142857142858</c:v>
                </c:pt>
                <c:pt idx="1136">
                  <c:v>13.428571428571429</c:v>
                </c:pt>
                <c:pt idx="1137">
                  <c:v>13.214285714285714</c:v>
                </c:pt>
                <c:pt idx="1138">
                  <c:v>13.285714285714286</c:v>
                </c:pt>
                <c:pt idx="1139">
                  <c:v>13.5</c:v>
                </c:pt>
                <c:pt idx="1140">
                  <c:v>13.428571428571429</c:v>
                </c:pt>
                <c:pt idx="1141">
                  <c:v>13.642857142857142</c:v>
                </c:pt>
                <c:pt idx="1142">
                  <c:v>13.714285714285714</c:v>
                </c:pt>
                <c:pt idx="1143">
                  <c:v>13.857142857142858</c:v>
                </c:pt>
                <c:pt idx="1144">
                  <c:v>14.071428571428571</c:v>
                </c:pt>
                <c:pt idx="1145">
                  <c:v>14.285714285714286</c:v>
                </c:pt>
                <c:pt idx="1146">
                  <c:v>15.071428571428571</c:v>
                </c:pt>
                <c:pt idx="1147">
                  <c:v>15.571428571428571</c:v>
                </c:pt>
                <c:pt idx="1148">
                  <c:v>15.642857142857142</c:v>
                </c:pt>
                <c:pt idx="1149">
                  <c:v>15.857142857142858</c:v>
                </c:pt>
                <c:pt idx="1150">
                  <c:v>16</c:v>
                </c:pt>
                <c:pt idx="1151">
                  <c:v>16</c:v>
                </c:pt>
                <c:pt idx="1152">
                  <c:v>16.285714285714285</c:v>
                </c:pt>
                <c:pt idx="1153">
                  <c:v>16.357142857142858</c:v>
                </c:pt>
                <c:pt idx="1154">
                  <c:v>16.357142857142858</c:v>
                </c:pt>
                <c:pt idx="1155">
                  <c:v>16.357142857142858</c:v>
                </c:pt>
                <c:pt idx="1156">
                  <c:v>16.571428571428573</c:v>
                </c:pt>
                <c:pt idx="1157">
                  <c:v>17.214285714285715</c:v>
                </c:pt>
                <c:pt idx="1158">
                  <c:v>17.5</c:v>
                </c:pt>
                <c:pt idx="1159">
                  <c:v>17.785714285714285</c:v>
                </c:pt>
                <c:pt idx="1160">
                  <c:v>17.357142857142858</c:v>
                </c:pt>
                <c:pt idx="1161">
                  <c:v>16.857142857142858</c:v>
                </c:pt>
                <c:pt idx="1162">
                  <c:v>16.642857142857142</c:v>
                </c:pt>
                <c:pt idx="1163">
                  <c:v>16.357142857142858</c:v>
                </c:pt>
                <c:pt idx="1164">
                  <c:v>16</c:v>
                </c:pt>
                <c:pt idx="1165">
                  <c:v>15.928571428571429</c:v>
                </c:pt>
                <c:pt idx="1166">
                  <c:v>15.785714285714286</c:v>
                </c:pt>
                <c:pt idx="1167">
                  <c:v>15.5</c:v>
                </c:pt>
                <c:pt idx="1168">
                  <c:v>15.5</c:v>
                </c:pt>
                <c:pt idx="1169">
                  <c:v>15.357142857142858</c:v>
                </c:pt>
                <c:pt idx="1170">
                  <c:v>16.142857142857142</c:v>
                </c:pt>
                <c:pt idx="1171">
                  <c:v>15.428571428571429</c:v>
                </c:pt>
                <c:pt idx="1172">
                  <c:v>15.071428571428571</c:v>
                </c:pt>
                <c:pt idx="1173">
                  <c:v>14.857142857142858</c:v>
                </c:pt>
                <c:pt idx="1174">
                  <c:v>14.428571428571429</c:v>
                </c:pt>
                <c:pt idx="1175">
                  <c:v>14.428571428571429</c:v>
                </c:pt>
                <c:pt idx="1176">
                  <c:v>14.428571428571429</c:v>
                </c:pt>
                <c:pt idx="1177">
                  <c:v>14.428571428571429</c:v>
                </c:pt>
                <c:pt idx="1178">
                  <c:v>14.714285714285714</c:v>
                </c:pt>
                <c:pt idx="1179">
                  <c:v>14.714285714285714</c:v>
                </c:pt>
                <c:pt idx="1180">
                  <c:v>14.571428571428571</c:v>
                </c:pt>
                <c:pt idx="1181">
                  <c:v>14.714285714285714</c:v>
                </c:pt>
                <c:pt idx="1182">
                  <c:v>14.642857142857142</c:v>
                </c:pt>
                <c:pt idx="1183">
                  <c:v>14.714285714285714</c:v>
                </c:pt>
                <c:pt idx="1184">
                  <c:v>13.785714285714286</c:v>
                </c:pt>
                <c:pt idx="1185">
                  <c:v>13.928571428571429</c:v>
                </c:pt>
                <c:pt idx="1186">
                  <c:v>14</c:v>
                </c:pt>
                <c:pt idx="1187">
                  <c:v>13.928571428571429</c:v>
                </c:pt>
                <c:pt idx="1188">
                  <c:v>14.071428571428571</c:v>
                </c:pt>
                <c:pt idx="1189">
                  <c:v>14.214285714285714</c:v>
                </c:pt>
                <c:pt idx="1190">
                  <c:v>14.285714285714286</c:v>
                </c:pt>
                <c:pt idx="1191">
                  <c:v>14.357142857142858</c:v>
                </c:pt>
                <c:pt idx="1192">
                  <c:v>14.571428571428571</c:v>
                </c:pt>
                <c:pt idx="1193">
                  <c:v>14.642857142857142</c:v>
                </c:pt>
                <c:pt idx="1194">
                  <c:v>14.928571428571429</c:v>
                </c:pt>
                <c:pt idx="1195">
                  <c:v>15.071428571428571</c:v>
                </c:pt>
                <c:pt idx="1196">
                  <c:v>15.142857142857142</c:v>
                </c:pt>
                <c:pt idx="1197">
                  <c:v>15.357142857142858</c:v>
                </c:pt>
                <c:pt idx="1198">
                  <c:v>15.357142857142858</c:v>
                </c:pt>
                <c:pt idx="1199">
                  <c:v>15.214285714285714</c:v>
                </c:pt>
                <c:pt idx="1200">
                  <c:v>15.071428571428571</c:v>
                </c:pt>
                <c:pt idx="1201">
                  <c:v>15</c:v>
                </c:pt>
                <c:pt idx="1202">
                  <c:v>15</c:v>
                </c:pt>
                <c:pt idx="1203">
                  <c:v>15.142857142857142</c:v>
                </c:pt>
                <c:pt idx="1204">
                  <c:v>15.428571428571429</c:v>
                </c:pt>
                <c:pt idx="1205">
                  <c:v>15.5</c:v>
                </c:pt>
                <c:pt idx="1206">
                  <c:v>15.285714285714286</c:v>
                </c:pt>
                <c:pt idx="1207">
                  <c:v>15.428571428571429</c:v>
                </c:pt>
                <c:pt idx="1208">
                  <c:v>15.428571428571429</c:v>
                </c:pt>
                <c:pt idx="1209">
                  <c:v>15.5</c:v>
                </c:pt>
                <c:pt idx="1210">
                  <c:v>15.428571428571429</c:v>
                </c:pt>
                <c:pt idx="1211">
                  <c:v>15.142857142857142</c:v>
                </c:pt>
                <c:pt idx="1212">
                  <c:v>15.142857142857142</c:v>
                </c:pt>
                <c:pt idx="1213">
                  <c:v>15.357142857142858</c:v>
                </c:pt>
                <c:pt idx="1214">
                  <c:v>15.714285714285714</c:v>
                </c:pt>
                <c:pt idx="1215">
                  <c:v>15.857142857142858</c:v>
                </c:pt>
                <c:pt idx="1216">
                  <c:v>15.857142857142858</c:v>
                </c:pt>
                <c:pt idx="1217">
                  <c:v>15.785714285714286</c:v>
                </c:pt>
                <c:pt idx="1218">
                  <c:v>15.928571428571429</c:v>
                </c:pt>
                <c:pt idx="1219">
                  <c:v>16.428571428571427</c:v>
                </c:pt>
                <c:pt idx="1220">
                  <c:v>16.714285714285715</c:v>
                </c:pt>
                <c:pt idx="1221">
                  <c:v>16.785714285714285</c:v>
                </c:pt>
                <c:pt idx="1222">
                  <c:v>16.785714285714285</c:v>
                </c:pt>
                <c:pt idx="1223">
                  <c:v>16.714285714285715</c:v>
                </c:pt>
                <c:pt idx="1224">
                  <c:v>16.928571428571427</c:v>
                </c:pt>
                <c:pt idx="1225">
                  <c:v>17</c:v>
                </c:pt>
                <c:pt idx="1226">
                  <c:v>17.071428571428573</c:v>
                </c:pt>
                <c:pt idx="1227">
                  <c:v>16.857142857142858</c:v>
                </c:pt>
                <c:pt idx="1228">
                  <c:v>16.571428571428573</c:v>
                </c:pt>
                <c:pt idx="1229">
                  <c:v>16.428571428571427</c:v>
                </c:pt>
                <c:pt idx="1230">
                  <c:v>16.428571428571427</c:v>
                </c:pt>
                <c:pt idx="1231">
                  <c:v>16.285714285714285</c:v>
                </c:pt>
                <c:pt idx="1232">
                  <c:v>16.142857142857142</c:v>
                </c:pt>
                <c:pt idx="1233">
                  <c:v>16.571428571428573</c:v>
                </c:pt>
                <c:pt idx="1234">
                  <c:v>16.285714285714285</c:v>
                </c:pt>
                <c:pt idx="1235">
                  <c:v>16</c:v>
                </c:pt>
                <c:pt idx="1236">
                  <c:v>15.785714285714286</c:v>
                </c:pt>
                <c:pt idx="1237">
                  <c:v>16.857142857142858</c:v>
                </c:pt>
                <c:pt idx="1238">
                  <c:v>16.714285714285715</c:v>
                </c:pt>
                <c:pt idx="1239">
                  <c:v>16.714285714285715</c:v>
                </c:pt>
                <c:pt idx="1240">
                  <c:v>16.642857142857142</c:v>
                </c:pt>
                <c:pt idx="1241">
                  <c:v>16.785714285714285</c:v>
                </c:pt>
                <c:pt idx="1242">
                  <c:v>17</c:v>
                </c:pt>
                <c:pt idx="1243">
                  <c:v>17.214285714285715</c:v>
                </c:pt>
                <c:pt idx="1244">
                  <c:v>17.214285714285715</c:v>
                </c:pt>
                <c:pt idx="1245">
                  <c:v>17.928571428571427</c:v>
                </c:pt>
                <c:pt idx="1246">
                  <c:v>17.642857142857142</c:v>
                </c:pt>
                <c:pt idx="1247">
                  <c:v>16.571428571428573</c:v>
                </c:pt>
                <c:pt idx="1248">
                  <c:v>16.571428571428573</c:v>
                </c:pt>
                <c:pt idx="1249">
                  <c:v>16.857142857142858</c:v>
                </c:pt>
                <c:pt idx="1250">
                  <c:v>16.857142857142858</c:v>
                </c:pt>
                <c:pt idx="1251">
                  <c:v>15.571428571428571</c:v>
                </c:pt>
                <c:pt idx="1252">
                  <c:v>15.428571428571429</c:v>
                </c:pt>
                <c:pt idx="1253">
                  <c:v>15.214285714285714</c:v>
                </c:pt>
                <c:pt idx="1254">
                  <c:v>15.071428571428571</c:v>
                </c:pt>
                <c:pt idx="1255">
                  <c:v>15.785714285714286</c:v>
                </c:pt>
                <c:pt idx="1256">
                  <c:v>15.642857142857142</c:v>
                </c:pt>
                <c:pt idx="1257">
                  <c:v>15.571428571428571</c:v>
                </c:pt>
                <c:pt idx="1258">
                  <c:v>15.5</c:v>
                </c:pt>
                <c:pt idx="1259">
                  <c:v>14.785714285714286</c:v>
                </c:pt>
                <c:pt idx="1260">
                  <c:v>14.857142857142858</c:v>
                </c:pt>
                <c:pt idx="1261">
                  <c:v>14.857142857142858</c:v>
                </c:pt>
                <c:pt idx="1262">
                  <c:v>14.785714285714286</c:v>
                </c:pt>
                <c:pt idx="1263">
                  <c:v>14.5</c:v>
                </c:pt>
                <c:pt idx="1264">
                  <c:v>14.857142857142858</c:v>
                </c:pt>
                <c:pt idx="1265">
                  <c:v>15.142857142857142</c:v>
                </c:pt>
                <c:pt idx="1266">
                  <c:v>15.642857142857142</c:v>
                </c:pt>
                <c:pt idx="1267">
                  <c:v>15.714285714285714</c:v>
                </c:pt>
                <c:pt idx="1268">
                  <c:v>15.714285714285714</c:v>
                </c:pt>
                <c:pt idx="1269">
                  <c:v>14.857142857142858</c:v>
                </c:pt>
                <c:pt idx="1270">
                  <c:v>14.785714285714286</c:v>
                </c:pt>
                <c:pt idx="1271">
                  <c:v>14.642857142857142</c:v>
                </c:pt>
                <c:pt idx="1272">
                  <c:v>15</c:v>
                </c:pt>
                <c:pt idx="1273">
                  <c:v>14.928571428571429</c:v>
                </c:pt>
                <c:pt idx="1274">
                  <c:v>14.857142857142858</c:v>
                </c:pt>
                <c:pt idx="1275">
                  <c:v>14.857142857142858</c:v>
                </c:pt>
                <c:pt idx="1276">
                  <c:v>14.928571428571429</c:v>
                </c:pt>
                <c:pt idx="1277">
                  <c:v>14.928571428571429</c:v>
                </c:pt>
                <c:pt idx="1278">
                  <c:v>14.642857142857142</c:v>
                </c:pt>
                <c:pt idx="1279">
                  <c:v>14.214285714285714</c:v>
                </c:pt>
                <c:pt idx="1280">
                  <c:v>13.642857142857142</c:v>
                </c:pt>
                <c:pt idx="1281">
                  <c:v>13.642857142857142</c:v>
                </c:pt>
                <c:pt idx="1282">
                  <c:v>13.571428571428571</c:v>
                </c:pt>
                <c:pt idx="1283">
                  <c:v>13.571428571428571</c:v>
                </c:pt>
                <c:pt idx="1284">
                  <c:v>13.571428571428571</c:v>
                </c:pt>
                <c:pt idx="1285">
                  <c:v>13.428571428571429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12.928571428571429</c:v>
                </c:pt>
                <c:pt idx="1290">
                  <c:v>12.857142857142858</c:v>
                </c:pt>
                <c:pt idx="1291">
                  <c:v>12.928571428571429</c:v>
                </c:pt>
                <c:pt idx="1292">
                  <c:v>12.857142857142858</c:v>
                </c:pt>
                <c:pt idx="1293">
                  <c:v>12.928571428571429</c:v>
                </c:pt>
                <c:pt idx="1294">
                  <c:v>13</c:v>
                </c:pt>
                <c:pt idx="1295">
                  <c:v>13.357142857142858</c:v>
                </c:pt>
                <c:pt idx="1296">
                  <c:v>13.5</c:v>
                </c:pt>
                <c:pt idx="1297">
                  <c:v>13.642857142857142</c:v>
                </c:pt>
                <c:pt idx="1298">
                  <c:v>13.785714285714286</c:v>
                </c:pt>
                <c:pt idx="1299">
                  <c:v>14.142857142857142</c:v>
                </c:pt>
                <c:pt idx="1300">
                  <c:v>14.326530612244898</c:v>
                </c:pt>
                <c:pt idx="1301">
                  <c:v>14.540816326530614</c:v>
                </c:pt>
                <c:pt idx="1302">
                  <c:v>14.612244897959185</c:v>
                </c:pt>
                <c:pt idx="1303">
                  <c:v>14.755102040816327</c:v>
                </c:pt>
                <c:pt idx="1304">
                  <c:v>14.897959183673469</c:v>
                </c:pt>
                <c:pt idx="1305">
                  <c:v>15.112244897959185</c:v>
                </c:pt>
                <c:pt idx="1306">
                  <c:v>15.326530612244897</c:v>
                </c:pt>
                <c:pt idx="1307">
                  <c:v>15.612244897959183</c:v>
                </c:pt>
                <c:pt idx="1308">
                  <c:v>15.755102040816325</c:v>
                </c:pt>
                <c:pt idx="1309">
                  <c:v>15.755102040816325</c:v>
                </c:pt>
                <c:pt idx="1310">
                  <c:v>15.612244897959183</c:v>
                </c:pt>
                <c:pt idx="1311">
                  <c:v>15.469387755102039</c:v>
                </c:pt>
                <c:pt idx="1312">
                  <c:v>15.326530612244897</c:v>
                </c:pt>
                <c:pt idx="1313">
                  <c:v>15.040816326530612</c:v>
                </c:pt>
                <c:pt idx="1314">
                  <c:v>14.857142857142858</c:v>
                </c:pt>
                <c:pt idx="1315">
                  <c:v>14.714285714285714</c:v>
                </c:pt>
                <c:pt idx="1316">
                  <c:v>14.642857142857142</c:v>
                </c:pt>
                <c:pt idx="1317">
                  <c:v>14.5</c:v>
                </c:pt>
                <c:pt idx="1318">
                  <c:v>14.357142857142858</c:v>
                </c:pt>
                <c:pt idx="1319">
                  <c:v>14.071428571428571</c:v>
                </c:pt>
                <c:pt idx="1320">
                  <c:v>13.714285714285714</c:v>
                </c:pt>
                <c:pt idx="1321">
                  <c:v>13.357142857142858</c:v>
                </c:pt>
                <c:pt idx="1322">
                  <c:v>13.071428571428571</c:v>
                </c:pt>
                <c:pt idx="1323">
                  <c:v>12.5</c:v>
                </c:pt>
                <c:pt idx="1324">
                  <c:v>12.357142857142858</c:v>
                </c:pt>
                <c:pt idx="1325">
                  <c:v>12.214285714285714</c:v>
                </c:pt>
                <c:pt idx="1326">
                  <c:v>12.428571428571429</c:v>
                </c:pt>
                <c:pt idx="1327">
                  <c:v>12.357142857142858</c:v>
                </c:pt>
                <c:pt idx="1328">
                  <c:v>12.357142857142858</c:v>
                </c:pt>
                <c:pt idx="1329">
                  <c:v>12.214285714285714</c:v>
                </c:pt>
                <c:pt idx="1330">
                  <c:v>12.214285714285714</c:v>
                </c:pt>
                <c:pt idx="1331">
                  <c:v>12.214285714285714</c:v>
                </c:pt>
                <c:pt idx="1332">
                  <c:v>12.142857142857142</c:v>
                </c:pt>
                <c:pt idx="1333">
                  <c:v>12.071428571428571</c:v>
                </c:pt>
                <c:pt idx="1334">
                  <c:v>12.142857142857142</c:v>
                </c:pt>
                <c:pt idx="1335">
                  <c:v>12.214285714285714</c:v>
                </c:pt>
                <c:pt idx="1336">
                  <c:v>12.357142857142858</c:v>
                </c:pt>
                <c:pt idx="1337">
                  <c:v>12.428571428571429</c:v>
                </c:pt>
                <c:pt idx="1338">
                  <c:v>12.571428571428571</c:v>
                </c:pt>
                <c:pt idx="1339">
                  <c:v>12.571428571428571</c:v>
                </c:pt>
                <c:pt idx="1340">
                  <c:v>12.285714285714286</c:v>
                </c:pt>
                <c:pt idx="1341">
                  <c:v>12.357142857142858</c:v>
                </c:pt>
                <c:pt idx="1342">
                  <c:v>12.428571428571429</c:v>
                </c:pt>
                <c:pt idx="1343">
                  <c:v>12.785714285714286</c:v>
                </c:pt>
                <c:pt idx="1344">
                  <c:v>12.785714285714286</c:v>
                </c:pt>
                <c:pt idx="1345">
                  <c:v>12.714285714285714</c:v>
                </c:pt>
                <c:pt idx="1346">
                  <c:v>12.714285714285714</c:v>
                </c:pt>
                <c:pt idx="1347">
                  <c:v>12.714285714285714</c:v>
                </c:pt>
                <c:pt idx="1348">
                  <c:v>12.714285714285714</c:v>
                </c:pt>
                <c:pt idx="1349">
                  <c:v>12.642857142857142</c:v>
                </c:pt>
                <c:pt idx="1350">
                  <c:v>12.714285714285714</c:v>
                </c:pt>
                <c:pt idx="1351">
                  <c:v>12.714285714285714</c:v>
                </c:pt>
                <c:pt idx="1352">
                  <c:v>12.642857142857142</c:v>
                </c:pt>
                <c:pt idx="1353">
                  <c:v>12.714285714285714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F2-42DD-B5EB-AA36756A2D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128143"/>
        <c:axId val="609128559"/>
      </c:line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648960"/>
        <c:axId val="26763190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'~ 19-04-13'!$E$1</c15:sqref>
                        </c15:formulaRef>
                      </c:ext>
                    </c:extLst>
                    <c:strCache>
                      <c:ptCount val="1"/>
                      <c:pt idx="0">
                        <c:v>USD/ETH</c:v>
                      </c:pt>
                    </c:strCache>
                  </c:strRef>
                </c:tx>
                <c:spPr>
                  <a:ln w="15240" cap="rnd">
                    <a:solidFill>
                      <a:srgbClr val="EF296B"/>
                    </a:solidFill>
                    <a:prstDash val="sysDot"/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'~ 19-04-13'!$A$2:$A$1355</c15:sqref>
                        </c15:formulaRef>
                      </c:ext>
                    </c:extLst>
                    <c:numCache>
                      <c:formatCode>yyyy\-mm\-dd</c:formatCode>
                      <c:ptCount val="1354"/>
                      <c:pt idx="0">
                        <c:v>42215</c:v>
                      </c:pt>
                      <c:pt idx="1">
                        <c:v>42216</c:v>
                      </c:pt>
                      <c:pt idx="2">
                        <c:v>42217</c:v>
                      </c:pt>
                      <c:pt idx="3">
                        <c:v>42218</c:v>
                      </c:pt>
                      <c:pt idx="4">
                        <c:v>42219</c:v>
                      </c:pt>
                      <c:pt idx="5">
                        <c:v>42220</c:v>
                      </c:pt>
                      <c:pt idx="6">
                        <c:v>42221</c:v>
                      </c:pt>
                      <c:pt idx="7">
                        <c:v>42222</c:v>
                      </c:pt>
                      <c:pt idx="8">
                        <c:v>42223</c:v>
                      </c:pt>
                      <c:pt idx="9">
                        <c:v>42224</c:v>
                      </c:pt>
                      <c:pt idx="10">
                        <c:v>42225</c:v>
                      </c:pt>
                      <c:pt idx="11">
                        <c:v>42226</c:v>
                      </c:pt>
                      <c:pt idx="12">
                        <c:v>42227</c:v>
                      </c:pt>
                      <c:pt idx="13">
                        <c:v>42228</c:v>
                      </c:pt>
                      <c:pt idx="14">
                        <c:v>42229</c:v>
                      </c:pt>
                      <c:pt idx="15">
                        <c:v>42230</c:v>
                      </c:pt>
                      <c:pt idx="16">
                        <c:v>42231</c:v>
                      </c:pt>
                      <c:pt idx="17">
                        <c:v>42232</c:v>
                      </c:pt>
                      <c:pt idx="18">
                        <c:v>42233</c:v>
                      </c:pt>
                      <c:pt idx="19">
                        <c:v>42234</c:v>
                      </c:pt>
                      <c:pt idx="20">
                        <c:v>42235</c:v>
                      </c:pt>
                      <c:pt idx="21">
                        <c:v>42236</c:v>
                      </c:pt>
                      <c:pt idx="22">
                        <c:v>42237</c:v>
                      </c:pt>
                      <c:pt idx="23">
                        <c:v>42238</c:v>
                      </c:pt>
                      <c:pt idx="24">
                        <c:v>42239</c:v>
                      </c:pt>
                      <c:pt idx="25">
                        <c:v>42240</c:v>
                      </c:pt>
                      <c:pt idx="26">
                        <c:v>42241</c:v>
                      </c:pt>
                      <c:pt idx="27">
                        <c:v>42242</c:v>
                      </c:pt>
                      <c:pt idx="28">
                        <c:v>42243</c:v>
                      </c:pt>
                      <c:pt idx="29">
                        <c:v>42244</c:v>
                      </c:pt>
                      <c:pt idx="30">
                        <c:v>42245</c:v>
                      </c:pt>
                      <c:pt idx="31">
                        <c:v>42246</c:v>
                      </c:pt>
                      <c:pt idx="32">
                        <c:v>42247</c:v>
                      </c:pt>
                      <c:pt idx="33">
                        <c:v>42248</c:v>
                      </c:pt>
                      <c:pt idx="34">
                        <c:v>42249</c:v>
                      </c:pt>
                      <c:pt idx="35">
                        <c:v>42250</c:v>
                      </c:pt>
                      <c:pt idx="36">
                        <c:v>42251</c:v>
                      </c:pt>
                      <c:pt idx="37">
                        <c:v>42252</c:v>
                      </c:pt>
                      <c:pt idx="38">
                        <c:v>42253</c:v>
                      </c:pt>
                      <c:pt idx="39">
                        <c:v>42254</c:v>
                      </c:pt>
                      <c:pt idx="40">
                        <c:v>42255</c:v>
                      </c:pt>
                      <c:pt idx="41">
                        <c:v>42256</c:v>
                      </c:pt>
                      <c:pt idx="42">
                        <c:v>42257</c:v>
                      </c:pt>
                      <c:pt idx="43">
                        <c:v>42258</c:v>
                      </c:pt>
                      <c:pt idx="44">
                        <c:v>42259</c:v>
                      </c:pt>
                      <c:pt idx="45">
                        <c:v>42260</c:v>
                      </c:pt>
                      <c:pt idx="46">
                        <c:v>42261</c:v>
                      </c:pt>
                      <c:pt idx="47">
                        <c:v>42262</c:v>
                      </c:pt>
                      <c:pt idx="48">
                        <c:v>42263</c:v>
                      </c:pt>
                      <c:pt idx="49">
                        <c:v>42264</c:v>
                      </c:pt>
                      <c:pt idx="50">
                        <c:v>42265</c:v>
                      </c:pt>
                      <c:pt idx="51">
                        <c:v>42266</c:v>
                      </c:pt>
                      <c:pt idx="52">
                        <c:v>42267</c:v>
                      </c:pt>
                      <c:pt idx="53">
                        <c:v>42268</c:v>
                      </c:pt>
                      <c:pt idx="54">
                        <c:v>42269</c:v>
                      </c:pt>
                      <c:pt idx="55">
                        <c:v>42270</c:v>
                      </c:pt>
                      <c:pt idx="56">
                        <c:v>42271</c:v>
                      </c:pt>
                      <c:pt idx="57">
                        <c:v>42272</c:v>
                      </c:pt>
                      <c:pt idx="58">
                        <c:v>42273</c:v>
                      </c:pt>
                      <c:pt idx="59">
                        <c:v>42274</c:v>
                      </c:pt>
                      <c:pt idx="60">
                        <c:v>42275</c:v>
                      </c:pt>
                      <c:pt idx="61">
                        <c:v>42276</c:v>
                      </c:pt>
                      <c:pt idx="62">
                        <c:v>42277</c:v>
                      </c:pt>
                      <c:pt idx="63">
                        <c:v>42278</c:v>
                      </c:pt>
                      <c:pt idx="64">
                        <c:v>42279</c:v>
                      </c:pt>
                      <c:pt idx="65">
                        <c:v>42280</c:v>
                      </c:pt>
                      <c:pt idx="66">
                        <c:v>42281</c:v>
                      </c:pt>
                      <c:pt idx="67">
                        <c:v>42282</c:v>
                      </c:pt>
                      <c:pt idx="68">
                        <c:v>42283</c:v>
                      </c:pt>
                      <c:pt idx="69">
                        <c:v>42284</c:v>
                      </c:pt>
                      <c:pt idx="70">
                        <c:v>42285</c:v>
                      </c:pt>
                      <c:pt idx="71">
                        <c:v>42286</c:v>
                      </c:pt>
                      <c:pt idx="72">
                        <c:v>42287</c:v>
                      </c:pt>
                      <c:pt idx="73">
                        <c:v>42288</c:v>
                      </c:pt>
                      <c:pt idx="74">
                        <c:v>42289</c:v>
                      </c:pt>
                      <c:pt idx="75">
                        <c:v>42290</c:v>
                      </c:pt>
                      <c:pt idx="76">
                        <c:v>42291</c:v>
                      </c:pt>
                      <c:pt idx="77">
                        <c:v>42292</c:v>
                      </c:pt>
                      <c:pt idx="78">
                        <c:v>42293</c:v>
                      </c:pt>
                      <c:pt idx="79">
                        <c:v>42294</c:v>
                      </c:pt>
                      <c:pt idx="80">
                        <c:v>42295</c:v>
                      </c:pt>
                      <c:pt idx="81">
                        <c:v>42296</c:v>
                      </c:pt>
                      <c:pt idx="82">
                        <c:v>42297</c:v>
                      </c:pt>
                      <c:pt idx="83">
                        <c:v>42298</c:v>
                      </c:pt>
                      <c:pt idx="84">
                        <c:v>42299</c:v>
                      </c:pt>
                      <c:pt idx="85">
                        <c:v>42300</c:v>
                      </c:pt>
                      <c:pt idx="86">
                        <c:v>42301</c:v>
                      </c:pt>
                      <c:pt idx="87">
                        <c:v>42302</c:v>
                      </c:pt>
                      <c:pt idx="88">
                        <c:v>42303</c:v>
                      </c:pt>
                      <c:pt idx="89">
                        <c:v>42304</c:v>
                      </c:pt>
                      <c:pt idx="90">
                        <c:v>42305</c:v>
                      </c:pt>
                      <c:pt idx="91">
                        <c:v>42306</c:v>
                      </c:pt>
                      <c:pt idx="92">
                        <c:v>42307</c:v>
                      </c:pt>
                      <c:pt idx="93">
                        <c:v>42308</c:v>
                      </c:pt>
                      <c:pt idx="94">
                        <c:v>42309</c:v>
                      </c:pt>
                      <c:pt idx="95">
                        <c:v>42310</c:v>
                      </c:pt>
                      <c:pt idx="96">
                        <c:v>42311</c:v>
                      </c:pt>
                      <c:pt idx="97">
                        <c:v>42312</c:v>
                      </c:pt>
                      <c:pt idx="98">
                        <c:v>42313</c:v>
                      </c:pt>
                      <c:pt idx="99">
                        <c:v>42314</c:v>
                      </c:pt>
                      <c:pt idx="100">
                        <c:v>42315</c:v>
                      </c:pt>
                      <c:pt idx="101">
                        <c:v>42316</c:v>
                      </c:pt>
                      <c:pt idx="102">
                        <c:v>42317</c:v>
                      </c:pt>
                      <c:pt idx="103">
                        <c:v>42318</c:v>
                      </c:pt>
                      <c:pt idx="104">
                        <c:v>42319</c:v>
                      </c:pt>
                      <c:pt idx="105">
                        <c:v>42320</c:v>
                      </c:pt>
                      <c:pt idx="106">
                        <c:v>42321</c:v>
                      </c:pt>
                      <c:pt idx="107">
                        <c:v>42322</c:v>
                      </c:pt>
                      <c:pt idx="108">
                        <c:v>42323</c:v>
                      </c:pt>
                      <c:pt idx="109">
                        <c:v>42324</c:v>
                      </c:pt>
                      <c:pt idx="110">
                        <c:v>42325</c:v>
                      </c:pt>
                      <c:pt idx="111">
                        <c:v>42326</c:v>
                      </c:pt>
                      <c:pt idx="112">
                        <c:v>42327</c:v>
                      </c:pt>
                      <c:pt idx="113">
                        <c:v>42328</c:v>
                      </c:pt>
                      <c:pt idx="114">
                        <c:v>42329</c:v>
                      </c:pt>
                      <c:pt idx="115">
                        <c:v>42330</c:v>
                      </c:pt>
                      <c:pt idx="116">
                        <c:v>42331</c:v>
                      </c:pt>
                      <c:pt idx="117">
                        <c:v>42332</c:v>
                      </c:pt>
                      <c:pt idx="118">
                        <c:v>42333</c:v>
                      </c:pt>
                      <c:pt idx="119">
                        <c:v>42334</c:v>
                      </c:pt>
                      <c:pt idx="120">
                        <c:v>42335</c:v>
                      </c:pt>
                      <c:pt idx="121">
                        <c:v>42336</c:v>
                      </c:pt>
                      <c:pt idx="122">
                        <c:v>42337</c:v>
                      </c:pt>
                      <c:pt idx="123">
                        <c:v>42338</c:v>
                      </c:pt>
                      <c:pt idx="124">
                        <c:v>42339</c:v>
                      </c:pt>
                      <c:pt idx="125">
                        <c:v>42340</c:v>
                      </c:pt>
                      <c:pt idx="126">
                        <c:v>42341</c:v>
                      </c:pt>
                      <c:pt idx="127">
                        <c:v>42342</c:v>
                      </c:pt>
                      <c:pt idx="128">
                        <c:v>42343</c:v>
                      </c:pt>
                      <c:pt idx="129">
                        <c:v>42344</c:v>
                      </c:pt>
                      <c:pt idx="130">
                        <c:v>42345</c:v>
                      </c:pt>
                      <c:pt idx="131">
                        <c:v>42346</c:v>
                      </c:pt>
                      <c:pt idx="132">
                        <c:v>42347</c:v>
                      </c:pt>
                      <c:pt idx="133">
                        <c:v>42348</c:v>
                      </c:pt>
                      <c:pt idx="134">
                        <c:v>42349</c:v>
                      </c:pt>
                      <c:pt idx="135">
                        <c:v>42350</c:v>
                      </c:pt>
                      <c:pt idx="136">
                        <c:v>42351</c:v>
                      </c:pt>
                      <c:pt idx="137">
                        <c:v>42352</c:v>
                      </c:pt>
                      <c:pt idx="138">
                        <c:v>42353</c:v>
                      </c:pt>
                      <c:pt idx="139">
                        <c:v>42354</c:v>
                      </c:pt>
                      <c:pt idx="140">
                        <c:v>42355</c:v>
                      </c:pt>
                      <c:pt idx="141">
                        <c:v>42356</c:v>
                      </c:pt>
                      <c:pt idx="142">
                        <c:v>42357</c:v>
                      </c:pt>
                      <c:pt idx="143">
                        <c:v>42358</c:v>
                      </c:pt>
                      <c:pt idx="144">
                        <c:v>42359</c:v>
                      </c:pt>
                      <c:pt idx="145">
                        <c:v>42360</c:v>
                      </c:pt>
                      <c:pt idx="146">
                        <c:v>42361</c:v>
                      </c:pt>
                      <c:pt idx="147">
                        <c:v>42362</c:v>
                      </c:pt>
                      <c:pt idx="148">
                        <c:v>42363</c:v>
                      </c:pt>
                      <c:pt idx="149">
                        <c:v>42364</c:v>
                      </c:pt>
                      <c:pt idx="150">
                        <c:v>42365</c:v>
                      </c:pt>
                      <c:pt idx="151">
                        <c:v>42366</c:v>
                      </c:pt>
                      <c:pt idx="152">
                        <c:v>42367</c:v>
                      </c:pt>
                      <c:pt idx="153">
                        <c:v>42368</c:v>
                      </c:pt>
                      <c:pt idx="154">
                        <c:v>42369</c:v>
                      </c:pt>
                      <c:pt idx="155">
                        <c:v>42370</c:v>
                      </c:pt>
                      <c:pt idx="156">
                        <c:v>42371</c:v>
                      </c:pt>
                      <c:pt idx="157">
                        <c:v>42372</c:v>
                      </c:pt>
                      <c:pt idx="158">
                        <c:v>42373</c:v>
                      </c:pt>
                      <c:pt idx="159">
                        <c:v>42374</c:v>
                      </c:pt>
                      <c:pt idx="160">
                        <c:v>42375</c:v>
                      </c:pt>
                      <c:pt idx="161">
                        <c:v>42376</c:v>
                      </c:pt>
                      <c:pt idx="162">
                        <c:v>42377</c:v>
                      </c:pt>
                      <c:pt idx="163">
                        <c:v>42378</c:v>
                      </c:pt>
                      <c:pt idx="164">
                        <c:v>42379</c:v>
                      </c:pt>
                      <c:pt idx="165">
                        <c:v>42380</c:v>
                      </c:pt>
                      <c:pt idx="166">
                        <c:v>42381</c:v>
                      </c:pt>
                      <c:pt idx="167">
                        <c:v>42382</c:v>
                      </c:pt>
                      <c:pt idx="168">
                        <c:v>42383</c:v>
                      </c:pt>
                      <c:pt idx="169">
                        <c:v>42384</c:v>
                      </c:pt>
                      <c:pt idx="170">
                        <c:v>42385</c:v>
                      </c:pt>
                      <c:pt idx="171">
                        <c:v>42386</c:v>
                      </c:pt>
                      <c:pt idx="172">
                        <c:v>42387</c:v>
                      </c:pt>
                      <c:pt idx="173">
                        <c:v>42388</c:v>
                      </c:pt>
                      <c:pt idx="174">
                        <c:v>42389</c:v>
                      </c:pt>
                      <c:pt idx="175">
                        <c:v>42390</c:v>
                      </c:pt>
                      <c:pt idx="176">
                        <c:v>42391</c:v>
                      </c:pt>
                      <c:pt idx="177">
                        <c:v>42392</c:v>
                      </c:pt>
                      <c:pt idx="178">
                        <c:v>42393</c:v>
                      </c:pt>
                      <c:pt idx="179">
                        <c:v>42394</c:v>
                      </c:pt>
                      <c:pt idx="180">
                        <c:v>42395</c:v>
                      </c:pt>
                      <c:pt idx="181">
                        <c:v>42396</c:v>
                      </c:pt>
                      <c:pt idx="182">
                        <c:v>42397</c:v>
                      </c:pt>
                      <c:pt idx="183">
                        <c:v>42398</c:v>
                      </c:pt>
                      <c:pt idx="184">
                        <c:v>42399</c:v>
                      </c:pt>
                      <c:pt idx="185">
                        <c:v>42400</c:v>
                      </c:pt>
                      <c:pt idx="186">
                        <c:v>42401</c:v>
                      </c:pt>
                      <c:pt idx="187">
                        <c:v>42402</c:v>
                      </c:pt>
                      <c:pt idx="188">
                        <c:v>42403</c:v>
                      </c:pt>
                      <c:pt idx="189">
                        <c:v>42404</c:v>
                      </c:pt>
                      <c:pt idx="190">
                        <c:v>42405</c:v>
                      </c:pt>
                      <c:pt idx="191">
                        <c:v>42406</c:v>
                      </c:pt>
                      <c:pt idx="192">
                        <c:v>42407</c:v>
                      </c:pt>
                      <c:pt idx="193">
                        <c:v>42408</c:v>
                      </c:pt>
                      <c:pt idx="194">
                        <c:v>42409</c:v>
                      </c:pt>
                      <c:pt idx="195">
                        <c:v>42410</c:v>
                      </c:pt>
                      <c:pt idx="196">
                        <c:v>42411</c:v>
                      </c:pt>
                      <c:pt idx="197">
                        <c:v>42412</c:v>
                      </c:pt>
                      <c:pt idx="198">
                        <c:v>42413</c:v>
                      </c:pt>
                      <c:pt idx="199">
                        <c:v>42414</c:v>
                      </c:pt>
                      <c:pt idx="200">
                        <c:v>42415</c:v>
                      </c:pt>
                      <c:pt idx="201">
                        <c:v>42416</c:v>
                      </c:pt>
                      <c:pt idx="202">
                        <c:v>42417</c:v>
                      </c:pt>
                      <c:pt idx="203">
                        <c:v>42418</c:v>
                      </c:pt>
                      <c:pt idx="204">
                        <c:v>42419</c:v>
                      </c:pt>
                      <c:pt idx="205">
                        <c:v>42420</c:v>
                      </c:pt>
                      <c:pt idx="206">
                        <c:v>42421</c:v>
                      </c:pt>
                      <c:pt idx="207">
                        <c:v>42422</c:v>
                      </c:pt>
                      <c:pt idx="208">
                        <c:v>42423</c:v>
                      </c:pt>
                      <c:pt idx="209">
                        <c:v>42424</c:v>
                      </c:pt>
                      <c:pt idx="210">
                        <c:v>42425</c:v>
                      </c:pt>
                      <c:pt idx="211">
                        <c:v>42426</c:v>
                      </c:pt>
                      <c:pt idx="212">
                        <c:v>42427</c:v>
                      </c:pt>
                      <c:pt idx="213">
                        <c:v>42428</c:v>
                      </c:pt>
                      <c:pt idx="214">
                        <c:v>42429</c:v>
                      </c:pt>
                      <c:pt idx="215">
                        <c:v>42430</c:v>
                      </c:pt>
                      <c:pt idx="216">
                        <c:v>42431</c:v>
                      </c:pt>
                      <c:pt idx="217">
                        <c:v>42432</c:v>
                      </c:pt>
                      <c:pt idx="218">
                        <c:v>42433</c:v>
                      </c:pt>
                      <c:pt idx="219">
                        <c:v>42434</c:v>
                      </c:pt>
                      <c:pt idx="220">
                        <c:v>42435</c:v>
                      </c:pt>
                      <c:pt idx="221">
                        <c:v>42436</c:v>
                      </c:pt>
                      <c:pt idx="222">
                        <c:v>42437</c:v>
                      </c:pt>
                      <c:pt idx="223">
                        <c:v>42438</c:v>
                      </c:pt>
                      <c:pt idx="224">
                        <c:v>42439</c:v>
                      </c:pt>
                      <c:pt idx="225">
                        <c:v>42440</c:v>
                      </c:pt>
                      <c:pt idx="226">
                        <c:v>42441</c:v>
                      </c:pt>
                      <c:pt idx="227">
                        <c:v>42442</c:v>
                      </c:pt>
                      <c:pt idx="228">
                        <c:v>42443</c:v>
                      </c:pt>
                      <c:pt idx="229">
                        <c:v>42444</c:v>
                      </c:pt>
                      <c:pt idx="230">
                        <c:v>42445</c:v>
                      </c:pt>
                      <c:pt idx="231">
                        <c:v>42446</c:v>
                      </c:pt>
                      <c:pt idx="232">
                        <c:v>42447</c:v>
                      </c:pt>
                      <c:pt idx="233">
                        <c:v>42448</c:v>
                      </c:pt>
                      <c:pt idx="234">
                        <c:v>42449</c:v>
                      </c:pt>
                      <c:pt idx="235">
                        <c:v>42450</c:v>
                      </c:pt>
                      <c:pt idx="236">
                        <c:v>42451</c:v>
                      </c:pt>
                      <c:pt idx="237">
                        <c:v>42452</c:v>
                      </c:pt>
                      <c:pt idx="238">
                        <c:v>42453</c:v>
                      </c:pt>
                      <c:pt idx="239">
                        <c:v>42454</c:v>
                      </c:pt>
                      <c:pt idx="240">
                        <c:v>42455</c:v>
                      </c:pt>
                      <c:pt idx="241">
                        <c:v>42456</c:v>
                      </c:pt>
                      <c:pt idx="242">
                        <c:v>42457</c:v>
                      </c:pt>
                      <c:pt idx="243">
                        <c:v>42458</c:v>
                      </c:pt>
                      <c:pt idx="244">
                        <c:v>42459</c:v>
                      </c:pt>
                      <c:pt idx="245">
                        <c:v>42460</c:v>
                      </c:pt>
                      <c:pt idx="246">
                        <c:v>42461</c:v>
                      </c:pt>
                      <c:pt idx="247">
                        <c:v>42462</c:v>
                      </c:pt>
                      <c:pt idx="248">
                        <c:v>42463</c:v>
                      </c:pt>
                      <c:pt idx="249">
                        <c:v>42464</c:v>
                      </c:pt>
                      <c:pt idx="250">
                        <c:v>42465</c:v>
                      </c:pt>
                      <c:pt idx="251">
                        <c:v>42466</c:v>
                      </c:pt>
                      <c:pt idx="252">
                        <c:v>42467</c:v>
                      </c:pt>
                      <c:pt idx="253">
                        <c:v>42468</c:v>
                      </c:pt>
                      <c:pt idx="254">
                        <c:v>42469</c:v>
                      </c:pt>
                      <c:pt idx="255">
                        <c:v>42470</c:v>
                      </c:pt>
                      <c:pt idx="256">
                        <c:v>42471</c:v>
                      </c:pt>
                      <c:pt idx="257">
                        <c:v>42472</c:v>
                      </c:pt>
                      <c:pt idx="258">
                        <c:v>42473</c:v>
                      </c:pt>
                      <c:pt idx="259">
                        <c:v>42474</c:v>
                      </c:pt>
                      <c:pt idx="260">
                        <c:v>42475</c:v>
                      </c:pt>
                      <c:pt idx="261">
                        <c:v>42476</c:v>
                      </c:pt>
                      <c:pt idx="262">
                        <c:v>42477</c:v>
                      </c:pt>
                      <c:pt idx="263">
                        <c:v>42478</c:v>
                      </c:pt>
                      <c:pt idx="264">
                        <c:v>42479</c:v>
                      </c:pt>
                      <c:pt idx="265">
                        <c:v>42480</c:v>
                      </c:pt>
                      <c:pt idx="266">
                        <c:v>42481</c:v>
                      </c:pt>
                      <c:pt idx="267">
                        <c:v>42482</c:v>
                      </c:pt>
                      <c:pt idx="268">
                        <c:v>42483</c:v>
                      </c:pt>
                      <c:pt idx="269">
                        <c:v>42484</c:v>
                      </c:pt>
                      <c:pt idx="270">
                        <c:v>42485</c:v>
                      </c:pt>
                      <c:pt idx="271">
                        <c:v>42486</c:v>
                      </c:pt>
                      <c:pt idx="272">
                        <c:v>42487</c:v>
                      </c:pt>
                      <c:pt idx="273">
                        <c:v>42488</c:v>
                      </c:pt>
                      <c:pt idx="274">
                        <c:v>42489</c:v>
                      </c:pt>
                      <c:pt idx="275">
                        <c:v>42490</c:v>
                      </c:pt>
                      <c:pt idx="276">
                        <c:v>42491</c:v>
                      </c:pt>
                      <c:pt idx="277">
                        <c:v>42492</c:v>
                      </c:pt>
                      <c:pt idx="278">
                        <c:v>42493</c:v>
                      </c:pt>
                      <c:pt idx="279">
                        <c:v>42494</c:v>
                      </c:pt>
                      <c:pt idx="280">
                        <c:v>42495</c:v>
                      </c:pt>
                      <c:pt idx="281">
                        <c:v>42496</c:v>
                      </c:pt>
                      <c:pt idx="282">
                        <c:v>42497</c:v>
                      </c:pt>
                      <c:pt idx="283">
                        <c:v>42498</c:v>
                      </c:pt>
                      <c:pt idx="284">
                        <c:v>42499</c:v>
                      </c:pt>
                      <c:pt idx="285">
                        <c:v>42500</c:v>
                      </c:pt>
                      <c:pt idx="286">
                        <c:v>42501</c:v>
                      </c:pt>
                      <c:pt idx="287">
                        <c:v>42502</c:v>
                      </c:pt>
                      <c:pt idx="288">
                        <c:v>42503</c:v>
                      </c:pt>
                      <c:pt idx="289">
                        <c:v>42504</c:v>
                      </c:pt>
                      <c:pt idx="290">
                        <c:v>42505</c:v>
                      </c:pt>
                      <c:pt idx="291">
                        <c:v>42506</c:v>
                      </c:pt>
                      <c:pt idx="292">
                        <c:v>42507</c:v>
                      </c:pt>
                      <c:pt idx="293">
                        <c:v>42508</c:v>
                      </c:pt>
                      <c:pt idx="294">
                        <c:v>42509</c:v>
                      </c:pt>
                      <c:pt idx="295">
                        <c:v>42510</c:v>
                      </c:pt>
                      <c:pt idx="296">
                        <c:v>42511</c:v>
                      </c:pt>
                      <c:pt idx="297">
                        <c:v>42512</c:v>
                      </c:pt>
                      <c:pt idx="298">
                        <c:v>42513</c:v>
                      </c:pt>
                      <c:pt idx="299">
                        <c:v>42514</c:v>
                      </c:pt>
                      <c:pt idx="300">
                        <c:v>42515</c:v>
                      </c:pt>
                      <c:pt idx="301">
                        <c:v>42516</c:v>
                      </c:pt>
                      <c:pt idx="302">
                        <c:v>42517</c:v>
                      </c:pt>
                      <c:pt idx="303">
                        <c:v>42518</c:v>
                      </c:pt>
                      <c:pt idx="304">
                        <c:v>42519</c:v>
                      </c:pt>
                      <c:pt idx="305">
                        <c:v>42520</c:v>
                      </c:pt>
                      <c:pt idx="306">
                        <c:v>42521</c:v>
                      </c:pt>
                      <c:pt idx="307">
                        <c:v>42522</c:v>
                      </c:pt>
                      <c:pt idx="308">
                        <c:v>42523</c:v>
                      </c:pt>
                      <c:pt idx="309">
                        <c:v>42524</c:v>
                      </c:pt>
                      <c:pt idx="310">
                        <c:v>42525</c:v>
                      </c:pt>
                      <c:pt idx="311">
                        <c:v>42526</c:v>
                      </c:pt>
                      <c:pt idx="312">
                        <c:v>42527</c:v>
                      </c:pt>
                      <c:pt idx="313">
                        <c:v>42528</c:v>
                      </c:pt>
                      <c:pt idx="314">
                        <c:v>42529</c:v>
                      </c:pt>
                      <c:pt idx="315">
                        <c:v>42530</c:v>
                      </c:pt>
                      <c:pt idx="316">
                        <c:v>42531</c:v>
                      </c:pt>
                      <c:pt idx="317">
                        <c:v>42532</c:v>
                      </c:pt>
                      <c:pt idx="318">
                        <c:v>42533</c:v>
                      </c:pt>
                      <c:pt idx="319">
                        <c:v>42534</c:v>
                      </c:pt>
                      <c:pt idx="320">
                        <c:v>42535</c:v>
                      </c:pt>
                      <c:pt idx="321">
                        <c:v>42536</c:v>
                      </c:pt>
                      <c:pt idx="322">
                        <c:v>42537</c:v>
                      </c:pt>
                      <c:pt idx="323">
                        <c:v>42538</c:v>
                      </c:pt>
                      <c:pt idx="324">
                        <c:v>42539</c:v>
                      </c:pt>
                      <c:pt idx="325">
                        <c:v>42540</c:v>
                      </c:pt>
                      <c:pt idx="326">
                        <c:v>42541</c:v>
                      </c:pt>
                      <c:pt idx="327">
                        <c:v>42542</c:v>
                      </c:pt>
                      <c:pt idx="328">
                        <c:v>42543</c:v>
                      </c:pt>
                      <c:pt idx="329">
                        <c:v>42544</c:v>
                      </c:pt>
                      <c:pt idx="330">
                        <c:v>42545</c:v>
                      </c:pt>
                      <c:pt idx="331">
                        <c:v>42546</c:v>
                      </c:pt>
                      <c:pt idx="332">
                        <c:v>42547</c:v>
                      </c:pt>
                      <c:pt idx="333">
                        <c:v>42548</c:v>
                      </c:pt>
                      <c:pt idx="334">
                        <c:v>42549</c:v>
                      </c:pt>
                      <c:pt idx="335">
                        <c:v>42550</c:v>
                      </c:pt>
                      <c:pt idx="336">
                        <c:v>42551</c:v>
                      </c:pt>
                      <c:pt idx="337">
                        <c:v>42552</c:v>
                      </c:pt>
                      <c:pt idx="338">
                        <c:v>42553</c:v>
                      </c:pt>
                      <c:pt idx="339">
                        <c:v>42554</c:v>
                      </c:pt>
                      <c:pt idx="340">
                        <c:v>42555</c:v>
                      </c:pt>
                      <c:pt idx="341">
                        <c:v>42556</c:v>
                      </c:pt>
                      <c:pt idx="342">
                        <c:v>42557</c:v>
                      </c:pt>
                      <c:pt idx="343">
                        <c:v>42558</c:v>
                      </c:pt>
                      <c:pt idx="344">
                        <c:v>42559</c:v>
                      </c:pt>
                      <c:pt idx="345">
                        <c:v>42560</c:v>
                      </c:pt>
                      <c:pt idx="346">
                        <c:v>42561</c:v>
                      </c:pt>
                      <c:pt idx="347">
                        <c:v>42562</c:v>
                      </c:pt>
                      <c:pt idx="348">
                        <c:v>42563</c:v>
                      </c:pt>
                      <c:pt idx="349">
                        <c:v>42564</c:v>
                      </c:pt>
                      <c:pt idx="350">
                        <c:v>42565</c:v>
                      </c:pt>
                      <c:pt idx="351">
                        <c:v>42566</c:v>
                      </c:pt>
                      <c:pt idx="352">
                        <c:v>42567</c:v>
                      </c:pt>
                      <c:pt idx="353">
                        <c:v>42568</c:v>
                      </c:pt>
                      <c:pt idx="354">
                        <c:v>42569</c:v>
                      </c:pt>
                      <c:pt idx="355">
                        <c:v>42570</c:v>
                      </c:pt>
                      <c:pt idx="356">
                        <c:v>42571</c:v>
                      </c:pt>
                      <c:pt idx="357">
                        <c:v>42572</c:v>
                      </c:pt>
                      <c:pt idx="358">
                        <c:v>42573</c:v>
                      </c:pt>
                      <c:pt idx="359">
                        <c:v>42574</c:v>
                      </c:pt>
                      <c:pt idx="360">
                        <c:v>42575</c:v>
                      </c:pt>
                      <c:pt idx="361">
                        <c:v>42576</c:v>
                      </c:pt>
                      <c:pt idx="362">
                        <c:v>42577</c:v>
                      </c:pt>
                      <c:pt idx="363">
                        <c:v>42578</c:v>
                      </c:pt>
                      <c:pt idx="364">
                        <c:v>42579</c:v>
                      </c:pt>
                      <c:pt idx="365">
                        <c:v>42580</c:v>
                      </c:pt>
                      <c:pt idx="366">
                        <c:v>42581</c:v>
                      </c:pt>
                      <c:pt idx="367">
                        <c:v>42582</c:v>
                      </c:pt>
                      <c:pt idx="368">
                        <c:v>42583</c:v>
                      </c:pt>
                      <c:pt idx="369">
                        <c:v>42584</c:v>
                      </c:pt>
                      <c:pt idx="370">
                        <c:v>42585</c:v>
                      </c:pt>
                      <c:pt idx="371">
                        <c:v>42586</c:v>
                      </c:pt>
                      <c:pt idx="372">
                        <c:v>42587</c:v>
                      </c:pt>
                      <c:pt idx="373">
                        <c:v>42588</c:v>
                      </c:pt>
                      <c:pt idx="374">
                        <c:v>42589</c:v>
                      </c:pt>
                      <c:pt idx="375">
                        <c:v>42590</c:v>
                      </c:pt>
                      <c:pt idx="376">
                        <c:v>42591</c:v>
                      </c:pt>
                      <c:pt idx="377">
                        <c:v>42592</c:v>
                      </c:pt>
                      <c:pt idx="378">
                        <c:v>42593</c:v>
                      </c:pt>
                      <c:pt idx="379">
                        <c:v>42594</c:v>
                      </c:pt>
                      <c:pt idx="380">
                        <c:v>42595</c:v>
                      </c:pt>
                      <c:pt idx="381">
                        <c:v>42596</c:v>
                      </c:pt>
                      <c:pt idx="382">
                        <c:v>42597</c:v>
                      </c:pt>
                      <c:pt idx="383">
                        <c:v>42598</c:v>
                      </c:pt>
                      <c:pt idx="384">
                        <c:v>42599</c:v>
                      </c:pt>
                      <c:pt idx="385">
                        <c:v>42600</c:v>
                      </c:pt>
                      <c:pt idx="386">
                        <c:v>42601</c:v>
                      </c:pt>
                      <c:pt idx="387">
                        <c:v>42602</c:v>
                      </c:pt>
                      <c:pt idx="388">
                        <c:v>42603</c:v>
                      </c:pt>
                      <c:pt idx="389">
                        <c:v>42604</c:v>
                      </c:pt>
                      <c:pt idx="390">
                        <c:v>42605</c:v>
                      </c:pt>
                      <c:pt idx="391">
                        <c:v>42606</c:v>
                      </c:pt>
                      <c:pt idx="392">
                        <c:v>42607</c:v>
                      </c:pt>
                      <c:pt idx="393">
                        <c:v>42608</c:v>
                      </c:pt>
                      <c:pt idx="394">
                        <c:v>42609</c:v>
                      </c:pt>
                      <c:pt idx="395">
                        <c:v>42610</c:v>
                      </c:pt>
                      <c:pt idx="396">
                        <c:v>42611</c:v>
                      </c:pt>
                      <c:pt idx="397">
                        <c:v>42612</c:v>
                      </c:pt>
                      <c:pt idx="398">
                        <c:v>42613</c:v>
                      </c:pt>
                      <c:pt idx="399">
                        <c:v>42614</c:v>
                      </c:pt>
                      <c:pt idx="400">
                        <c:v>42615</c:v>
                      </c:pt>
                      <c:pt idx="401">
                        <c:v>42616</c:v>
                      </c:pt>
                      <c:pt idx="402">
                        <c:v>42617</c:v>
                      </c:pt>
                      <c:pt idx="403">
                        <c:v>42618</c:v>
                      </c:pt>
                      <c:pt idx="404">
                        <c:v>42619</c:v>
                      </c:pt>
                      <c:pt idx="405">
                        <c:v>42620</c:v>
                      </c:pt>
                      <c:pt idx="406">
                        <c:v>42621</c:v>
                      </c:pt>
                      <c:pt idx="407">
                        <c:v>42622</c:v>
                      </c:pt>
                      <c:pt idx="408">
                        <c:v>42623</c:v>
                      </c:pt>
                      <c:pt idx="409">
                        <c:v>42624</c:v>
                      </c:pt>
                      <c:pt idx="410">
                        <c:v>42625</c:v>
                      </c:pt>
                      <c:pt idx="411">
                        <c:v>42626</c:v>
                      </c:pt>
                      <c:pt idx="412">
                        <c:v>42627</c:v>
                      </c:pt>
                      <c:pt idx="413">
                        <c:v>42628</c:v>
                      </c:pt>
                      <c:pt idx="414">
                        <c:v>42629</c:v>
                      </c:pt>
                      <c:pt idx="415">
                        <c:v>42630</c:v>
                      </c:pt>
                      <c:pt idx="416">
                        <c:v>42631</c:v>
                      </c:pt>
                      <c:pt idx="417">
                        <c:v>42632</c:v>
                      </c:pt>
                      <c:pt idx="418">
                        <c:v>42633</c:v>
                      </c:pt>
                      <c:pt idx="419">
                        <c:v>42634</c:v>
                      </c:pt>
                      <c:pt idx="420">
                        <c:v>42635</c:v>
                      </c:pt>
                      <c:pt idx="421">
                        <c:v>42636</c:v>
                      </c:pt>
                      <c:pt idx="422">
                        <c:v>42637</c:v>
                      </c:pt>
                      <c:pt idx="423">
                        <c:v>42638</c:v>
                      </c:pt>
                      <c:pt idx="424">
                        <c:v>42639</c:v>
                      </c:pt>
                      <c:pt idx="425">
                        <c:v>42640</c:v>
                      </c:pt>
                      <c:pt idx="426">
                        <c:v>42641</c:v>
                      </c:pt>
                      <c:pt idx="427">
                        <c:v>42642</c:v>
                      </c:pt>
                      <c:pt idx="428">
                        <c:v>42643</c:v>
                      </c:pt>
                      <c:pt idx="429">
                        <c:v>42644</c:v>
                      </c:pt>
                      <c:pt idx="430">
                        <c:v>42645</c:v>
                      </c:pt>
                      <c:pt idx="431">
                        <c:v>42646</c:v>
                      </c:pt>
                      <c:pt idx="432">
                        <c:v>42647</c:v>
                      </c:pt>
                      <c:pt idx="433">
                        <c:v>42648</c:v>
                      </c:pt>
                      <c:pt idx="434">
                        <c:v>42649</c:v>
                      </c:pt>
                      <c:pt idx="435">
                        <c:v>42650</c:v>
                      </c:pt>
                      <c:pt idx="436">
                        <c:v>42651</c:v>
                      </c:pt>
                      <c:pt idx="437">
                        <c:v>42652</c:v>
                      </c:pt>
                      <c:pt idx="438">
                        <c:v>42653</c:v>
                      </c:pt>
                      <c:pt idx="439">
                        <c:v>42654</c:v>
                      </c:pt>
                      <c:pt idx="440">
                        <c:v>42655</c:v>
                      </c:pt>
                      <c:pt idx="441">
                        <c:v>42656</c:v>
                      </c:pt>
                      <c:pt idx="442">
                        <c:v>42657</c:v>
                      </c:pt>
                      <c:pt idx="443">
                        <c:v>42658</c:v>
                      </c:pt>
                      <c:pt idx="444">
                        <c:v>42659</c:v>
                      </c:pt>
                      <c:pt idx="445">
                        <c:v>42660</c:v>
                      </c:pt>
                      <c:pt idx="446">
                        <c:v>42661</c:v>
                      </c:pt>
                      <c:pt idx="447">
                        <c:v>42662</c:v>
                      </c:pt>
                      <c:pt idx="448">
                        <c:v>42663</c:v>
                      </c:pt>
                      <c:pt idx="449">
                        <c:v>42664</c:v>
                      </c:pt>
                      <c:pt idx="450">
                        <c:v>42665</c:v>
                      </c:pt>
                      <c:pt idx="451">
                        <c:v>42666</c:v>
                      </c:pt>
                      <c:pt idx="452">
                        <c:v>42667</c:v>
                      </c:pt>
                      <c:pt idx="453">
                        <c:v>42668</c:v>
                      </c:pt>
                      <c:pt idx="454">
                        <c:v>42669</c:v>
                      </c:pt>
                      <c:pt idx="455">
                        <c:v>42670</c:v>
                      </c:pt>
                      <c:pt idx="456">
                        <c:v>42671</c:v>
                      </c:pt>
                      <c:pt idx="457">
                        <c:v>42672</c:v>
                      </c:pt>
                      <c:pt idx="458">
                        <c:v>42673</c:v>
                      </c:pt>
                      <c:pt idx="459">
                        <c:v>42674</c:v>
                      </c:pt>
                      <c:pt idx="460">
                        <c:v>42675</c:v>
                      </c:pt>
                      <c:pt idx="461">
                        <c:v>42676</c:v>
                      </c:pt>
                      <c:pt idx="462">
                        <c:v>42677</c:v>
                      </c:pt>
                      <c:pt idx="463">
                        <c:v>42678</c:v>
                      </c:pt>
                      <c:pt idx="464">
                        <c:v>42679</c:v>
                      </c:pt>
                      <c:pt idx="465">
                        <c:v>42680</c:v>
                      </c:pt>
                      <c:pt idx="466">
                        <c:v>42681</c:v>
                      </c:pt>
                      <c:pt idx="467">
                        <c:v>42682</c:v>
                      </c:pt>
                      <c:pt idx="468">
                        <c:v>42683</c:v>
                      </c:pt>
                      <c:pt idx="469">
                        <c:v>42684</c:v>
                      </c:pt>
                      <c:pt idx="470">
                        <c:v>42685</c:v>
                      </c:pt>
                      <c:pt idx="471">
                        <c:v>42686</c:v>
                      </c:pt>
                      <c:pt idx="472">
                        <c:v>42687</c:v>
                      </c:pt>
                      <c:pt idx="473">
                        <c:v>42688</c:v>
                      </c:pt>
                      <c:pt idx="474">
                        <c:v>42689</c:v>
                      </c:pt>
                      <c:pt idx="475">
                        <c:v>42690</c:v>
                      </c:pt>
                      <c:pt idx="476">
                        <c:v>42691</c:v>
                      </c:pt>
                      <c:pt idx="477">
                        <c:v>42692</c:v>
                      </c:pt>
                      <c:pt idx="478">
                        <c:v>42693</c:v>
                      </c:pt>
                      <c:pt idx="479">
                        <c:v>42694</c:v>
                      </c:pt>
                      <c:pt idx="480">
                        <c:v>42695</c:v>
                      </c:pt>
                      <c:pt idx="481">
                        <c:v>42696</c:v>
                      </c:pt>
                      <c:pt idx="482">
                        <c:v>42697</c:v>
                      </c:pt>
                      <c:pt idx="483">
                        <c:v>42698</c:v>
                      </c:pt>
                      <c:pt idx="484">
                        <c:v>42699</c:v>
                      </c:pt>
                      <c:pt idx="485">
                        <c:v>42700</c:v>
                      </c:pt>
                      <c:pt idx="486">
                        <c:v>42701</c:v>
                      </c:pt>
                      <c:pt idx="487">
                        <c:v>42702</c:v>
                      </c:pt>
                      <c:pt idx="488">
                        <c:v>42703</c:v>
                      </c:pt>
                      <c:pt idx="489">
                        <c:v>42704</c:v>
                      </c:pt>
                      <c:pt idx="490">
                        <c:v>42705</c:v>
                      </c:pt>
                      <c:pt idx="491">
                        <c:v>42706</c:v>
                      </c:pt>
                      <c:pt idx="492">
                        <c:v>42707</c:v>
                      </c:pt>
                      <c:pt idx="493">
                        <c:v>42708</c:v>
                      </c:pt>
                      <c:pt idx="494">
                        <c:v>42709</c:v>
                      </c:pt>
                      <c:pt idx="495">
                        <c:v>42710</c:v>
                      </c:pt>
                      <c:pt idx="496">
                        <c:v>42711</c:v>
                      </c:pt>
                      <c:pt idx="497">
                        <c:v>42712</c:v>
                      </c:pt>
                      <c:pt idx="498">
                        <c:v>42713</c:v>
                      </c:pt>
                      <c:pt idx="499">
                        <c:v>42714</c:v>
                      </c:pt>
                      <c:pt idx="500">
                        <c:v>42715</c:v>
                      </c:pt>
                      <c:pt idx="501">
                        <c:v>42716</c:v>
                      </c:pt>
                      <c:pt idx="502">
                        <c:v>42717</c:v>
                      </c:pt>
                      <c:pt idx="503">
                        <c:v>42718</c:v>
                      </c:pt>
                      <c:pt idx="504">
                        <c:v>42719</c:v>
                      </c:pt>
                      <c:pt idx="505">
                        <c:v>42720</c:v>
                      </c:pt>
                      <c:pt idx="506">
                        <c:v>42721</c:v>
                      </c:pt>
                      <c:pt idx="507">
                        <c:v>42722</c:v>
                      </c:pt>
                      <c:pt idx="508">
                        <c:v>42723</c:v>
                      </c:pt>
                      <c:pt idx="509">
                        <c:v>42724</c:v>
                      </c:pt>
                      <c:pt idx="510">
                        <c:v>42725</c:v>
                      </c:pt>
                      <c:pt idx="511">
                        <c:v>42726</c:v>
                      </c:pt>
                      <c:pt idx="512">
                        <c:v>42727</c:v>
                      </c:pt>
                      <c:pt idx="513">
                        <c:v>42728</c:v>
                      </c:pt>
                      <c:pt idx="514">
                        <c:v>42729</c:v>
                      </c:pt>
                      <c:pt idx="515">
                        <c:v>42730</c:v>
                      </c:pt>
                      <c:pt idx="516">
                        <c:v>42731</c:v>
                      </c:pt>
                      <c:pt idx="517">
                        <c:v>42732</c:v>
                      </c:pt>
                      <c:pt idx="518">
                        <c:v>42733</c:v>
                      </c:pt>
                      <c:pt idx="519">
                        <c:v>42734</c:v>
                      </c:pt>
                      <c:pt idx="520">
                        <c:v>42735</c:v>
                      </c:pt>
                      <c:pt idx="521">
                        <c:v>42736</c:v>
                      </c:pt>
                      <c:pt idx="522">
                        <c:v>42737</c:v>
                      </c:pt>
                      <c:pt idx="523">
                        <c:v>42738</c:v>
                      </c:pt>
                      <c:pt idx="524">
                        <c:v>42739</c:v>
                      </c:pt>
                      <c:pt idx="525">
                        <c:v>42740</c:v>
                      </c:pt>
                      <c:pt idx="526">
                        <c:v>42741</c:v>
                      </c:pt>
                      <c:pt idx="527">
                        <c:v>42742</c:v>
                      </c:pt>
                      <c:pt idx="528">
                        <c:v>42743</c:v>
                      </c:pt>
                      <c:pt idx="529">
                        <c:v>42744</c:v>
                      </c:pt>
                      <c:pt idx="530">
                        <c:v>42745</c:v>
                      </c:pt>
                      <c:pt idx="531">
                        <c:v>42746</c:v>
                      </c:pt>
                      <c:pt idx="532">
                        <c:v>42747</c:v>
                      </c:pt>
                      <c:pt idx="533">
                        <c:v>42748</c:v>
                      </c:pt>
                      <c:pt idx="534">
                        <c:v>42749</c:v>
                      </c:pt>
                      <c:pt idx="535">
                        <c:v>42750</c:v>
                      </c:pt>
                      <c:pt idx="536">
                        <c:v>42751</c:v>
                      </c:pt>
                      <c:pt idx="537">
                        <c:v>42752</c:v>
                      </c:pt>
                      <c:pt idx="538">
                        <c:v>42753</c:v>
                      </c:pt>
                      <c:pt idx="539">
                        <c:v>42754</c:v>
                      </c:pt>
                      <c:pt idx="540">
                        <c:v>42755</c:v>
                      </c:pt>
                      <c:pt idx="541">
                        <c:v>42756</c:v>
                      </c:pt>
                      <c:pt idx="542">
                        <c:v>42757</c:v>
                      </c:pt>
                      <c:pt idx="543">
                        <c:v>42758</c:v>
                      </c:pt>
                      <c:pt idx="544">
                        <c:v>42759</c:v>
                      </c:pt>
                      <c:pt idx="545">
                        <c:v>42760</c:v>
                      </c:pt>
                      <c:pt idx="546">
                        <c:v>42761</c:v>
                      </c:pt>
                      <c:pt idx="547">
                        <c:v>42762</c:v>
                      </c:pt>
                      <c:pt idx="548">
                        <c:v>42763</c:v>
                      </c:pt>
                      <c:pt idx="549">
                        <c:v>42764</c:v>
                      </c:pt>
                      <c:pt idx="550">
                        <c:v>42765</c:v>
                      </c:pt>
                      <c:pt idx="551">
                        <c:v>42766</c:v>
                      </c:pt>
                      <c:pt idx="552">
                        <c:v>42767</c:v>
                      </c:pt>
                      <c:pt idx="553">
                        <c:v>42768</c:v>
                      </c:pt>
                      <c:pt idx="554">
                        <c:v>42769</c:v>
                      </c:pt>
                      <c:pt idx="555">
                        <c:v>42770</c:v>
                      </c:pt>
                      <c:pt idx="556">
                        <c:v>42771</c:v>
                      </c:pt>
                      <c:pt idx="557">
                        <c:v>42772</c:v>
                      </c:pt>
                      <c:pt idx="558">
                        <c:v>42773</c:v>
                      </c:pt>
                      <c:pt idx="559">
                        <c:v>42774</c:v>
                      </c:pt>
                      <c:pt idx="560">
                        <c:v>42775</c:v>
                      </c:pt>
                      <c:pt idx="561">
                        <c:v>42776</c:v>
                      </c:pt>
                      <c:pt idx="562">
                        <c:v>42777</c:v>
                      </c:pt>
                      <c:pt idx="563">
                        <c:v>42778</c:v>
                      </c:pt>
                      <c:pt idx="564">
                        <c:v>42779</c:v>
                      </c:pt>
                      <c:pt idx="565">
                        <c:v>42780</c:v>
                      </c:pt>
                      <c:pt idx="566">
                        <c:v>42781</c:v>
                      </c:pt>
                      <c:pt idx="567">
                        <c:v>42782</c:v>
                      </c:pt>
                      <c:pt idx="568">
                        <c:v>42783</c:v>
                      </c:pt>
                      <c:pt idx="569">
                        <c:v>42784</c:v>
                      </c:pt>
                      <c:pt idx="570">
                        <c:v>42785</c:v>
                      </c:pt>
                      <c:pt idx="571">
                        <c:v>42786</c:v>
                      </c:pt>
                      <c:pt idx="572">
                        <c:v>42787</c:v>
                      </c:pt>
                      <c:pt idx="573">
                        <c:v>42788</c:v>
                      </c:pt>
                      <c:pt idx="574">
                        <c:v>42789</c:v>
                      </c:pt>
                      <c:pt idx="575">
                        <c:v>42790</c:v>
                      </c:pt>
                      <c:pt idx="576">
                        <c:v>42791</c:v>
                      </c:pt>
                      <c:pt idx="577">
                        <c:v>42792</c:v>
                      </c:pt>
                      <c:pt idx="578">
                        <c:v>42793</c:v>
                      </c:pt>
                      <c:pt idx="579">
                        <c:v>42794</c:v>
                      </c:pt>
                      <c:pt idx="580">
                        <c:v>42795</c:v>
                      </c:pt>
                      <c:pt idx="581">
                        <c:v>42796</c:v>
                      </c:pt>
                      <c:pt idx="582">
                        <c:v>42797</c:v>
                      </c:pt>
                      <c:pt idx="583">
                        <c:v>42798</c:v>
                      </c:pt>
                      <c:pt idx="584">
                        <c:v>42799</c:v>
                      </c:pt>
                      <c:pt idx="585">
                        <c:v>42800</c:v>
                      </c:pt>
                      <c:pt idx="586">
                        <c:v>42801</c:v>
                      </c:pt>
                      <c:pt idx="587">
                        <c:v>42802</c:v>
                      </c:pt>
                      <c:pt idx="588">
                        <c:v>42803</c:v>
                      </c:pt>
                      <c:pt idx="589">
                        <c:v>42804</c:v>
                      </c:pt>
                      <c:pt idx="590">
                        <c:v>42805</c:v>
                      </c:pt>
                      <c:pt idx="591">
                        <c:v>42806</c:v>
                      </c:pt>
                      <c:pt idx="592">
                        <c:v>42807</c:v>
                      </c:pt>
                      <c:pt idx="593">
                        <c:v>42808</c:v>
                      </c:pt>
                      <c:pt idx="594">
                        <c:v>42809</c:v>
                      </c:pt>
                      <c:pt idx="595">
                        <c:v>42810</c:v>
                      </c:pt>
                      <c:pt idx="596">
                        <c:v>42811</c:v>
                      </c:pt>
                      <c:pt idx="597">
                        <c:v>42812</c:v>
                      </c:pt>
                      <c:pt idx="598">
                        <c:v>42813</c:v>
                      </c:pt>
                      <c:pt idx="599">
                        <c:v>42814</c:v>
                      </c:pt>
                      <c:pt idx="600">
                        <c:v>42815</c:v>
                      </c:pt>
                      <c:pt idx="601">
                        <c:v>42816</c:v>
                      </c:pt>
                      <c:pt idx="602">
                        <c:v>42817</c:v>
                      </c:pt>
                      <c:pt idx="603">
                        <c:v>42818</c:v>
                      </c:pt>
                      <c:pt idx="604">
                        <c:v>42819</c:v>
                      </c:pt>
                      <c:pt idx="605">
                        <c:v>42820</c:v>
                      </c:pt>
                      <c:pt idx="606">
                        <c:v>42821</c:v>
                      </c:pt>
                      <c:pt idx="607">
                        <c:v>42822</c:v>
                      </c:pt>
                      <c:pt idx="608">
                        <c:v>42823</c:v>
                      </c:pt>
                      <c:pt idx="609">
                        <c:v>42824</c:v>
                      </c:pt>
                      <c:pt idx="610">
                        <c:v>42825</c:v>
                      </c:pt>
                      <c:pt idx="611">
                        <c:v>42826</c:v>
                      </c:pt>
                      <c:pt idx="612">
                        <c:v>42827</c:v>
                      </c:pt>
                      <c:pt idx="613">
                        <c:v>42828</c:v>
                      </c:pt>
                      <c:pt idx="614">
                        <c:v>42829</c:v>
                      </c:pt>
                      <c:pt idx="615">
                        <c:v>42830</c:v>
                      </c:pt>
                      <c:pt idx="616">
                        <c:v>42831</c:v>
                      </c:pt>
                      <c:pt idx="617">
                        <c:v>42832</c:v>
                      </c:pt>
                      <c:pt idx="618">
                        <c:v>42833</c:v>
                      </c:pt>
                      <c:pt idx="619">
                        <c:v>42834</c:v>
                      </c:pt>
                      <c:pt idx="620">
                        <c:v>42835</c:v>
                      </c:pt>
                      <c:pt idx="621">
                        <c:v>42836</c:v>
                      </c:pt>
                      <c:pt idx="622">
                        <c:v>42837</c:v>
                      </c:pt>
                      <c:pt idx="623">
                        <c:v>42838</c:v>
                      </c:pt>
                      <c:pt idx="624">
                        <c:v>42839</c:v>
                      </c:pt>
                      <c:pt idx="625">
                        <c:v>42840</c:v>
                      </c:pt>
                      <c:pt idx="626">
                        <c:v>42841</c:v>
                      </c:pt>
                      <c:pt idx="627">
                        <c:v>42842</c:v>
                      </c:pt>
                      <c:pt idx="628">
                        <c:v>42843</c:v>
                      </c:pt>
                      <c:pt idx="629">
                        <c:v>42844</c:v>
                      </c:pt>
                      <c:pt idx="630">
                        <c:v>42845</c:v>
                      </c:pt>
                      <c:pt idx="631">
                        <c:v>42846</c:v>
                      </c:pt>
                      <c:pt idx="632">
                        <c:v>42847</c:v>
                      </c:pt>
                      <c:pt idx="633">
                        <c:v>42848</c:v>
                      </c:pt>
                      <c:pt idx="634">
                        <c:v>42849</c:v>
                      </c:pt>
                      <c:pt idx="635">
                        <c:v>42850</c:v>
                      </c:pt>
                      <c:pt idx="636">
                        <c:v>42851</c:v>
                      </c:pt>
                      <c:pt idx="637">
                        <c:v>42852</c:v>
                      </c:pt>
                      <c:pt idx="638">
                        <c:v>42853</c:v>
                      </c:pt>
                      <c:pt idx="639">
                        <c:v>42854</c:v>
                      </c:pt>
                      <c:pt idx="640">
                        <c:v>42855</c:v>
                      </c:pt>
                      <c:pt idx="641">
                        <c:v>42856</c:v>
                      </c:pt>
                      <c:pt idx="642">
                        <c:v>42857</c:v>
                      </c:pt>
                      <c:pt idx="643">
                        <c:v>42858</c:v>
                      </c:pt>
                      <c:pt idx="644">
                        <c:v>42859</c:v>
                      </c:pt>
                      <c:pt idx="645">
                        <c:v>42860</c:v>
                      </c:pt>
                      <c:pt idx="646">
                        <c:v>42861</c:v>
                      </c:pt>
                      <c:pt idx="647">
                        <c:v>42862</c:v>
                      </c:pt>
                      <c:pt idx="648">
                        <c:v>42863</c:v>
                      </c:pt>
                      <c:pt idx="649">
                        <c:v>42864</c:v>
                      </c:pt>
                      <c:pt idx="650">
                        <c:v>42865</c:v>
                      </c:pt>
                      <c:pt idx="651">
                        <c:v>42866</c:v>
                      </c:pt>
                      <c:pt idx="652">
                        <c:v>42867</c:v>
                      </c:pt>
                      <c:pt idx="653">
                        <c:v>42868</c:v>
                      </c:pt>
                      <c:pt idx="654">
                        <c:v>42869</c:v>
                      </c:pt>
                      <c:pt idx="655">
                        <c:v>42870</c:v>
                      </c:pt>
                      <c:pt idx="656">
                        <c:v>42871</c:v>
                      </c:pt>
                      <c:pt idx="657">
                        <c:v>42872</c:v>
                      </c:pt>
                      <c:pt idx="658">
                        <c:v>42873</c:v>
                      </c:pt>
                      <c:pt idx="659">
                        <c:v>42874</c:v>
                      </c:pt>
                      <c:pt idx="660">
                        <c:v>42875</c:v>
                      </c:pt>
                      <c:pt idx="661">
                        <c:v>42876</c:v>
                      </c:pt>
                      <c:pt idx="662">
                        <c:v>42877</c:v>
                      </c:pt>
                      <c:pt idx="663">
                        <c:v>42878</c:v>
                      </c:pt>
                      <c:pt idx="664">
                        <c:v>42879</c:v>
                      </c:pt>
                      <c:pt idx="665">
                        <c:v>42880</c:v>
                      </c:pt>
                      <c:pt idx="666">
                        <c:v>42881</c:v>
                      </c:pt>
                      <c:pt idx="667">
                        <c:v>42882</c:v>
                      </c:pt>
                      <c:pt idx="668">
                        <c:v>42883</c:v>
                      </c:pt>
                      <c:pt idx="669">
                        <c:v>42884</c:v>
                      </c:pt>
                      <c:pt idx="670">
                        <c:v>42885</c:v>
                      </c:pt>
                      <c:pt idx="671">
                        <c:v>42886</c:v>
                      </c:pt>
                      <c:pt idx="672">
                        <c:v>42887</c:v>
                      </c:pt>
                      <c:pt idx="673">
                        <c:v>42888</c:v>
                      </c:pt>
                      <c:pt idx="674">
                        <c:v>42889</c:v>
                      </c:pt>
                      <c:pt idx="675">
                        <c:v>42890</c:v>
                      </c:pt>
                      <c:pt idx="676">
                        <c:v>42891</c:v>
                      </c:pt>
                      <c:pt idx="677">
                        <c:v>42892</c:v>
                      </c:pt>
                      <c:pt idx="678">
                        <c:v>42893</c:v>
                      </c:pt>
                      <c:pt idx="679">
                        <c:v>42894</c:v>
                      </c:pt>
                      <c:pt idx="680">
                        <c:v>42895</c:v>
                      </c:pt>
                      <c:pt idx="681">
                        <c:v>42896</c:v>
                      </c:pt>
                      <c:pt idx="682">
                        <c:v>42897</c:v>
                      </c:pt>
                      <c:pt idx="683">
                        <c:v>42898</c:v>
                      </c:pt>
                      <c:pt idx="684">
                        <c:v>42899</c:v>
                      </c:pt>
                      <c:pt idx="685">
                        <c:v>42900</c:v>
                      </c:pt>
                      <c:pt idx="686">
                        <c:v>42901</c:v>
                      </c:pt>
                      <c:pt idx="687">
                        <c:v>42902</c:v>
                      </c:pt>
                      <c:pt idx="688">
                        <c:v>42903</c:v>
                      </c:pt>
                      <c:pt idx="689">
                        <c:v>42904</c:v>
                      </c:pt>
                      <c:pt idx="690">
                        <c:v>42905</c:v>
                      </c:pt>
                      <c:pt idx="691">
                        <c:v>42906</c:v>
                      </c:pt>
                      <c:pt idx="692">
                        <c:v>42907</c:v>
                      </c:pt>
                      <c:pt idx="693">
                        <c:v>42908</c:v>
                      </c:pt>
                      <c:pt idx="694">
                        <c:v>42909</c:v>
                      </c:pt>
                      <c:pt idx="695">
                        <c:v>42910</c:v>
                      </c:pt>
                      <c:pt idx="696">
                        <c:v>42911</c:v>
                      </c:pt>
                      <c:pt idx="697">
                        <c:v>42912</c:v>
                      </c:pt>
                      <c:pt idx="698">
                        <c:v>42913</c:v>
                      </c:pt>
                      <c:pt idx="699">
                        <c:v>42914</c:v>
                      </c:pt>
                      <c:pt idx="700">
                        <c:v>42915</c:v>
                      </c:pt>
                      <c:pt idx="701">
                        <c:v>42916</c:v>
                      </c:pt>
                      <c:pt idx="702">
                        <c:v>42917</c:v>
                      </c:pt>
                      <c:pt idx="703">
                        <c:v>42918</c:v>
                      </c:pt>
                      <c:pt idx="704">
                        <c:v>42919</c:v>
                      </c:pt>
                      <c:pt idx="705">
                        <c:v>42920</c:v>
                      </c:pt>
                      <c:pt idx="706">
                        <c:v>42921</c:v>
                      </c:pt>
                      <c:pt idx="707">
                        <c:v>42922</c:v>
                      </c:pt>
                      <c:pt idx="708">
                        <c:v>42923</c:v>
                      </c:pt>
                      <c:pt idx="709">
                        <c:v>42924</c:v>
                      </c:pt>
                      <c:pt idx="710">
                        <c:v>42925</c:v>
                      </c:pt>
                      <c:pt idx="711">
                        <c:v>42926</c:v>
                      </c:pt>
                      <c:pt idx="712">
                        <c:v>42927</c:v>
                      </c:pt>
                      <c:pt idx="713">
                        <c:v>42928</c:v>
                      </c:pt>
                      <c:pt idx="714">
                        <c:v>42929</c:v>
                      </c:pt>
                      <c:pt idx="715">
                        <c:v>42930</c:v>
                      </c:pt>
                      <c:pt idx="716">
                        <c:v>42931</c:v>
                      </c:pt>
                      <c:pt idx="717">
                        <c:v>42932</c:v>
                      </c:pt>
                      <c:pt idx="718">
                        <c:v>42933</c:v>
                      </c:pt>
                      <c:pt idx="719">
                        <c:v>42934</c:v>
                      </c:pt>
                      <c:pt idx="720">
                        <c:v>42935</c:v>
                      </c:pt>
                      <c:pt idx="721">
                        <c:v>42936</c:v>
                      </c:pt>
                      <c:pt idx="722">
                        <c:v>42937</c:v>
                      </c:pt>
                      <c:pt idx="723">
                        <c:v>42938</c:v>
                      </c:pt>
                      <c:pt idx="724">
                        <c:v>42939</c:v>
                      </c:pt>
                      <c:pt idx="725">
                        <c:v>42940</c:v>
                      </c:pt>
                      <c:pt idx="726">
                        <c:v>42941</c:v>
                      </c:pt>
                      <c:pt idx="727">
                        <c:v>42942</c:v>
                      </c:pt>
                      <c:pt idx="728">
                        <c:v>42943</c:v>
                      </c:pt>
                      <c:pt idx="729">
                        <c:v>42944</c:v>
                      </c:pt>
                      <c:pt idx="730">
                        <c:v>42945</c:v>
                      </c:pt>
                      <c:pt idx="731">
                        <c:v>42946</c:v>
                      </c:pt>
                      <c:pt idx="732">
                        <c:v>42947</c:v>
                      </c:pt>
                      <c:pt idx="733">
                        <c:v>42948</c:v>
                      </c:pt>
                      <c:pt idx="734">
                        <c:v>42949</c:v>
                      </c:pt>
                      <c:pt idx="735">
                        <c:v>42950</c:v>
                      </c:pt>
                      <c:pt idx="736">
                        <c:v>42951</c:v>
                      </c:pt>
                      <c:pt idx="737">
                        <c:v>42952</c:v>
                      </c:pt>
                      <c:pt idx="738">
                        <c:v>42953</c:v>
                      </c:pt>
                      <c:pt idx="739">
                        <c:v>42954</c:v>
                      </c:pt>
                      <c:pt idx="740">
                        <c:v>42955</c:v>
                      </c:pt>
                      <c:pt idx="741">
                        <c:v>42956</c:v>
                      </c:pt>
                      <c:pt idx="742">
                        <c:v>42957</c:v>
                      </c:pt>
                      <c:pt idx="743">
                        <c:v>42958</c:v>
                      </c:pt>
                      <c:pt idx="744">
                        <c:v>42959</c:v>
                      </c:pt>
                      <c:pt idx="745">
                        <c:v>42960</c:v>
                      </c:pt>
                      <c:pt idx="746">
                        <c:v>42961</c:v>
                      </c:pt>
                      <c:pt idx="747">
                        <c:v>42962</c:v>
                      </c:pt>
                      <c:pt idx="748">
                        <c:v>42963</c:v>
                      </c:pt>
                      <c:pt idx="749">
                        <c:v>42964</c:v>
                      </c:pt>
                      <c:pt idx="750">
                        <c:v>42965</c:v>
                      </c:pt>
                      <c:pt idx="751">
                        <c:v>42966</c:v>
                      </c:pt>
                      <c:pt idx="752">
                        <c:v>42967</c:v>
                      </c:pt>
                      <c:pt idx="753">
                        <c:v>42968</c:v>
                      </c:pt>
                      <c:pt idx="754">
                        <c:v>42969</c:v>
                      </c:pt>
                      <c:pt idx="755">
                        <c:v>42970</c:v>
                      </c:pt>
                      <c:pt idx="756">
                        <c:v>42971</c:v>
                      </c:pt>
                      <c:pt idx="757">
                        <c:v>42972</c:v>
                      </c:pt>
                      <c:pt idx="758">
                        <c:v>42973</c:v>
                      </c:pt>
                      <c:pt idx="759">
                        <c:v>42974</c:v>
                      </c:pt>
                      <c:pt idx="760">
                        <c:v>42975</c:v>
                      </c:pt>
                      <c:pt idx="761">
                        <c:v>42976</c:v>
                      </c:pt>
                      <c:pt idx="762">
                        <c:v>42977</c:v>
                      </c:pt>
                      <c:pt idx="763">
                        <c:v>42978</c:v>
                      </c:pt>
                      <c:pt idx="764">
                        <c:v>42979</c:v>
                      </c:pt>
                      <c:pt idx="765">
                        <c:v>42980</c:v>
                      </c:pt>
                      <c:pt idx="766">
                        <c:v>42981</c:v>
                      </c:pt>
                      <c:pt idx="767">
                        <c:v>42982</c:v>
                      </c:pt>
                      <c:pt idx="768">
                        <c:v>42983</c:v>
                      </c:pt>
                      <c:pt idx="769">
                        <c:v>42984</c:v>
                      </c:pt>
                      <c:pt idx="770">
                        <c:v>42985</c:v>
                      </c:pt>
                      <c:pt idx="771">
                        <c:v>42986</c:v>
                      </c:pt>
                      <c:pt idx="772">
                        <c:v>42987</c:v>
                      </c:pt>
                      <c:pt idx="773">
                        <c:v>42988</c:v>
                      </c:pt>
                      <c:pt idx="774">
                        <c:v>42989</c:v>
                      </c:pt>
                      <c:pt idx="775">
                        <c:v>42990</c:v>
                      </c:pt>
                      <c:pt idx="776">
                        <c:v>42991</c:v>
                      </c:pt>
                      <c:pt idx="777">
                        <c:v>42992</c:v>
                      </c:pt>
                      <c:pt idx="778">
                        <c:v>42993</c:v>
                      </c:pt>
                      <c:pt idx="779">
                        <c:v>42994</c:v>
                      </c:pt>
                      <c:pt idx="780">
                        <c:v>42995</c:v>
                      </c:pt>
                      <c:pt idx="781">
                        <c:v>42996</c:v>
                      </c:pt>
                      <c:pt idx="782">
                        <c:v>42997</c:v>
                      </c:pt>
                      <c:pt idx="783">
                        <c:v>42998</c:v>
                      </c:pt>
                      <c:pt idx="784">
                        <c:v>42999</c:v>
                      </c:pt>
                      <c:pt idx="785">
                        <c:v>43000</c:v>
                      </c:pt>
                      <c:pt idx="786">
                        <c:v>43001</c:v>
                      </c:pt>
                      <c:pt idx="787">
                        <c:v>43002</c:v>
                      </c:pt>
                      <c:pt idx="788">
                        <c:v>43003</c:v>
                      </c:pt>
                      <c:pt idx="789">
                        <c:v>43004</c:v>
                      </c:pt>
                      <c:pt idx="790">
                        <c:v>43005</c:v>
                      </c:pt>
                      <c:pt idx="791">
                        <c:v>43006</c:v>
                      </c:pt>
                      <c:pt idx="792">
                        <c:v>43007</c:v>
                      </c:pt>
                      <c:pt idx="793">
                        <c:v>43008</c:v>
                      </c:pt>
                      <c:pt idx="794">
                        <c:v>43009</c:v>
                      </c:pt>
                      <c:pt idx="795">
                        <c:v>43010</c:v>
                      </c:pt>
                      <c:pt idx="796">
                        <c:v>43011</c:v>
                      </c:pt>
                      <c:pt idx="797">
                        <c:v>43012</c:v>
                      </c:pt>
                      <c:pt idx="798">
                        <c:v>43013</c:v>
                      </c:pt>
                      <c:pt idx="799">
                        <c:v>43014</c:v>
                      </c:pt>
                      <c:pt idx="800">
                        <c:v>43015</c:v>
                      </c:pt>
                      <c:pt idx="801">
                        <c:v>43016</c:v>
                      </c:pt>
                      <c:pt idx="802">
                        <c:v>43017</c:v>
                      </c:pt>
                      <c:pt idx="803">
                        <c:v>43018</c:v>
                      </c:pt>
                      <c:pt idx="804">
                        <c:v>43019</c:v>
                      </c:pt>
                      <c:pt idx="805">
                        <c:v>43020</c:v>
                      </c:pt>
                      <c:pt idx="806">
                        <c:v>43021</c:v>
                      </c:pt>
                      <c:pt idx="807">
                        <c:v>43022</c:v>
                      </c:pt>
                      <c:pt idx="808">
                        <c:v>43023</c:v>
                      </c:pt>
                      <c:pt idx="809">
                        <c:v>43024</c:v>
                      </c:pt>
                      <c:pt idx="810">
                        <c:v>43025</c:v>
                      </c:pt>
                      <c:pt idx="811">
                        <c:v>43026</c:v>
                      </c:pt>
                      <c:pt idx="812">
                        <c:v>43027</c:v>
                      </c:pt>
                      <c:pt idx="813">
                        <c:v>43028</c:v>
                      </c:pt>
                      <c:pt idx="814">
                        <c:v>43029</c:v>
                      </c:pt>
                      <c:pt idx="815">
                        <c:v>43030</c:v>
                      </c:pt>
                      <c:pt idx="816">
                        <c:v>43031</c:v>
                      </c:pt>
                      <c:pt idx="817">
                        <c:v>43032</c:v>
                      </c:pt>
                      <c:pt idx="818">
                        <c:v>43033</c:v>
                      </c:pt>
                      <c:pt idx="819">
                        <c:v>43034</c:v>
                      </c:pt>
                      <c:pt idx="820">
                        <c:v>43035</c:v>
                      </c:pt>
                      <c:pt idx="821">
                        <c:v>43036</c:v>
                      </c:pt>
                      <c:pt idx="822">
                        <c:v>43037</c:v>
                      </c:pt>
                      <c:pt idx="823">
                        <c:v>43038</c:v>
                      </c:pt>
                      <c:pt idx="824">
                        <c:v>43039</c:v>
                      </c:pt>
                      <c:pt idx="825">
                        <c:v>43040</c:v>
                      </c:pt>
                      <c:pt idx="826">
                        <c:v>43041</c:v>
                      </c:pt>
                      <c:pt idx="827">
                        <c:v>43042</c:v>
                      </c:pt>
                      <c:pt idx="828">
                        <c:v>43043</c:v>
                      </c:pt>
                      <c:pt idx="829">
                        <c:v>43044</c:v>
                      </c:pt>
                      <c:pt idx="830">
                        <c:v>43045</c:v>
                      </c:pt>
                      <c:pt idx="831">
                        <c:v>43046</c:v>
                      </c:pt>
                      <c:pt idx="832">
                        <c:v>43047</c:v>
                      </c:pt>
                      <c:pt idx="833">
                        <c:v>43048</c:v>
                      </c:pt>
                      <c:pt idx="834">
                        <c:v>43049</c:v>
                      </c:pt>
                      <c:pt idx="835">
                        <c:v>43050</c:v>
                      </c:pt>
                      <c:pt idx="836">
                        <c:v>43051</c:v>
                      </c:pt>
                      <c:pt idx="837">
                        <c:v>43052</c:v>
                      </c:pt>
                      <c:pt idx="838">
                        <c:v>43053</c:v>
                      </c:pt>
                      <c:pt idx="839">
                        <c:v>43054</c:v>
                      </c:pt>
                      <c:pt idx="840">
                        <c:v>43055</c:v>
                      </c:pt>
                      <c:pt idx="841">
                        <c:v>43056</c:v>
                      </c:pt>
                      <c:pt idx="842">
                        <c:v>43057</c:v>
                      </c:pt>
                      <c:pt idx="843">
                        <c:v>43058</c:v>
                      </c:pt>
                      <c:pt idx="844">
                        <c:v>43059</c:v>
                      </c:pt>
                      <c:pt idx="845">
                        <c:v>43060</c:v>
                      </c:pt>
                      <c:pt idx="846">
                        <c:v>43061</c:v>
                      </c:pt>
                      <c:pt idx="847">
                        <c:v>43062</c:v>
                      </c:pt>
                      <c:pt idx="848">
                        <c:v>43063</c:v>
                      </c:pt>
                      <c:pt idx="849">
                        <c:v>43064</c:v>
                      </c:pt>
                      <c:pt idx="850">
                        <c:v>43065</c:v>
                      </c:pt>
                      <c:pt idx="851">
                        <c:v>43066</c:v>
                      </c:pt>
                      <c:pt idx="852">
                        <c:v>43067</c:v>
                      </c:pt>
                      <c:pt idx="853">
                        <c:v>43068</c:v>
                      </c:pt>
                      <c:pt idx="854">
                        <c:v>43069</c:v>
                      </c:pt>
                      <c:pt idx="855">
                        <c:v>43070</c:v>
                      </c:pt>
                      <c:pt idx="856">
                        <c:v>43071</c:v>
                      </c:pt>
                      <c:pt idx="857">
                        <c:v>43072</c:v>
                      </c:pt>
                      <c:pt idx="858">
                        <c:v>43073</c:v>
                      </c:pt>
                      <c:pt idx="859">
                        <c:v>43074</c:v>
                      </c:pt>
                      <c:pt idx="860">
                        <c:v>43075</c:v>
                      </c:pt>
                      <c:pt idx="861">
                        <c:v>43076</c:v>
                      </c:pt>
                      <c:pt idx="862">
                        <c:v>43077</c:v>
                      </c:pt>
                      <c:pt idx="863">
                        <c:v>43078</c:v>
                      </c:pt>
                      <c:pt idx="864">
                        <c:v>43079</c:v>
                      </c:pt>
                      <c:pt idx="865">
                        <c:v>43080</c:v>
                      </c:pt>
                      <c:pt idx="866">
                        <c:v>43081</c:v>
                      </c:pt>
                      <c:pt idx="867">
                        <c:v>43082</c:v>
                      </c:pt>
                      <c:pt idx="868">
                        <c:v>43083</c:v>
                      </c:pt>
                      <c:pt idx="869">
                        <c:v>43084</c:v>
                      </c:pt>
                      <c:pt idx="870">
                        <c:v>43085</c:v>
                      </c:pt>
                      <c:pt idx="871">
                        <c:v>43086</c:v>
                      </c:pt>
                      <c:pt idx="872">
                        <c:v>43087</c:v>
                      </c:pt>
                      <c:pt idx="873">
                        <c:v>43088</c:v>
                      </c:pt>
                      <c:pt idx="874">
                        <c:v>43089</c:v>
                      </c:pt>
                      <c:pt idx="875">
                        <c:v>43090</c:v>
                      </c:pt>
                      <c:pt idx="876">
                        <c:v>43091</c:v>
                      </c:pt>
                      <c:pt idx="877">
                        <c:v>43092</c:v>
                      </c:pt>
                      <c:pt idx="878">
                        <c:v>43093</c:v>
                      </c:pt>
                      <c:pt idx="879">
                        <c:v>43094</c:v>
                      </c:pt>
                      <c:pt idx="880">
                        <c:v>43095</c:v>
                      </c:pt>
                      <c:pt idx="881">
                        <c:v>43096</c:v>
                      </c:pt>
                      <c:pt idx="882">
                        <c:v>43097</c:v>
                      </c:pt>
                      <c:pt idx="883">
                        <c:v>43098</c:v>
                      </c:pt>
                      <c:pt idx="884">
                        <c:v>43099</c:v>
                      </c:pt>
                      <c:pt idx="885">
                        <c:v>43100</c:v>
                      </c:pt>
                      <c:pt idx="886">
                        <c:v>43101</c:v>
                      </c:pt>
                      <c:pt idx="887">
                        <c:v>43102</c:v>
                      </c:pt>
                      <c:pt idx="888">
                        <c:v>43103</c:v>
                      </c:pt>
                      <c:pt idx="889">
                        <c:v>43104</c:v>
                      </c:pt>
                      <c:pt idx="890">
                        <c:v>43105</c:v>
                      </c:pt>
                      <c:pt idx="891">
                        <c:v>43106</c:v>
                      </c:pt>
                      <c:pt idx="892">
                        <c:v>43107</c:v>
                      </c:pt>
                      <c:pt idx="893">
                        <c:v>43108</c:v>
                      </c:pt>
                      <c:pt idx="894">
                        <c:v>43109</c:v>
                      </c:pt>
                      <c:pt idx="895">
                        <c:v>43110</c:v>
                      </c:pt>
                      <c:pt idx="896">
                        <c:v>43111</c:v>
                      </c:pt>
                      <c:pt idx="897">
                        <c:v>43112</c:v>
                      </c:pt>
                      <c:pt idx="898">
                        <c:v>43113</c:v>
                      </c:pt>
                      <c:pt idx="899">
                        <c:v>43114</c:v>
                      </c:pt>
                      <c:pt idx="900">
                        <c:v>43115</c:v>
                      </c:pt>
                      <c:pt idx="901">
                        <c:v>43116</c:v>
                      </c:pt>
                      <c:pt idx="902">
                        <c:v>43117</c:v>
                      </c:pt>
                      <c:pt idx="903">
                        <c:v>43118</c:v>
                      </c:pt>
                      <c:pt idx="904">
                        <c:v>43119</c:v>
                      </c:pt>
                      <c:pt idx="905">
                        <c:v>43120</c:v>
                      </c:pt>
                      <c:pt idx="906">
                        <c:v>43121</c:v>
                      </c:pt>
                      <c:pt idx="907">
                        <c:v>43122</c:v>
                      </c:pt>
                      <c:pt idx="908">
                        <c:v>43123</c:v>
                      </c:pt>
                      <c:pt idx="909">
                        <c:v>43124</c:v>
                      </c:pt>
                      <c:pt idx="910">
                        <c:v>43125</c:v>
                      </c:pt>
                      <c:pt idx="911">
                        <c:v>43126</c:v>
                      </c:pt>
                      <c:pt idx="912">
                        <c:v>43127</c:v>
                      </c:pt>
                      <c:pt idx="913">
                        <c:v>43128</c:v>
                      </c:pt>
                      <c:pt idx="914">
                        <c:v>43129</c:v>
                      </c:pt>
                      <c:pt idx="915">
                        <c:v>43130</c:v>
                      </c:pt>
                      <c:pt idx="916">
                        <c:v>43131</c:v>
                      </c:pt>
                      <c:pt idx="917">
                        <c:v>43132</c:v>
                      </c:pt>
                      <c:pt idx="918">
                        <c:v>43133</c:v>
                      </c:pt>
                      <c:pt idx="919">
                        <c:v>43134</c:v>
                      </c:pt>
                      <c:pt idx="920">
                        <c:v>43135</c:v>
                      </c:pt>
                      <c:pt idx="921">
                        <c:v>43136</c:v>
                      </c:pt>
                      <c:pt idx="922">
                        <c:v>43137</c:v>
                      </c:pt>
                      <c:pt idx="923">
                        <c:v>43138</c:v>
                      </c:pt>
                      <c:pt idx="924">
                        <c:v>43139</c:v>
                      </c:pt>
                      <c:pt idx="925">
                        <c:v>43140</c:v>
                      </c:pt>
                      <c:pt idx="926">
                        <c:v>43141</c:v>
                      </c:pt>
                      <c:pt idx="927">
                        <c:v>43142</c:v>
                      </c:pt>
                      <c:pt idx="928">
                        <c:v>43143</c:v>
                      </c:pt>
                      <c:pt idx="929">
                        <c:v>43144</c:v>
                      </c:pt>
                      <c:pt idx="930">
                        <c:v>43145</c:v>
                      </c:pt>
                      <c:pt idx="931">
                        <c:v>43146</c:v>
                      </c:pt>
                      <c:pt idx="932">
                        <c:v>43147</c:v>
                      </c:pt>
                      <c:pt idx="933">
                        <c:v>43148</c:v>
                      </c:pt>
                      <c:pt idx="934">
                        <c:v>43149</c:v>
                      </c:pt>
                      <c:pt idx="935">
                        <c:v>43150</c:v>
                      </c:pt>
                      <c:pt idx="936">
                        <c:v>43151</c:v>
                      </c:pt>
                      <c:pt idx="937">
                        <c:v>43152</c:v>
                      </c:pt>
                      <c:pt idx="938">
                        <c:v>43153</c:v>
                      </c:pt>
                      <c:pt idx="939">
                        <c:v>43154</c:v>
                      </c:pt>
                      <c:pt idx="940">
                        <c:v>43155</c:v>
                      </c:pt>
                      <c:pt idx="941">
                        <c:v>43156</c:v>
                      </c:pt>
                      <c:pt idx="942">
                        <c:v>43157</c:v>
                      </c:pt>
                      <c:pt idx="943">
                        <c:v>43158</c:v>
                      </c:pt>
                      <c:pt idx="944">
                        <c:v>43159</c:v>
                      </c:pt>
                      <c:pt idx="945">
                        <c:v>43160</c:v>
                      </c:pt>
                      <c:pt idx="946">
                        <c:v>43161</c:v>
                      </c:pt>
                      <c:pt idx="947">
                        <c:v>43162</c:v>
                      </c:pt>
                      <c:pt idx="948">
                        <c:v>43163</c:v>
                      </c:pt>
                      <c:pt idx="949">
                        <c:v>43164</c:v>
                      </c:pt>
                      <c:pt idx="950">
                        <c:v>43165</c:v>
                      </c:pt>
                      <c:pt idx="951">
                        <c:v>43166</c:v>
                      </c:pt>
                      <c:pt idx="952">
                        <c:v>43167</c:v>
                      </c:pt>
                      <c:pt idx="953">
                        <c:v>43168</c:v>
                      </c:pt>
                      <c:pt idx="954">
                        <c:v>43169</c:v>
                      </c:pt>
                      <c:pt idx="955">
                        <c:v>43170</c:v>
                      </c:pt>
                      <c:pt idx="956">
                        <c:v>43171</c:v>
                      </c:pt>
                      <c:pt idx="957">
                        <c:v>43172</c:v>
                      </c:pt>
                      <c:pt idx="958">
                        <c:v>43173</c:v>
                      </c:pt>
                      <c:pt idx="959">
                        <c:v>43174</c:v>
                      </c:pt>
                      <c:pt idx="960">
                        <c:v>43175</c:v>
                      </c:pt>
                      <c:pt idx="961">
                        <c:v>43176</c:v>
                      </c:pt>
                      <c:pt idx="962">
                        <c:v>43177</c:v>
                      </c:pt>
                      <c:pt idx="963">
                        <c:v>43178</c:v>
                      </c:pt>
                      <c:pt idx="964">
                        <c:v>43179</c:v>
                      </c:pt>
                      <c:pt idx="965">
                        <c:v>43180</c:v>
                      </c:pt>
                      <c:pt idx="966">
                        <c:v>43181</c:v>
                      </c:pt>
                      <c:pt idx="967">
                        <c:v>43182</c:v>
                      </c:pt>
                      <c:pt idx="968">
                        <c:v>43183</c:v>
                      </c:pt>
                      <c:pt idx="969">
                        <c:v>43184</c:v>
                      </c:pt>
                      <c:pt idx="970">
                        <c:v>43185</c:v>
                      </c:pt>
                      <c:pt idx="971">
                        <c:v>43186</c:v>
                      </c:pt>
                      <c:pt idx="972">
                        <c:v>43187</c:v>
                      </c:pt>
                      <c:pt idx="973">
                        <c:v>43188</c:v>
                      </c:pt>
                      <c:pt idx="974">
                        <c:v>43189</c:v>
                      </c:pt>
                      <c:pt idx="975">
                        <c:v>43190</c:v>
                      </c:pt>
                      <c:pt idx="976">
                        <c:v>43191</c:v>
                      </c:pt>
                      <c:pt idx="977">
                        <c:v>43192</c:v>
                      </c:pt>
                      <c:pt idx="978">
                        <c:v>43193</c:v>
                      </c:pt>
                      <c:pt idx="979">
                        <c:v>43194</c:v>
                      </c:pt>
                      <c:pt idx="980">
                        <c:v>43195</c:v>
                      </c:pt>
                      <c:pt idx="981">
                        <c:v>43196</c:v>
                      </c:pt>
                      <c:pt idx="982">
                        <c:v>43197</c:v>
                      </c:pt>
                      <c:pt idx="983">
                        <c:v>43198</c:v>
                      </c:pt>
                      <c:pt idx="984">
                        <c:v>43199</c:v>
                      </c:pt>
                      <c:pt idx="985">
                        <c:v>43200</c:v>
                      </c:pt>
                      <c:pt idx="986">
                        <c:v>43201</c:v>
                      </c:pt>
                      <c:pt idx="987">
                        <c:v>43202</c:v>
                      </c:pt>
                      <c:pt idx="988">
                        <c:v>43203</c:v>
                      </c:pt>
                      <c:pt idx="989">
                        <c:v>43204</c:v>
                      </c:pt>
                      <c:pt idx="990">
                        <c:v>43205</c:v>
                      </c:pt>
                      <c:pt idx="991">
                        <c:v>43206</c:v>
                      </c:pt>
                      <c:pt idx="992">
                        <c:v>43207</c:v>
                      </c:pt>
                      <c:pt idx="993">
                        <c:v>43208</c:v>
                      </c:pt>
                      <c:pt idx="994">
                        <c:v>43209</c:v>
                      </c:pt>
                      <c:pt idx="995">
                        <c:v>43210</c:v>
                      </c:pt>
                      <c:pt idx="996">
                        <c:v>43211</c:v>
                      </c:pt>
                      <c:pt idx="997">
                        <c:v>43212</c:v>
                      </c:pt>
                      <c:pt idx="998">
                        <c:v>43213</c:v>
                      </c:pt>
                      <c:pt idx="999">
                        <c:v>43214</c:v>
                      </c:pt>
                      <c:pt idx="1000">
                        <c:v>43215</c:v>
                      </c:pt>
                      <c:pt idx="1001">
                        <c:v>43216</c:v>
                      </c:pt>
                      <c:pt idx="1002">
                        <c:v>43217</c:v>
                      </c:pt>
                      <c:pt idx="1003">
                        <c:v>43218</c:v>
                      </c:pt>
                      <c:pt idx="1004">
                        <c:v>43219</c:v>
                      </c:pt>
                      <c:pt idx="1005">
                        <c:v>43220</c:v>
                      </c:pt>
                      <c:pt idx="1006">
                        <c:v>43221</c:v>
                      </c:pt>
                      <c:pt idx="1007">
                        <c:v>43222</c:v>
                      </c:pt>
                      <c:pt idx="1008">
                        <c:v>43223</c:v>
                      </c:pt>
                      <c:pt idx="1009">
                        <c:v>43224</c:v>
                      </c:pt>
                      <c:pt idx="1010">
                        <c:v>43225</c:v>
                      </c:pt>
                      <c:pt idx="1011">
                        <c:v>43226</c:v>
                      </c:pt>
                      <c:pt idx="1012">
                        <c:v>43227</c:v>
                      </c:pt>
                      <c:pt idx="1013">
                        <c:v>43228</c:v>
                      </c:pt>
                      <c:pt idx="1014">
                        <c:v>43229</c:v>
                      </c:pt>
                      <c:pt idx="1015">
                        <c:v>43230</c:v>
                      </c:pt>
                      <c:pt idx="1016">
                        <c:v>43231</c:v>
                      </c:pt>
                      <c:pt idx="1017">
                        <c:v>43232</c:v>
                      </c:pt>
                      <c:pt idx="1018">
                        <c:v>43233</c:v>
                      </c:pt>
                      <c:pt idx="1019">
                        <c:v>43234</c:v>
                      </c:pt>
                      <c:pt idx="1020">
                        <c:v>43235</c:v>
                      </c:pt>
                      <c:pt idx="1021">
                        <c:v>43236</c:v>
                      </c:pt>
                      <c:pt idx="1022">
                        <c:v>43237</c:v>
                      </c:pt>
                      <c:pt idx="1023">
                        <c:v>43238</c:v>
                      </c:pt>
                      <c:pt idx="1024">
                        <c:v>43239</c:v>
                      </c:pt>
                      <c:pt idx="1025">
                        <c:v>43240</c:v>
                      </c:pt>
                      <c:pt idx="1026">
                        <c:v>43241</c:v>
                      </c:pt>
                      <c:pt idx="1027">
                        <c:v>43242</c:v>
                      </c:pt>
                      <c:pt idx="1028">
                        <c:v>43243</c:v>
                      </c:pt>
                      <c:pt idx="1029">
                        <c:v>43244</c:v>
                      </c:pt>
                      <c:pt idx="1030">
                        <c:v>43245</c:v>
                      </c:pt>
                      <c:pt idx="1031">
                        <c:v>43246</c:v>
                      </c:pt>
                      <c:pt idx="1032">
                        <c:v>43247</c:v>
                      </c:pt>
                      <c:pt idx="1033">
                        <c:v>43248</c:v>
                      </c:pt>
                      <c:pt idx="1034">
                        <c:v>43249</c:v>
                      </c:pt>
                      <c:pt idx="1035">
                        <c:v>43250</c:v>
                      </c:pt>
                      <c:pt idx="1036">
                        <c:v>43251</c:v>
                      </c:pt>
                      <c:pt idx="1037">
                        <c:v>43252</c:v>
                      </c:pt>
                      <c:pt idx="1038">
                        <c:v>43253</c:v>
                      </c:pt>
                      <c:pt idx="1039">
                        <c:v>43254</c:v>
                      </c:pt>
                      <c:pt idx="1040">
                        <c:v>43255</c:v>
                      </c:pt>
                      <c:pt idx="1041">
                        <c:v>43256</c:v>
                      </c:pt>
                      <c:pt idx="1042">
                        <c:v>43257</c:v>
                      </c:pt>
                      <c:pt idx="1043">
                        <c:v>43258</c:v>
                      </c:pt>
                      <c:pt idx="1044">
                        <c:v>43259</c:v>
                      </c:pt>
                      <c:pt idx="1045">
                        <c:v>43260</c:v>
                      </c:pt>
                      <c:pt idx="1046">
                        <c:v>43261</c:v>
                      </c:pt>
                      <c:pt idx="1047">
                        <c:v>43262</c:v>
                      </c:pt>
                      <c:pt idx="1048">
                        <c:v>43263</c:v>
                      </c:pt>
                      <c:pt idx="1049">
                        <c:v>43264</c:v>
                      </c:pt>
                      <c:pt idx="1050">
                        <c:v>43265</c:v>
                      </c:pt>
                      <c:pt idx="1051">
                        <c:v>43266</c:v>
                      </c:pt>
                      <c:pt idx="1052">
                        <c:v>43267</c:v>
                      </c:pt>
                      <c:pt idx="1053">
                        <c:v>43268</c:v>
                      </c:pt>
                      <c:pt idx="1054">
                        <c:v>43269</c:v>
                      </c:pt>
                      <c:pt idx="1055">
                        <c:v>43270</c:v>
                      </c:pt>
                      <c:pt idx="1056">
                        <c:v>43271</c:v>
                      </c:pt>
                      <c:pt idx="1057">
                        <c:v>43272</c:v>
                      </c:pt>
                      <c:pt idx="1058">
                        <c:v>43273</c:v>
                      </c:pt>
                      <c:pt idx="1059">
                        <c:v>43274</c:v>
                      </c:pt>
                      <c:pt idx="1060">
                        <c:v>43275</c:v>
                      </c:pt>
                      <c:pt idx="1061">
                        <c:v>43276</c:v>
                      </c:pt>
                      <c:pt idx="1062">
                        <c:v>43277</c:v>
                      </c:pt>
                      <c:pt idx="1063">
                        <c:v>43278</c:v>
                      </c:pt>
                      <c:pt idx="1064">
                        <c:v>43279</c:v>
                      </c:pt>
                      <c:pt idx="1065">
                        <c:v>43280</c:v>
                      </c:pt>
                      <c:pt idx="1066">
                        <c:v>43281</c:v>
                      </c:pt>
                      <c:pt idx="1067">
                        <c:v>43282</c:v>
                      </c:pt>
                      <c:pt idx="1068">
                        <c:v>43283</c:v>
                      </c:pt>
                      <c:pt idx="1069">
                        <c:v>43284</c:v>
                      </c:pt>
                      <c:pt idx="1070">
                        <c:v>43285</c:v>
                      </c:pt>
                      <c:pt idx="1071">
                        <c:v>43286</c:v>
                      </c:pt>
                      <c:pt idx="1072">
                        <c:v>43287</c:v>
                      </c:pt>
                      <c:pt idx="1073">
                        <c:v>43288</c:v>
                      </c:pt>
                      <c:pt idx="1074">
                        <c:v>43289</c:v>
                      </c:pt>
                      <c:pt idx="1075">
                        <c:v>43290</c:v>
                      </c:pt>
                      <c:pt idx="1076">
                        <c:v>43291</c:v>
                      </c:pt>
                      <c:pt idx="1077">
                        <c:v>43292</c:v>
                      </c:pt>
                      <c:pt idx="1078">
                        <c:v>43293</c:v>
                      </c:pt>
                      <c:pt idx="1079">
                        <c:v>43294</c:v>
                      </c:pt>
                      <c:pt idx="1080">
                        <c:v>43295</c:v>
                      </c:pt>
                      <c:pt idx="1081">
                        <c:v>43296</c:v>
                      </c:pt>
                      <c:pt idx="1082">
                        <c:v>43297</c:v>
                      </c:pt>
                      <c:pt idx="1083">
                        <c:v>43298</c:v>
                      </c:pt>
                      <c:pt idx="1084">
                        <c:v>43299</c:v>
                      </c:pt>
                      <c:pt idx="1085">
                        <c:v>43300</c:v>
                      </c:pt>
                      <c:pt idx="1086">
                        <c:v>43301</c:v>
                      </c:pt>
                      <c:pt idx="1087">
                        <c:v>43302</c:v>
                      </c:pt>
                      <c:pt idx="1088">
                        <c:v>43303</c:v>
                      </c:pt>
                      <c:pt idx="1089">
                        <c:v>43304</c:v>
                      </c:pt>
                      <c:pt idx="1090">
                        <c:v>43305</c:v>
                      </c:pt>
                      <c:pt idx="1091">
                        <c:v>43306</c:v>
                      </c:pt>
                      <c:pt idx="1092">
                        <c:v>43307</c:v>
                      </c:pt>
                      <c:pt idx="1093">
                        <c:v>43308</c:v>
                      </c:pt>
                      <c:pt idx="1094">
                        <c:v>43309</c:v>
                      </c:pt>
                      <c:pt idx="1095">
                        <c:v>43310</c:v>
                      </c:pt>
                      <c:pt idx="1096">
                        <c:v>43311</c:v>
                      </c:pt>
                      <c:pt idx="1097">
                        <c:v>43312</c:v>
                      </c:pt>
                      <c:pt idx="1098">
                        <c:v>43313</c:v>
                      </c:pt>
                      <c:pt idx="1099">
                        <c:v>43314</c:v>
                      </c:pt>
                      <c:pt idx="1100">
                        <c:v>43315</c:v>
                      </c:pt>
                      <c:pt idx="1101">
                        <c:v>43316</c:v>
                      </c:pt>
                      <c:pt idx="1102">
                        <c:v>43317</c:v>
                      </c:pt>
                      <c:pt idx="1103">
                        <c:v>43318</c:v>
                      </c:pt>
                      <c:pt idx="1104">
                        <c:v>43319</c:v>
                      </c:pt>
                      <c:pt idx="1105">
                        <c:v>43320</c:v>
                      </c:pt>
                      <c:pt idx="1106">
                        <c:v>43321</c:v>
                      </c:pt>
                      <c:pt idx="1107">
                        <c:v>43322</c:v>
                      </c:pt>
                      <c:pt idx="1108">
                        <c:v>43323</c:v>
                      </c:pt>
                      <c:pt idx="1109">
                        <c:v>43324</c:v>
                      </c:pt>
                      <c:pt idx="1110">
                        <c:v>43325</c:v>
                      </c:pt>
                      <c:pt idx="1111">
                        <c:v>43326</c:v>
                      </c:pt>
                      <c:pt idx="1112">
                        <c:v>43327</c:v>
                      </c:pt>
                      <c:pt idx="1113">
                        <c:v>43328</c:v>
                      </c:pt>
                      <c:pt idx="1114">
                        <c:v>43329</c:v>
                      </c:pt>
                      <c:pt idx="1115">
                        <c:v>43330</c:v>
                      </c:pt>
                      <c:pt idx="1116">
                        <c:v>43331</c:v>
                      </c:pt>
                      <c:pt idx="1117">
                        <c:v>43332</c:v>
                      </c:pt>
                      <c:pt idx="1118">
                        <c:v>43333</c:v>
                      </c:pt>
                      <c:pt idx="1119">
                        <c:v>43334</c:v>
                      </c:pt>
                      <c:pt idx="1120">
                        <c:v>43335</c:v>
                      </c:pt>
                      <c:pt idx="1121">
                        <c:v>43336</c:v>
                      </c:pt>
                      <c:pt idx="1122">
                        <c:v>43337</c:v>
                      </c:pt>
                      <c:pt idx="1123">
                        <c:v>43338</c:v>
                      </c:pt>
                      <c:pt idx="1124">
                        <c:v>43339</c:v>
                      </c:pt>
                      <c:pt idx="1125">
                        <c:v>43340</c:v>
                      </c:pt>
                      <c:pt idx="1126">
                        <c:v>43341</c:v>
                      </c:pt>
                      <c:pt idx="1127">
                        <c:v>43342</c:v>
                      </c:pt>
                      <c:pt idx="1128">
                        <c:v>43343</c:v>
                      </c:pt>
                      <c:pt idx="1129">
                        <c:v>43344</c:v>
                      </c:pt>
                      <c:pt idx="1130">
                        <c:v>43345</c:v>
                      </c:pt>
                      <c:pt idx="1131">
                        <c:v>43346</c:v>
                      </c:pt>
                      <c:pt idx="1132">
                        <c:v>43347</c:v>
                      </c:pt>
                      <c:pt idx="1133">
                        <c:v>43348</c:v>
                      </c:pt>
                      <c:pt idx="1134">
                        <c:v>43349</c:v>
                      </c:pt>
                      <c:pt idx="1135">
                        <c:v>43350</c:v>
                      </c:pt>
                      <c:pt idx="1136">
                        <c:v>43351</c:v>
                      </c:pt>
                      <c:pt idx="1137">
                        <c:v>43352</c:v>
                      </c:pt>
                      <c:pt idx="1138">
                        <c:v>43353</c:v>
                      </c:pt>
                      <c:pt idx="1139">
                        <c:v>43354</c:v>
                      </c:pt>
                      <c:pt idx="1140">
                        <c:v>43355</c:v>
                      </c:pt>
                      <c:pt idx="1141">
                        <c:v>43356</c:v>
                      </c:pt>
                      <c:pt idx="1142">
                        <c:v>43357</c:v>
                      </c:pt>
                      <c:pt idx="1143">
                        <c:v>43358</c:v>
                      </c:pt>
                      <c:pt idx="1144">
                        <c:v>43359</c:v>
                      </c:pt>
                      <c:pt idx="1145">
                        <c:v>43360</c:v>
                      </c:pt>
                      <c:pt idx="1146">
                        <c:v>43361</c:v>
                      </c:pt>
                      <c:pt idx="1147">
                        <c:v>43362</c:v>
                      </c:pt>
                      <c:pt idx="1148">
                        <c:v>43363</c:v>
                      </c:pt>
                      <c:pt idx="1149">
                        <c:v>43364</c:v>
                      </c:pt>
                      <c:pt idx="1150">
                        <c:v>43365</c:v>
                      </c:pt>
                      <c:pt idx="1151">
                        <c:v>43366</c:v>
                      </c:pt>
                      <c:pt idx="1152">
                        <c:v>43367</c:v>
                      </c:pt>
                      <c:pt idx="1153">
                        <c:v>43368</c:v>
                      </c:pt>
                      <c:pt idx="1154">
                        <c:v>43369</c:v>
                      </c:pt>
                      <c:pt idx="1155">
                        <c:v>43370</c:v>
                      </c:pt>
                      <c:pt idx="1156">
                        <c:v>43371</c:v>
                      </c:pt>
                      <c:pt idx="1157">
                        <c:v>43372</c:v>
                      </c:pt>
                      <c:pt idx="1158">
                        <c:v>43373</c:v>
                      </c:pt>
                      <c:pt idx="1159">
                        <c:v>43374</c:v>
                      </c:pt>
                      <c:pt idx="1160">
                        <c:v>43375</c:v>
                      </c:pt>
                      <c:pt idx="1161">
                        <c:v>43376</c:v>
                      </c:pt>
                      <c:pt idx="1162">
                        <c:v>43377</c:v>
                      </c:pt>
                      <c:pt idx="1163">
                        <c:v>43378</c:v>
                      </c:pt>
                      <c:pt idx="1164">
                        <c:v>43379</c:v>
                      </c:pt>
                      <c:pt idx="1165">
                        <c:v>43380</c:v>
                      </c:pt>
                      <c:pt idx="1166">
                        <c:v>43381</c:v>
                      </c:pt>
                      <c:pt idx="1167">
                        <c:v>43382</c:v>
                      </c:pt>
                      <c:pt idx="1168">
                        <c:v>43383</c:v>
                      </c:pt>
                      <c:pt idx="1169">
                        <c:v>43384</c:v>
                      </c:pt>
                      <c:pt idx="1170">
                        <c:v>43385</c:v>
                      </c:pt>
                      <c:pt idx="1171">
                        <c:v>43386</c:v>
                      </c:pt>
                      <c:pt idx="1172">
                        <c:v>43387</c:v>
                      </c:pt>
                      <c:pt idx="1173">
                        <c:v>43388</c:v>
                      </c:pt>
                      <c:pt idx="1174">
                        <c:v>43389</c:v>
                      </c:pt>
                      <c:pt idx="1175">
                        <c:v>43390</c:v>
                      </c:pt>
                      <c:pt idx="1176">
                        <c:v>43391</c:v>
                      </c:pt>
                      <c:pt idx="1177">
                        <c:v>43392</c:v>
                      </c:pt>
                      <c:pt idx="1178">
                        <c:v>43393</c:v>
                      </c:pt>
                      <c:pt idx="1179">
                        <c:v>43394</c:v>
                      </c:pt>
                      <c:pt idx="1180">
                        <c:v>43395</c:v>
                      </c:pt>
                      <c:pt idx="1181">
                        <c:v>43396</c:v>
                      </c:pt>
                      <c:pt idx="1182">
                        <c:v>43397</c:v>
                      </c:pt>
                      <c:pt idx="1183">
                        <c:v>43398</c:v>
                      </c:pt>
                      <c:pt idx="1184">
                        <c:v>43399</c:v>
                      </c:pt>
                      <c:pt idx="1185">
                        <c:v>43400</c:v>
                      </c:pt>
                      <c:pt idx="1186">
                        <c:v>43401</c:v>
                      </c:pt>
                      <c:pt idx="1187">
                        <c:v>43402</c:v>
                      </c:pt>
                      <c:pt idx="1188">
                        <c:v>43403</c:v>
                      </c:pt>
                      <c:pt idx="1189">
                        <c:v>43404</c:v>
                      </c:pt>
                      <c:pt idx="1190">
                        <c:v>43405</c:v>
                      </c:pt>
                      <c:pt idx="1191">
                        <c:v>43406</c:v>
                      </c:pt>
                      <c:pt idx="1192">
                        <c:v>43407</c:v>
                      </c:pt>
                      <c:pt idx="1193">
                        <c:v>43408</c:v>
                      </c:pt>
                      <c:pt idx="1194">
                        <c:v>43409</c:v>
                      </c:pt>
                      <c:pt idx="1195">
                        <c:v>43410</c:v>
                      </c:pt>
                      <c:pt idx="1196">
                        <c:v>43411</c:v>
                      </c:pt>
                      <c:pt idx="1197">
                        <c:v>43412</c:v>
                      </c:pt>
                      <c:pt idx="1198">
                        <c:v>43413</c:v>
                      </c:pt>
                      <c:pt idx="1199">
                        <c:v>43414</c:v>
                      </c:pt>
                      <c:pt idx="1200">
                        <c:v>43415</c:v>
                      </c:pt>
                      <c:pt idx="1201">
                        <c:v>43416</c:v>
                      </c:pt>
                      <c:pt idx="1202">
                        <c:v>43417</c:v>
                      </c:pt>
                      <c:pt idx="1203">
                        <c:v>43418</c:v>
                      </c:pt>
                      <c:pt idx="1204">
                        <c:v>43419</c:v>
                      </c:pt>
                      <c:pt idx="1205">
                        <c:v>43420</c:v>
                      </c:pt>
                      <c:pt idx="1206">
                        <c:v>43421</c:v>
                      </c:pt>
                      <c:pt idx="1207">
                        <c:v>43422</c:v>
                      </c:pt>
                      <c:pt idx="1208">
                        <c:v>43423</c:v>
                      </c:pt>
                      <c:pt idx="1209">
                        <c:v>43424</c:v>
                      </c:pt>
                      <c:pt idx="1210">
                        <c:v>43425</c:v>
                      </c:pt>
                      <c:pt idx="1211">
                        <c:v>43426</c:v>
                      </c:pt>
                      <c:pt idx="1212">
                        <c:v>43427</c:v>
                      </c:pt>
                      <c:pt idx="1213">
                        <c:v>43428</c:v>
                      </c:pt>
                      <c:pt idx="1214">
                        <c:v>43429</c:v>
                      </c:pt>
                      <c:pt idx="1215">
                        <c:v>43430</c:v>
                      </c:pt>
                      <c:pt idx="1216">
                        <c:v>43431</c:v>
                      </c:pt>
                      <c:pt idx="1217">
                        <c:v>43432</c:v>
                      </c:pt>
                      <c:pt idx="1218">
                        <c:v>43433</c:v>
                      </c:pt>
                      <c:pt idx="1219">
                        <c:v>43434</c:v>
                      </c:pt>
                      <c:pt idx="1220">
                        <c:v>43435</c:v>
                      </c:pt>
                      <c:pt idx="1221">
                        <c:v>43436</c:v>
                      </c:pt>
                      <c:pt idx="1222">
                        <c:v>43437</c:v>
                      </c:pt>
                      <c:pt idx="1223">
                        <c:v>43438</c:v>
                      </c:pt>
                      <c:pt idx="1224">
                        <c:v>43439</c:v>
                      </c:pt>
                      <c:pt idx="1225">
                        <c:v>43440</c:v>
                      </c:pt>
                      <c:pt idx="1226">
                        <c:v>43441</c:v>
                      </c:pt>
                      <c:pt idx="1227">
                        <c:v>43442</c:v>
                      </c:pt>
                      <c:pt idx="1228">
                        <c:v>43443</c:v>
                      </c:pt>
                      <c:pt idx="1229">
                        <c:v>43444</c:v>
                      </c:pt>
                      <c:pt idx="1230">
                        <c:v>43445</c:v>
                      </c:pt>
                      <c:pt idx="1231">
                        <c:v>43446</c:v>
                      </c:pt>
                      <c:pt idx="1232">
                        <c:v>43447</c:v>
                      </c:pt>
                      <c:pt idx="1233">
                        <c:v>43448</c:v>
                      </c:pt>
                      <c:pt idx="1234">
                        <c:v>43449</c:v>
                      </c:pt>
                      <c:pt idx="1235">
                        <c:v>43450</c:v>
                      </c:pt>
                      <c:pt idx="1236">
                        <c:v>43451</c:v>
                      </c:pt>
                      <c:pt idx="1237">
                        <c:v>43452</c:v>
                      </c:pt>
                      <c:pt idx="1238">
                        <c:v>43453</c:v>
                      </c:pt>
                      <c:pt idx="1239">
                        <c:v>43454</c:v>
                      </c:pt>
                      <c:pt idx="1240">
                        <c:v>43455</c:v>
                      </c:pt>
                      <c:pt idx="1241">
                        <c:v>43456</c:v>
                      </c:pt>
                      <c:pt idx="1242">
                        <c:v>43457</c:v>
                      </c:pt>
                      <c:pt idx="1243">
                        <c:v>43458</c:v>
                      </c:pt>
                      <c:pt idx="1244">
                        <c:v>43459</c:v>
                      </c:pt>
                      <c:pt idx="1245">
                        <c:v>43460</c:v>
                      </c:pt>
                      <c:pt idx="1246">
                        <c:v>43461</c:v>
                      </c:pt>
                      <c:pt idx="1247">
                        <c:v>43462</c:v>
                      </c:pt>
                      <c:pt idx="1248">
                        <c:v>43463</c:v>
                      </c:pt>
                      <c:pt idx="1249">
                        <c:v>43464</c:v>
                      </c:pt>
                      <c:pt idx="1250">
                        <c:v>43465</c:v>
                      </c:pt>
                      <c:pt idx="1251">
                        <c:v>43466</c:v>
                      </c:pt>
                      <c:pt idx="1252">
                        <c:v>43467</c:v>
                      </c:pt>
                      <c:pt idx="1253">
                        <c:v>43468</c:v>
                      </c:pt>
                      <c:pt idx="1254">
                        <c:v>43469</c:v>
                      </c:pt>
                      <c:pt idx="1255">
                        <c:v>43470</c:v>
                      </c:pt>
                      <c:pt idx="1256">
                        <c:v>43471</c:v>
                      </c:pt>
                      <c:pt idx="1257">
                        <c:v>43472</c:v>
                      </c:pt>
                      <c:pt idx="1258">
                        <c:v>43473</c:v>
                      </c:pt>
                      <c:pt idx="1259">
                        <c:v>43474</c:v>
                      </c:pt>
                      <c:pt idx="1260">
                        <c:v>43475</c:v>
                      </c:pt>
                      <c:pt idx="1261">
                        <c:v>43476</c:v>
                      </c:pt>
                      <c:pt idx="1262">
                        <c:v>43477</c:v>
                      </c:pt>
                      <c:pt idx="1263">
                        <c:v>43478</c:v>
                      </c:pt>
                      <c:pt idx="1264">
                        <c:v>43479</c:v>
                      </c:pt>
                      <c:pt idx="1265">
                        <c:v>43480</c:v>
                      </c:pt>
                      <c:pt idx="1266">
                        <c:v>43481</c:v>
                      </c:pt>
                      <c:pt idx="1267">
                        <c:v>43482</c:v>
                      </c:pt>
                      <c:pt idx="1268">
                        <c:v>43483</c:v>
                      </c:pt>
                      <c:pt idx="1269">
                        <c:v>43484</c:v>
                      </c:pt>
                      <c:pt idx="1270">
                        <c:v>43485</c:v>
                      </c:pt>
                      <c:pt idx="1271">
                        <c:v>43486</c:v>
                      </c:pt>
                      <c:pt idx="1272">
                        <c:v>43487</c:v>
                      </c:pt>
                      <c:pt idx="1273">
                        <c:v>43488</c:v>
                      </c:pt>
                      <c:pt idx="1274">
                        <c:v>43489</c:v>
                      </c:pt>
                      <c:pt idx="1275">
                        <c:v>43490</c:v>
                      </c:pt>
                      <c:pt idx="1276">
                        <c:v>43491</c:v>
                      </c:pt>
                      <c:pt idx="1277">
                        <c:v>43492</c:v>
                      </c:pt>
                      <c:pt idx="1278">
                        <c:v>43493</c:v>
                      </c:pt>
                      <c:pt idx="1279">
                        <c:v>43494</c:v>
                      </c:pt>
                      <c:pt idx="1280">
                        <c:v>43495</c:v>
                      </c:pt>
                      <c:pt idx="1281">
                        <c:v>43496</c:v>
                      </c:pt>
                      <c:pt idx="1282">
                        <c:v>43497</c:v>
                      </c:pt>
                      <c:pt idx="1283">
                        <c:v>43498</c:v>
                      </c:pt>
                      <c:pt idx="1284">
                        <c:v>43499</c:v>
                      </c:pt>
                      <c:pt idx="1285">
                        <c:v>43500</c:v>
                      </c:pt>
                      <c:pt idx="1286">
                        <c:v>43501</c:v>
                      </c:pt>
                      <c:pt idx="1287">
                        <c:v>43502</c:v>
                      </c:pt>
                      <c:pt idx="1288">
                        <c:v>43503</c:v>
                      </c:pt>
                      <c:pt idx="1289">
                        <c:v>43504</c:v>
                      </c:pt>
                      <c:pt idx="1290">
                        <c:v>43505</c:v>
                      </c:pt>
                      <c:pt idx="1291">
                        <c:v>43506</c:v>
                      </c:pt>
                      <c:pt idx="1292">
                        <c:v>43507</c:v>
                      </c:pt>
                      <c:pt idx="1293">
                        <c:v>43508</c:v>
                      </c:pt>
                      <c:pt idx="1294">
                        <c:v>43509</c:v>
                      </c:pt>
                      <c:pt idx="1295">
                        <c:v>43510</c:v>
                      </c:pt>
                      <c:pt idx="1296">
                        <c:v>43511</c:v>
                      </c:pt>
                      <c:pt idx="1297">
                        <c:v>43512</c:v>
                      </c:pt>
                      <c:pt idx="1298">
                        <c:v>43513</c:v>
                      </c:pt>
                      <c:pt idx="1299">
                        <c:v>43514</c:v>
                      </c:pt>
                      <c:pt idx="1300">
                        <c:v>43515</c:v>
                      </c:pt>
                      <c:pt idx="1301">
                        <c:v>43516</c:v>
                      </c:pt>
                      <c:pt idx="1302">
                        <c:v>43517</c:v>
                      </c:pt>
                      <c:pt idx="1303">
                        <c:v>43518</c:v>
                      </c:pt>
                      <c:pt idx="1304">
                        <c:v>43519</c:v>
                      </c:pt>
                      <c:pt idx="1305">
                        <c:v>43520</c:v>
                      </c:pt>
                      <c:pt idx="1306">
                        <c:v>43521</c:v>
                      </c:pt>
                      <c:pt idx="1307">
                        <c:v>43522</c:v>
                      </c:pt>
                      <c:pt idx="1308">
                        <c:v>43523</c:v>
                      </c:pt>
                      <c:pt idx="1309">
                        <c:v>43524</c:v>
                      </c:pt>
                      <c:pt idx="1310">
                        <c:v>43525</c:v>
                      </c:pt>
                      <c:pt idx="1311">
                        <c:v>43526</c:v>
                      </c:pt>
                      <c:pt idx="1312">
                        <c:v>43527</c:v>
                      </c:pt>
                      <c:pt idx="1313">
                        <c:v>43528</c:v>
                      </c:pt>
                      <c:pt idx="1314">
                        <c:v>43529</c:v>
                      </c:pt>
                      <c:pt idx="1315">
                        <c:v>43530</c:v>
                      </c:pt>
                      <c:pt idx="1316">
                        <c:v>43531</c:v>
                      </c:pt>
                      <c:pt idx="1317">
                        <c:v>43532</c:v>
                      </c:pt>
                      <c:pt idx="1318">
                        <c:v>43533</c:v>
                      </c:pt>
                      <c:pt idx="1319">
                        <c:v>43534</c:v>
                      </c:pt>
                      <c:pt idx="1320">
                        <c:v>43535</c:v>
                      </c:pt>
                      <c:pt idx="1321">
                        <c:v>43536</c:v>
                      </c:pt>
                      <c:pt idx="1322">
                        <c:v>43537</c:v>
                      </c:pt>
                      <c:pt idx="1323">
                        <c:v>43538</c:v>
                      </c:pt>
                      <c:pt idx="1324">
                        <c:v>43539</c:v>
                      </c:pt>
                      <c:pt idx="1325">
                        <c:v>43540</c:v>
                      </c:pt>
                      <c:pt idx="1326">
                        <c:v>43541</c:v>
                      </c:pt>
                      <c:pt idx="1327">
                        <c:v>43542</c:v>
                      </c:pt>
                      <c:pt idx="1328">
                        <c:v>43543</c:v>
                      </c:pt>
                      <c:pt idx="1329">
                        <c:v>43544</c:v>
                      </c:pt>
                      <c:pt idx="1330">
                        <c:v>43545</c:v>
                      </c:pt>
                      <c:pt idx="1331">
                        <c:v>43546</c:v>
                      </c:pt>
                      <c:pt idx="1332">
                        <c:v>43547</c:v>
                      </c:pt>
                      <c:pt idx="1333">
                        <c:v>43548</c:v>
                      </c:pt>
                      <c:pt idx="1334">
                        <c:v>43549</c:v>
                      </c:pt>
                      <c:pt idx="1335">
                        <c:v>43550</c:v>
                      </c:pt>
                      <c:pt idx="1336">
                        <c:v>43551</c:v>
                      </c:pt>
                      <c:pt idx="1337">
                        <c:v>43552</c:v>
                      </c:pt>
                      <c:pt idx="1338">
                        <c:v>43553</c:v>
                      </c:pt>
                      <c:pt idx="1339">
                        <c:v>43554</c:v>
                      </c:pt>
                      <c:pt idx="1340">
                        <c:v>43555</c:v>
                      </c:pt>
                      <c:pt idx="1341">
                        <c:v>43556</c:v>
                      </c:pt>
                      <c:pt idx="1342">
                        <c:v>43557</c:v>
                      </c:pt>
                      <c:pt idx="1343">
                        <c:v>43558</c:v>
                      </c:pt>
                      <c:pt idx="1344">
                        <c:v>43559</c:v>
                      </c:pt>
                      <c:pt idx="1345">
                        <c:v>43560</c:v>
                      </c:pt>
                      <c:pt idx="1346">
                        <c:v>43561</c:v>
                      </c:pt>
                      <c:pt idx="1347">
                        <c:v>43562</c:v>
                      </c:pt>
                      <c:pt idx="1348">
                        <c:v>43563</c:v>
                      </c:pt>
                      <c:pt idx="1349">
                        <c:v>43564</c:v>
                      </c:pt>
                      <c:pt idx="1350">
                        <c:v>43565</c:v>
                      </c:pt>
                      <c:pt idx="1351">
                        <c:v>43566</c:v>
                      </c:pt>
                      <c:pt idx="1352">
                        <c:v>43567</c:v>
                      </c:pt>
                      <c:pt idx="1353">
                        <c:v>43568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'~ 19-04-13'!$E$2:$E$1355</c15:sqref>
                        </c15:formulaRef>
                      </c:ext>
                    </c:extLst>
                    <c:numCache>
                      <c:formatCode>General</c:formatCode>
                      <c:ptCount val="135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3</c:v>
                      </c:pt>
                      <c:pt idx="9">
                        <c:v>1.2</c:v>
                      </c:pt>
                      <c:pt idx="10">
                        <c:v>1.2</c:v>
                      </c:pt>
                      <c:pt idx="11">
                        <c:v>1.2</c:v>
                      </c:pt>
                      <c:pt idx="12">
                        <c:v>0.99</c:v>
                      </c:pt>
                      <c:pt idx="13">
                        <c:v>1.29</c:v>
                      </c:pt>
                      <c:pt idx="14">
                        <c:v>1.88</c:v>
                      </c:pt>
                      <c:pt idx="15">
                        <c:v>1.79</c:v>
                      </c:pt>
                      <c:pt idx="16">
                        <c:v>1.79</c:v>
                      </c:pt>
                      <c:pt idx="17">
                        <c:v>1.37</c:v>
                      </c:pt>
                      <c:pt idx="18">
                        <c:v>1.3</c:v>
                      </c:pt>
                      <c:pt idx="19">
                        <c:v>1.36</c:v>
                      </c:pt>
                      <c:pt idx="20">
                        <c:v>1.24</c:v>
                      </c:pt>
                      <c:pt idx="21">
                        <c:v>1.52</c:v>
                      </c:pt>
                      <c:pt idx="22">
                        <c:v>1.44</c:v>
                      </c:pt>
                      <c:pt idx="23">
                        <c:v>1.4</c:v>
                      </c:pt>
                      <c:pt idx="24">
                        <c:v>1.35</c:v>
                      </c:pt>
                      <c:pt idx="25">
                        <c:v>1.24</c:v>
                      </c:pt>
                      <c:pt idx="26">
                        <c:v>1.27</c:v>
                      </c:pt>
                      <c:pt idx="27">
                        <c:v>1.18</c:v>
                      </c:pt>
                      <c:pt idx="28">
                        <c:v>1.1399999999999999</c:v>
                      </c:pt>
                      <c:pt idx="29">
                        <c:v>1.3</c:v>
                      </c:pt>
                      <c:pt idx="30">
                        <c:v>1.18</c:v>
                      </c:pt>
                      <c:pt idx="31">
                        <c:v>1.32</c:v>
                      </c:pt>
                      <c:pt idx="32">
                        <c:v>1.31</c:v>
                      </c:pt>
                      <c:pt idx="33">
                        <c:v>1.36</c:v>
                      </c:pt>
                      <c:pt idx="34">
                        <c:v>1.1399999999999999</c:v>
                      </c:pt>
                      <c:pt idx="35">
                        <c:v>1.23</c:v>
                      </c:pt>
                      <c:pt idx="36">
                        <c:v>1.35</c:v>
                      </c:pt>
                      <c:pt idx="37">
                        <c:v>1.37</c:v>
                      </c:pt>
                      <c:pt idx="38">
                        <c:v>1.34</c:v>
                      </c:pt>
                      <c:pt idx="39">
                        <c:v>1.28</c:v>
                      </c:pt>
                      <c:pt idx="40">
                        <c:v>1.26</c:v>
                      </c:pt>
                      <c:pt idx="41">
                        <c:v>1.21</c:v>
                      </c:pt>
                      <c:pt idx="42">
                        <c:v>1.19</c:v>
                      </c:pt>
                      <c:pt idx="43">
                        <c:v>0.92420000000000002</c:v>
                      </c:pt>
                      <c:pt idx="44">
                        <c:v>1.1499999999999999</c:v>
                      </c:pt>
                      <c:pt idx="45">
                        <c:v>0.88560000000000005</c:v>
                      </c:pt>
                      <c:pt idx="46">
                        <c:v>0.95499999999999996</c:v>
                      </c:pt>
                      <c:pt idx="47">
                        <c:v>0.95</c:v>
                      </c:pt>
                      <c:pt idx="48">
                        <c:v>0.93630000000000002</c:v>
                      </c:pt>
                      <c:pt idx="49">
                        <c:v>0.875</c:v>
                      </c:pt>
                      <c:pt idx="50">
                        <c:v>0.85229999999999995</c:v>
                      </c:pt>
                      <c:pt idx="51">
                        <c:v>0.89</c:v>
                      </c:pt>
                      <c:pt idx="52">
                        <c:v>0.8871</c:v>
                      </c:pt>
                      <c:pt idx="53">
                        <c:v>0.94120000000000004</c:v>
                      </c:pt>
                      <c:pt idx="54">
                        <c:v>0.80589999999999995</c:v>
                      </c:pt>
                      <c:pt idx="55">
                        <c:v>0.91</c:v>
                      </c:pt>
                      <c:pt idx="56">
                        <c:v>0.8</c:v>
                      </c:pt>
                      <c:pt idx="57">
                        <c:v>0.68230000000000002</c:v>
                      </c:pt>
                      <c:pt idx="58">
                        <c:v>0.77029999999999998</c:v>
                      </c:pt>
                      <c:pt idx="59">
                        <c:v>0.70079999999999998</c:v>
                      </c:pt>
                      <c:pt idx="60">
                        <c:v>0.6</c:v>
                      </c:pt>
                      <c:pt idx="61">
                        <c:v>0.68159999999999998</c:v>
                      </c:pt>
                      <c:pt idx="62">
                        <c:v>0.7137</c:v>
                      </c:pt>
                      <c:pt idx="63">
                        <c:v>0.65480000000000005</c:v>
                      </c:pt>
                      <c:pt idx="64">
                        <c:v>0.66469999999999996</c:v>
                      </c:pt>
                      <c:pt idx="65">
                        <c:v>0.67959999999999998</c:v>
                      </c:pt>
                      <c:pt idx="66">
                        <c:v>0.60950000000000004</c:v>
                      </c:pt>
                      <c:pt idx="67">
                        <c:v>0.60780000000000001</c:v>
                      </c:pt>
                      <c:pt idx="68">
                        <c:v>0.65110000000000001</c:v>
                      </c:pt>
                      <c:pt idx="69">
                        <c:v>0.6</c:v>
                      </c:pt>
                      <c:pt idx="70">
                        <c:v>0.62</c:v>
                      </c:pt>
                      <c:pt idx="71">
                        <c:v>0.63519999999999999</c:v>
                      </c:pt>
                      <c:pt idx="72">
                        <c:v>0.6351</c:v>
                      </c:pt>
                      <c:pt idx="73">
                        <c:v>0.59930000000000005</c:v>
                      </c:pt>
                      <c:pt idx="74">
                        <c:v>0.63</c:v>
                      </c:pt>
                      <c:pt idx="75">
                        <c:v>0.60170000000000001</c:v>
                      </c:pt>
                      <c:pt idx="76">
                        <c:v>0.5</c:v>
                      </c:pt>
                      <c:pt idx="77">
                        <c:v>0.56000000000000005</c:v>
                      </c:pt>
                      <c:pt idx="78">
                        <c:v>0.52500000000000002</c:v>
                      </c:pt>
                      <c:pt idx="79">
                        <c:v>0.52300000000000002</c:v>
                      </c:pt>
                      <c:pt idx="80">
                        <c:v>0.505</c:v>
                      </c:pt>
                      <c:pt idx="81">
                        <c:v>0.5</c:v>
                      </c:pt>
                      <c:pt idx="82">
                        <c:v>0.44</c:v>
                      </c:pt>
                      <c:pt idx="83">
                        <c:v>0.42</c:v>
                      </c:pt>
                      <c:pt idx="84">
                        <c:v>0.60899999999999999</c:v>
                      </c:pt>
                      <c:pt idx="85">
                        <c:v>0.56489999999999996</c:v>
                      </c:pt>
                      <c:pt idx="86">
                        <c:v>0.55610000000000004</c:v>
                      </c:pt>
                      <c:pt idx="87">
                        <c:v>0.62</c:v>
                      </c:pt>
                      <c:pt idx="88">
                        <c:v>0.70599999999999996</c:v>
                      </c:pt>
                      <c:pt idx="89">
                        <c:v>0.83</c:v>
                      </c:pt>
                      <c:pt idx="90">
                        <c:v>0.99</c:v>
                      </c:pt>
                      <c:pt idx="91">
                        <c:v>1.1200000000000001</c:v>
                      </c:pt>
                      <c:pt idx="92">
                        <c:v>1.1399999999999999</c:v>
                      </c:pt>
                      <c:pt idx="93">
                        <c:v>0.86760000000000004</c:v>
                      </c:pt>
                      <c:pt idx="94">
                        <c:v>0.99</c:v>
                      </c:pt>
                      <c:pt idx="95">
                        <c:v>0.98780000000000001</c:v>
                      </c:pt>
                      <c:pt idx="96">
                        <c:v>1.06</c:v>
                      </c:pt>
                      <c:pt idx="97">
                        <c:v>0.79900000000000004</c:v>
                      </c:pt>
                      <c:pt idx="98">
                        <c:v>0.87639999999999996</c:v>
                      </c:pt>
                      <c:pt idx="99">
                        <c:v>0.9899</c:v>
                      </c:pt>
                      <c:pt idx="100">
                        <c:v>0.93</c:v>
                      </c:pt>
                      <c:pt idx="101">
                        <c:v>1</c:v>
                      </c:pt>
                      <c:pt idx="102">
                        <c:v>0.998</c:v>
                      </c:pt>
                      <c:pt idx="103">
                        <c:v>0.9</c:v>
                      </c:pt>
                      <c:pt idx="104">
                        <c:v>0.75</c:v>
                      </c:pt>
                      <c:pt idx="105">
                        <c:v>0.88</c:v>
                      </c:pt>
                      <c:pt idx="106">
                        <c:v>0.9</c:v>
                      </c:pt>
                      <c:pt idx="107">
                        <c:v>0.88</c:v>
                      </c:pt>
                      <c:pt idx="108">
                        <c:v>0.91930000000000001</c:v>
                      </c:pt>
                      <c:pt idx="109">
                        <c:v>0.92500000000000004</c:v>
                      </c:pt>
                      <c:pt idx="110">
                        <c:v>1</c:v>
                      </c:pt>
                      <c:pt idx="111">
                        <c:v>0.99729999999999996</c:v>
                      </c:pt>
                      <c:pt idx="112">
                        <c:v>0.94</c:v>
                      </c:pt>
                      <c:pt idx="113">
                        <c:v>0.92</c:v>
                      </c:pt>
                      <c:pt idx="114">
                        <c:v>0.96</c:v>
                      </c:pt>
                      <c:pt idx="115">
                        <c:v>0.97</c:v>
                      </c:pt>
                      <c:pt idx="116">
                        <c:v>0.92</c:v>
                      </c:pt>
                      <c:pt idx="117">
                        <c:v>0.91</c:v>
                      </c:pt>
                      <c:pt idx="118">
                        <c:v>0.87</c:v>
                      </c:pt>
                      <c:pt idx="119">
                        <c:v>0.86</c:v>
                      </c:pt>
                      <c:pt idx="120">
                        <c:v>0.88</c:v>
                      </c:pt>
                      <c:pt idx="121">
                        <c:v>0.91</c:v>
                      </c:pt>
                      <c:pt idx="122">
                        <c:v>0.87</c:v>
                      </c:pt>
                      <c:pt idx="123">
                        <c:v>0.88</c:v>
                      </c:pt>
                      <c:pt idx="124">
                        <c:v>0.87</c:v>
                      </c:pt>
                      <c:pt idx="125">
                        <c:v>0.82</c:v>
                      </c:pt>
                      <c:pt idx="126">
                        <c:v>0.83</c:v>
                      </c:pt>
                      <c:pt idx="127">
                        <c:v>0.84</c:v>
                      </c:pt>
                      <c:pt idx="128">
                        <c:v>0.86990000000000001</c:v>
                      </c:pt>
                      <c:pt idx="129">
                        <c:v>0.82499999999999996</c:v>
                      </c:pt>
                      <c:pt idx="130">
                        <c:v>0.79</c:v>
                      </c:pt>
                      <c:pt idx="131">
                        <c:v>0.81020000000000003</c:v>
                      </c:pt>
                      <c:pt idx="132">
                        <c:v>0.80510000000000004</c:v>
                      </c:pt>
                      <c:pt idx="133">
                        <c:v>0.84370000000000001</c:v>
                      </c:pt>
                      <c:pt idx="134">
                        <c:v>0.89980000000000004</c:v>
                      </c:pt>
                      <c:pt idx="135">
                        <c:v>0.96</c:v>
                      </c:pt>
                      <c:pt idx="136">
                        <c:v>0.91990000000000005</c:v>
                      </c:pt>
                      <c:pt idx="137">
                        <c:v>0.99</c:v>
                      </c:pt>
                      <c:pt idx="138">
                        <c:v>1</c:v>
                      </c:pt>
                      <c:pt idx="139">
                        <c:v>0.80300000000000005</c:v>
                      </c:pt>
                      <c:pt idx="140">
                        <c:v>0.94</c:v>
                      </c:pt>
                      <c:pt idx="141">
                        <c:v>0.9</c:v>
                      </c:pt>
                      <c:pt idx="142">
                        <c:v>0.89349999999999996</c:v>
                      </c:pt>
                      <c:pt idx="143">
                        <c:v>1.07</c:v>
                      </c:pt>
                      <c:pt idx="144">
                        <c:v>0.91</c:v>
                      </c:pt>
                      <c:pt idx="145">
                        <c:v>0.88</c:v>
                      </c:pt>
                      <c:pt idx="146">
                        <c:v>0.87090000000000001</c:v>
                      </c:pt>
                      <c:pt idx="147">
                        <c:v>0.87</c:v>
                      </c:pt>
                      <c:pt idx="148">
                        <c:v>0.88</c:v>
                      </c:pt>
                      <c:pt idx="149">
                        <c:v>0.85299999999999998</c:v>
                      </c:pt>
                      <c:pt idx="150">
                        <c:v>0.91800000000000004</c:v>
                      </c:pt>
                      <c:pt idx="151">
                        <c:v>0.87490000000000001</c:v>
                      </c:pt>
                      <c:pt idx="152">
                        <c:v>0.86</c:v>
                      </c:pt>
                      <c:pt idx="153">
                        <c:v>0.89249999999999996</c:v>
                      </c:pt>
                      <c:pt idx="154">
                        <c:v>0.94879999999999998</c:v>
                      </c:pt>
                      <c:pt idx="155">
                        <c:v>0.92</c:v>
                      </c:pt>
                      <c:pt idx="156">
                        <c:v>0.95469999999999999</c:v>
                      </c:pt>
                      <c:pt idx="157">
                        <c:v>0.96</c:v>
                      </c:pt>
                      <c:pt idx="158">
                        <c:v>0.95</c:v>
                      </c:pt>
                      <c:pt idx="159">
                        <c:v>0.94259999999999999</c:v>
                      </c:pt>
                      <c:pt idx="160">
                        <c:v>0.95</c:v>
                      </c:pt>
                      <c:pt idx="161">
                        <c:v>0.94</c:v>
                      </c:pt>
                      <c:pt idx="162">
                        <c:v>0.98499999999999999</c:v>
                      </c:pt>
                      <c:pt idx="163">
                        <c:v>0.98499999999999999</c:v>
                      </c:pt>
                      <c:pt idx="164">
                        <c:v>1</c:v>
                      </c:pt>
                      <c:pt idx="165">
                        <c:v>1.08</c:v>
                      </c:pt>
                      <c:pt idx="166">
                        <c:v>1.22</c:v>
                      </c:pt>
                      <c:pt idx="167">
                        <c:v>1.1399999999999999</c:v>
                      </c:pt>
                      <c:pt idx="168">
                        <c:v>1.1599999999999999</c:v>
                      </c:pt>
                      <c:pt idx="169">
                        <c:v>1.2</c:v>
                      </c:pt>
                      <c:pt idx="170">
                        <c:v>1.22</c:v>
                      </c:pt>
                      <c:pt idx="171">
                        <c:v>1.31</c:v>
                      </c:pt>
                      <c:pt idx="172">
                        <c:v>1.47</c:v>
                      </c:pt>
                      <c:pt idx="173">
                        <c:v>1.22</c:v>
                      </c:pt>
                      <c:pt idx="174">
                        <c:v>1.54</c:v>
                      </c:pt>
                      <c:pt idx="175">
                        <c:v>1.54</c:v>
                      </c:pt>
                      <c:pt idx="176">
                        <c:v>1.52</c:v>
                      </c:pt>
                      <c:pt idx="177">
                        <c:v>2.0299999999999998</c:v>
                      </c:pt>
                      <c:pt idx="178">
                        <c:v>2.1</c:v>
                      </c:pt>
                      <c:pt idx="179">
                        <c:v>2.5</c:v>
                      </c:pt>
                      <c:pt idx="180">
                        <c:v>2.2999999999999998</c:v>
                      </c:pt>
                      <c:pt idx="181">
                        <c:v>2.42</c:v>
                      </c:pt>
                      <c:pt idx="182">
                        <c:v>2.5499999999999998</c:v>
                      </c:pt>
                      <c:pt idx="183">
                        <c:v>2.41</c:v>
                      </c:pt>
                      <c:pt idx="184">
                        <c:v>2.44</c:v>
                      </c:pt>
                      <c:pt idx="185">
                        <c:v>2.2000000000000002</c:v>
                      </c:pt>
                      <c:pt idx="186">
                        <c:v>2.17</c:v>
                      </c:pt>
                      <c:pt idx="187">
                        <c:v>2.4500000000000002</c:v>
                      </c:pt>
                      <c:pt idx="188">
                        <c:v>2.5299999999999998</c:v>
                      </c:pt>
                      <c:pt idx="189">
                        <c:v>2.57</c:v>
                      </c:pt>
                      <c:pt idx="190">
                        <c:v>2.56</c:v>
                      </c:pt>
                      <c:pt idx="191">
                        <c:v>2.5299999999999998</c:v>
                      </c:pt>
                      <c:pt idx="192">
                        <c:v>3</c:v>
                      </c:pt>
                      <c:pt idx="193">
                        <c:v>3.16</c:v>
                      </c:pt>
                      <c:pt idx="194">
                        <c:v>3.76</c:v>
                      </c:pt>
                      <c:pt idx="195">
                        <c:v>4.3499999999999996</c:v>
                      </c:pt>
                      <c:pt idx="196">
                        <c:v>6.38</c:v>
                      </c:pt>
                      <c:pt idx="197">
                        <c:v>5.27</c:v>
                      </c:pt>
                      <c:pt idx="198">
                        <c:v>5.22</c:v>
                      </c:pt>
                      <c:pt idx="199">
                        <c:v>5.2</c:v>
                      </c:pt>
                      <c:pt idx="200">
                        <c:v>5.22</c:v>
                      </c:pt>
                      <c:pt idx="201">
                        <c:v>4.25</c:v>
                      </c:pt>
                      <c:pt idx="202">
                        <c:v>3.86</c:v>
                      </c:pt>
                      <c:pt idx="203">
                        <c:v>4.3600000000000003</c:v>
                      </c:pt>
                      <c:pt idx="204">
                        <c:v>4.45</c:v>
                      </c:pt>
                      <c:pt idx="205">
                        <c:v>4.37</c:v>
                      </c:pt>
                      <c:pt idx="206">
                        <c:v>4.63</c:v>
                      </c:pt>
                      <c:pt idx="207">
                        <c:v>5.6</c:v>
                      </c:pt>
                      <c:pt idx="208">
                        <c:v>5.7</c:v>
                      </c:pt>
                      <c:pt idx="209">
                        <c:v>6.23</c:v>
                      </c:pt>
                      <c:pt idx="210">
                        <c:v>5.93</c:v>
                      </c:pt>
                      <c:pt idx="211">
                        <c:v>6.03</c:v>
                      </c:pt>
                      <c:pt idx="212">
                        <c:v>6.31</c:v>
                      </c:pt>
                      <c:pt idx="213">
                        <c:v>6.5</c:v>
                      </c:pt>
                      <c:pt idx="214">
                        <c:v>6.35</c:v>
                      </c:pt>
                      <c:pt idx="215">
                        <c:v>7.59</c:v>
                      </c:pt>
                      <c:pt idx="216">
                        <c:v>8.6999999999999993</c:v>
                      </c:pt>
                      <c:pt idx="217">
                        <c:v>9.35</c:v>
                      </c:pt>
                      <c:pt idx="218">
                        <c:v>9.9600000000000009</c:v>
                      </c:pt>
                      <c:pt idx="219">
                        <c:v>11</c:v>
                      </c:pt>
                      <c:pt idx="220">
                        <c:v>10.98</c:v>
                      </c:pt>
                      <c:pt idx="221">
                        <c:v>9.5</c:v>
                      </c:pt>
                      <c:pt idx="222">
                        <c:v>9.8800000000000008</c:v>
                      </c:pt>
                      <c:pt idx="223">
                        <c:v>11.55</c:v>
                      </c:pt>
                      <c:pt idx="224">
                        <c:v>11.11</c:v>
                      </c:pt>
                      <c:pt idx="225">
                        <c:v>11.25</c:v>
                      </c:pt>
                      <c:pt idx="226">
                        <c:v>13.25</c:v>
                      </c:pt>
                      <c:pt idx="227">
                        <c:v>15</c:v>
                      </c:pt>
                      <c:pt idx="228">
                        <c:v>12.5</c:v>
                      </c:pt>
                      <c:pt idx="229">
                        <c:v>13.09</c:v>
                      </c:pt>
                      <c:pt idx="230">
                        <c:v>12.92</c:v>
                      </c:pt>
                      <c:pt idx="231">
                        <c:v>11.14</c:v>
                      </c:pt>
                      <c:pt idx="232">
                        <c:v>10.75</c:v>
                      </c:pt>
                      <c:pt idx="233">
                        <c:v>10.55</c:v>
                      </c:pt>
                      <c:pt idx="234">
                        <c:v>10.06</c:v>
                      </c:pt>
                      <c:pt idx="235">
                        <c:v>11.97</c:v>
                      </c:pt>
                      <c:pt idx="236">
                        <c:v>10.96</c:v>
                      </c:pt>
                      <c:pt idx="237">
                        <c:v>12.29</c:v>
                      </c:pt>
                      <c:pt idx="238">
                        <c:v>11.13</c:v>
                      </c:pt>
                      <c:pt idx="239">
                        <c:v>10.69</c:v>
                      </c:pt>
                      <c:pt idx="240">
                        <c:v>11</c:v>
                      </c:pt>
                      <c:pt idx="241">
                        <c:v>10.5</c:v>
                      </c:pt>
                      <c:pt idx="242">
                        <c:v>11.58</c:v>
                      </c:pt>
                      <c:pt idx="243">
                        <c:v>11.73</c:v>
                      </c:pt>
                      <c:pt idx="244">
                        <c:v>11.88</c:v>
                      </c:pt>
                      <c:pt idx="245">
                        <c:v>11.41</c:v>
                      </c:pt>
                      <c:pt idx="246">
                        <c:v>11.63</c:v>
                      </c:pt>
                      <c:pt idx="247">
                        <c:v>11.61</c:v>
                      </c:pt>
                      <c:pt idx="248">
                        <c:v>11.58</c:v>
                      </c:pt>
                      <c:pt idx="249">
                        <c:v>11.1</c:v>
                      </c:pt>
                      <c:pt idx="250">
                        <c:v>10.39</c:v>
                      </c:pt>
                      <c:pt idx="251">
                        <c:v>10.79</c:v>
                      </c:pt>
                      <c:pt idx="252">
                        <c:v>10.08</c:v>
                      </c:pt>
                      <c:pt idx="253">
                        <c:v>9.74</c:v>
                      </c:pt>
                      <c:pt idx="254">
                        <c:v>9.16</c:v>
                      </c:pt>
                      <c:pt idx="255">
                        <c:v>8.8000000000000007</c:v>
                      </c:pt>
                      <c:pt idx="256">
                        <c:v>8.7200000000000006</c:v>
                      </c:pt>
                      <c:pt idx="257">
                        <c:v>7.53</c:v>
                      </c:pt>
                      <c:pt idx="258">
                        <c:v>8.02</c:v>
                      </c:pt>
                      <c:pt idx="259">
                        <c:v>8.48</c:v>
                      </c:pt>
                      <c:pt idx="260">
                        <c:v>8.2200000000000006</c:v>
                      </c:pt>
                      <c:pt idx="261">
                        <c:v>8.48</c:v>
                      </c:pt>
                      <c:pt idx="262">
                        <c:v>9.4499999999999993</c:v>
                      </c:pt>
                      <c:pt idx="263">
                        <c:v>8.92</c:v>
                      </c:pt>
                      <c:pt idx="264">
                        <c:v>8.77</c:v>
                      </c:pt>
                      <c:pt idx="265">
                        <c:v>8.5399999999999991</c:v>
                      </c:pt>
                      <c:pt idx="266">
                        <c:v>8.15</c:v>
                      </c:pt>
                      <c:pt idx="267">
                        <c:v>7.83</c:v>
                      </c:pt>
                      <c:pt idx="268">
                        <c:v>8.31</c:v>
                      </c:pt>
                      <c:pt idx="269">
                        <c:v>8</c:v>
                      </c:pt>
                      <c:pt idx="270">
                        <c:v>7.43</c:v>
                      </c:pt>
                      <c:pt idx="271">
                        <c:v>7.5</c:v>
                      </c:pt>
                      <c:pt idx="272">
                        <c:v>7.77</c:v>
                      </c:pt>
                      <c:pt idx="273">
                        <c:v>7.3</c:v>
                      </c:pt>
                      <c:pt idx="274">
                        <c:v>7.51</c:v>
                      </c:pt>
                      <c:pt idx="275">
                        <c:v>8.83</c:v>
                      </c:pt>
                      <c:pt idx="276">
                        <c:v>8.76</c:v>
                      </c:pt>
                      <c:pt idx="277">
                        <c:v>10.029999999999999</c:v>
                      </c:pt>
                      <c:pt idx="278">
                        <c:v>9.3699999999999992</c:v>
                      </c:pt>
                      <c:pt idx="279">
                        <c:v>9.43</c:v>
                      </c:pt>
                      <c:pt idx="280">
                        <c:v>9.7899999999999991</c:v>
                      </c:pt>
                      <c:pt idx="281">
                        <c:v>9.27</c:v>
                      </c:pt>
                      <c:pt idx="282">
                        <c:v>9.3000000000000007</c:v>
                      </c:pt>
                      <c:pt idx="283">
                        <c:v>9.44</c:v>
                      </c:pt>
                      <c:pt idx="284">
                        <c:v>9.32</c:v>
                      </c:pt>
                      <c:pt idx="285">
                        <c:v>9.39</c:v>
                      </c:pt>
                      <c:pt idx="286">
                        <c:v>9.9700000000000006</c:v>
                      </c:pt>
                      <c:pt idx="287">
                        <c:v>10.1</c:v>
                      </c:pt>
                      <c:pt idx="288">
                        <c:v>10.48</c:v>
                      </c:pt>
                      <c:pt idx="289">
                        <c:v>10.14</c:v>
                      </c:pt>
                      <c:pt idx="290">
                        <c:v>9.94</c:v>
                      </c:pt>
                      <c:pt idx="291">
                        <c:v>11.04</c:v>
                      </c:pt>
                      <c:pt idx="292">
                        <c:v>12.26</c:v>
                      </c:pt>
                      <c:pt idx="293">
                        <c:v>13.29</c:v>
                      </c:pt>
                      <c:pt idx="294">
                        <c:v>14.49</c:v>
                      </c:pt>
                      <c:pt idx="295">
                        <c:v>13.73</c:v>
                      </c:pt>
                      <c:pt idx="296">
                        <c:v>13.95</c:v>
                      </c:pt>
                      <c:pt idx="297">
                        <c:v>14.21</c:v>
                      </c:pt>
                      <c:pt idx="298">
                        <c:v>13.45</c:v>
                      </c:pt>
                      <c:pt idx="299">
                        <c:v>12.62</c:v>
                      </c:pt>
                      <c:pt idx="300">
                        <c:v>12.53</c:v>
                      </c:pt>
                      <c:pt idx="301">
                        <c:v>12.37</c:v>
                      </c:pt>
                      <c:pt idx="302">
                        <c:v>11.11</c:v>
                      </c:pt>
                      <c:pt idx="303">
                        <c:v>11.56</c:v>
                      </c:pt>
                      <c:pt idx="304">
                        <c:v>12.28</c:v>
                      </c:pt>
                      <c:pt idx="305">
                        <c:v>12.48</c:v>
                      </c:pt>
                      <c:pt idx="306">
                        <c:v>13.85</c:v>
                      </c:pt>
                      <c:pt idx="307">
                        <c:v>13.83</c:v>
                      </c:pt>
                      <c:pt idx="308">
                        <c:v>13.78</c:v>
                      </c:pt>
                      <c:pt idx="309">
                        <c:v>13.78</c:v>
                      </c:pt>
                      <c:pt idx="310">
                        <c:v>13.66</c:v>
                      </c:pt>
                      <c:pt idx="311">
                        <c:v>13.85</c:v>
                      </c:pt>
                      <c:pt idx="312">
                        <c:v>13.96</c:v>
                      </c:pt>
                      <c:pt idx="313">
                        <c:v>14.41</c:v>
                      </c:pt>
                      <c:pt idx="314">
                        <c:v>14.44</c:v>
                      </c:pt>
                      <c:pt idx="315">
                        <c:v>14.49</c:v>
                      </c:pt>
                      <c:pt idx="316">
                        <c:v>13.97</c:v>
                      </c:pt>
                      <c:pt idx="317">
                        <c:v>14.01</c:v>
                      </c:pt>
                      <c:pt idx="318">
                        <c:v>15.57</c:v>
                      </c:pt>
                      <c:pt idx="319">
                        <c:v>17.55</c:v>
                      </c:pt>
                      <c:pt idx="320">
                        <c:v>18.7</c:v>
                      </c:pt>
                      <c:pt idx="321">
                        <c:v>18.3</c:v>
                      </c:pt>
                      <c:pt idx="322">
                        <c:v>20.61</c:v>
                      </c:pt>
                      <c:pt idx="323">
                        <c:v>15.49</c:v>
                      </c:pt>
                      <c:pt idx="324">
                        <c:v>11.36</c:v>
                      </c:pt>
                      <c:pt idx="325">
                        <c:v>12.33</c:v>
                      </c:pt>
                      <c:pt idx="326">
                        <c:v>11.7</c:v>
                      </c:pt>
                      <c:pt idx="327">
                        <c:v>12.71</c:v>
                      </c:pt>
                      <c:pt idx="328">
                        <c:v>13.21</c:v>
                      </c:pt>
                      <c:pt idx="329">
                        <c:v>13.58</c:v>
                      </c:pt>
                      <c:pt idx="330">
                        <c:v>14.25</c:v>
                      </c:pt>
                      <c:pt idx="331">
                        <c:v>14.28</c:v>
                      </c:pt>
                      <c:pt idx="332">
                        <c:v>13.82</c:v>
                      </c:pt>
                      <c:pt idx="333">
                        <c:v>14.04</c:v>
                      </c:pt>
                      <c:pt idx="334">
                        <c:v>12.15</c:v>
                      </c:pt>
                      <c:pt idx="335">
                        <c:v>12.76</c:v>
                      </c:pt>
                      <c:pt idx="336">
                        <c:v>12.4</c:v>
                      </c:pt>
                      <c:pt idx="337">
                        <c:v>12.23</c:v>
                      </c:pt>
                      <c:pt idx="338">
                        <c:v>12.04</c:v>
                      </c:pt>
                      <c:pt idx="339">
                        <c:v>11.85</c:v>
                      </c:pt>
                      <c:pt idx="340">
                        <c:v>11.34</c:v>
                      </c:pt>
                      <c:pt idx="341">
                        <c:v>10.45</c:v>
                      </c:pt>
                      <c:pt idx="342">
                        <c:v>10.51</c:v>
                      </c:pt>
                      <c:pt idx="343">
                        <c:v>10.07</c:v>
                      </c:pt>
                      <c:pt idx="344">
                        <c:v>11.3</c:v>
                      </c:pt>
                      <c:pt idx="345">
                        <c:v>10.92</c:v>
                      </c:pt>
                      <c:pt idx="346">
                        <c:v>10.97</c:v>
                      </c:pt>
                      <c:pt idx="347">
                        <c:v>10.58</c:v>
                      </c:pt>
                      <c:pt idx="348">
                        <c:v>10.54</c:v>
                      </c:pt>
                      <c:pt idx="349">
                        <c:v>10.44</c:v>
                      </c:pt>
                      <c:pt idx="350">
                        <c:v>11.55</c:v>
                      </c:pt>
                      <c:pt idx="351">
                        <c:v>11.88</c:v>
                      </c:pt>
                      <c:pt idx="352">
                        <c:v>11.59</c:v>
                      </c:pt>
                      <c:pt idx="353">
                        <c:v>11.19</c:v>
                      </c:pt>
                      <c:pt idx="354">
                        <c:v>11.03</c:v>
                      </c:pt>
                      <c:pt idx="355">
                        <c:v>11.63</c:v>
                      </c:pt>
                      <c:pt idx="356">
                        <c:v>12.54</c:v>
                      </c:pt>
                      <c:pt idx="357">
                        <c:v>12.66</c:v>
                      </c:pt>
                      <c:pt idx="358">
                        <c:v>14.82</c:v>
                      </c:pt>
                      <c:pt idx="359">
                        <c:v>14.4</c:v>
                      </c:pt>
                      <c:pt idx="360">
                        <c:v>12.63</c:v>
                      </c:pt>
                      <c:pt idx="361">
                        <c:v>13.84</c:v>
                      </c:pt>
                      <c:pt idx="362">
                        <c:v>12.08</c:v>
                      </c:pt>
                      <c:pt idx="363">
                        <c:v>13.05</c:v>
                      </c:pt>
                      <c:pt idx="364">
                        <c:v>12.87</c:v>
                      </c:pt>
                      <c:pt idx="365">
                        <c:v>12.87</c:v>
                      </c:pt>
                      <c:pt idx="366">
                        <c:v>12.57</c:v>
                      </c:pt>
                      <c:pt idx="367">
                        <c:v>11.86</c:v>
                      </c:pt>
                      <c:pt idx="368">
                        <c:v>11.04</c:v>
                      </c:pt>
                      <c:pt idx="369">
                        <c:v>8.3000000000000007</c:v>
                      </c:pt>
                      <c:pt idx="370">
                        <c:v>10.42</c:v>
                      </c:pt>
                      <c:pt idx="371">
                        <c:v>11.21</c:v>
                      </c:pt>
                      <c:pt idx="372">
                        <c:v>11.05</c:v>
                      </c:pt>
                      <c:pt idx="373">
                        <c:v>10.95</c:v>
                      </c:pt>
                      <c:pt idx="374">
                        <c:v>10.98</c:v>
                      </c:pt>
                      <c:pt idx="375">
                        <c:v>11.29</c:v>
                      </c:pt>
                      <c:pt idx="376">
                        <c:v>12.22</c:v>
                      </c:pt>
                      <c:pt idx="377">
                        <c:v>12.22</c:v>
                      </c:pt>
                      <c:pt idx="378">
                        <c:v>11.68</c:v>
                      </c:pt>
                      <c:pt idx="379">
                        <c:v>11.78</c:v>
                      </c:pt>
                      <c:pt idx="380">
                        <c:v>11.56</c:v>
                      </c:pt>
                      <c:pt idx="381">
                        <c:v>11.21</c:v>
                      </c:pt>
                      <c:pt idx="382">
                        <c:v>11.21</c:v>
                      </c:pt>
                      <c:pt idx="383">
                        <c:v>11.17</c:v>
                      </c:pt>
                      <c:pt idx="384">
                        <c:v>10.77</c:v>
                      </c:pt>
                      <c:pt idx="385">
                        <c:v>10.77</c:v>
                      </c:pt>
                      <c:pt idx="386">
                        <c:v>10.71</c:v>
                      </c:pt>
                      <c:pt idx="387">
                        <c:v>11.28</c:v>
                      </c:pt>
                      <c:pt idx="388">
                        <c:v>11.14</c:v>
                      </c:pt>
                      <c:pt idx="389">
                        <c:v>11.07</c:v>
                      </c:pt>
                      <c:pt idx="390">
                        <c:v>11.01</c:v>
                      </c:pt>
                      <c:pt idx="391">
                        <c:v>11.01</c:v>
                      </c:pt>
                      <c:pt idx="392">
                        <c:v>11.35</c:v>
                      </c:pt>
                      <c:pt idx="393">
                        <c:v>11.26</c:v>
                      </c:pt>
                      <c:pt idx="394">
                        <c:v>11.19</c:v>
                      </c:pt>
                      <c:pt idx="395">
                        <c:v>10.99</c:v>
                      </c:pt>
                      <c:pt idx="396">
                        <c:v>10.95</c:v>
                      </c:pt>
                      <c:pt idx="397">
                        <c:v>11.21</c:v>
                      </c:pt>
                      <c:pt idx="398">
                        <c:v>11.55</c:v>
                      </c:pt>
                      <c:pt idx="399">
                        <c:v>12.21</c:v>
                      </c:pt>
                      <c:pt idx="400">
                        <c:v>12.08</c:v>
                      </c:pt>
                      <c:pt idx="401">
                        <c:v>11.85</c:v>
                      </c:pt>
                      <c:pt idx="402">
                        <c:v>11.71</c:v>
                      </c:pt>
                      <c:pt idx="403">
                        <c:v>11.75</c:v>
                      </c:pt>
                      <c:pt idx="404">
                        <c:v>11.7</c:v>
                      </c:pt>
                      <c:pt idx="405">
                        <c:v>11.59</c:v>
                      </c:pt>
                      <c:pt idx="406">
                        <c:v>11.39</c:v>
                      </c:pt>
                      <c:pt idx="407">
                        <c:v>11.72</c:v>
                      </c:pt>
                      <c:pt idx="408">
                        <c:v>12.05</c:v>
                      </c:pt>
                      <c:pt idx="409">
                        <c:v>11.64</c:v>
                      </c:pt>
                      <c:pt idx="410">
                        <c:v>11.89</c:v>
                      </c:pt>
                      <c:pt idx="411">
                        <c:v>11.92</c:v>
                      </c:pt>
                      <c:pt idx="412">
                        <c:v>11.97</c:v>
                      </c:pt>
                      <c:pt idx="413">
                        <c:v>11.96</c:v>
                      </c:pt>
                      <c:pt idx="414">
                        <c:v>12.61</c:v>
                      </c:pt>
                      <c:pt idx="415">
                        <c:v>12.83</c:v>
                      </c:pt>
                      <c:pt idx="416">
                        <c:v>12.39</c:v>
                      </c:pt>
                      <c:pt idx="417">
                        <c:v>12.93</c:v>
                      </c:pt>
                      <c:pt idx="418">
                        <c:v>14.72</c:v>
                      </c:pt>
                      <c:pt idx="419">
                        <c:v>13.72</c:v>
                      </c:pt>
                      <c:pt idx="420">
                        <c:v>13.11</c:v>
                      </c:pt>
                      <c:pt idx="421">
                        <c:v>13.36</c:v>
                      </c:pt>
                      <c:pt idx="422">
                        <c:v>12.91</c:v>
                      </c:pt>
                      <c:pt idx="423">
                        <c:v>13.05</c:v>
                      </c:pt>
                      <c:pt idx="424">
                        <c:v>12.89</c:v>
                      </c:pt>
                      <c:pt idx="425">
                        <c:v>13.09</c:v>
                      </c:pt>
                      <c:pt idx="426">
                        <c:v>13.3</c:v>
                      </c:pt>
                      <c:pt idx="427">
                        <c:v>13.17</c:v>
                      </c:pt>
                      <c:pt idx="428">
                        <c:v>13.24</c:v>
                      </c:pt>
                      <c:pt idx="429">
                        <c:v>13.21</c:v>
                      </c:pt>
                      <c:pt idx="430">
                        <c:v>13.23</c:v>
                      </c:pt>
                      <c:pt idx="431">
                        <c:v>13.45</c:v>
                      </c:pt>
                      <c:pt idx="432">
                        <c:v>13.32</c:v>
                      </c:pt>
                      <c:pt idx="433">
                        <c:v>13.09</c:v>
                      </c:pt>
                      <c:pt idx="434">
                        <c:v>12.87</c:v>
                      </c:pt>
                      <c:pt idx="435">
                        <c:v>12.68</c:v>
                      </c:pt>
                      <c:pt idx="436">
                        <c:v>12.24</c:v>
                      </c:pt>
                      <c:pt idx="437">
                        <c:v>12.06</c:v>
                      </c:pt>
                      <c:pt idx="438">
                        <c:v>11.74</c:v>
                      </c:pt>
                      <c:pt idx="439">
                        <c:v>11.75</c:v>
                      </c:pt>
                      <c:pt idx="440">
                        <c:v>11.77</c:v>
                      </c:pt>
                      <c:pt idx="441">
                        <c:v>12.02</c:v>
                      </c:pt>
                      <c:pt idx="442">
                        <c:v>11.9</c:v>
                      </c:pt>
                      <c:pt idx="443">
                        <c:v>11.96</c:v>
                      </c:pt>
                      <c:pt idx="444">
                        <c:v>11.93</c:v>
                      </c:pt>
                      <c:pt idx="445">
                        <c:v>11.98</c:v>
                      </c:pt>
                      <c:pt idx="446">
                        <c:v>12.5</c:v>
                      </c:pt>
                      <c:pt idx="447">
                        <c:v>11.98</c:v>
                      </c:pt>
                      <c:pt idx="448">
                        <c:v>12.05</c:v>
                      </c:pt>
                      <c:pt idx="449">
                        <c:v>12.07</c:v>
                      </c:pt>
                      <c:pt idx="450">
                        <c:v>12.06</c:v>
                      </c:pt>
                      <c:pt idx="451">
                        <c:v>11.95</c:v>
                      </c:pt>
                      <c:pt idx="452">
                        <c:v>11.93</c:v>
                      </c:pt>
                      <c:pt idx="453">
                        <c:v>11.38</c:v>
                      </c:pt>
                      <c:pt idx="454">
                        <c:v>11.5</c:v>
                      </c:pt>
                      <c:pt idx="455">
                        <c:v>11.43</c:v>
                      </c:pt>
                      <c:pt idx="456">
                        <c:v>11.08</c:v>
                      </c:pt>
                      <c:pt idx="457">
                        <c:v>10.39</c:v>
                      </c:pt>
                      <c:pt idx="458">
                        <c:v>11.22</c:v>
                      </c:pt>
                      <c:pt idx="459">
                        <c:v>10.91</c:v>
                      </c:pt>
                      <c:pt idx="460">
                        <c:v>10.75</c:v>
                      </c:pt>
                      <c:pt idx="461">
                        <c:v>10.82</c:v>
                      </c:pt>
                      <c:pt idx="462">
                        <c:v>10.86</c:v>
                      </c:pt>
                      <c:pt idx="463">
                        <c:v>11.13</c:v>
                      </c:pt>
                      <c:pt idx="464">
                        <c:v>11.11</c:v>
                      </c:pt>
                      <c:pt idx="465">
                        <c:v>10.97</c:v>
                      </c:pt>
                      <c:pt idx="466">
                        <c:v>10.9</c:v>
                      </c:pt>
                      <c:pt idx="467">
                        <c:v>10.86</c:v>
                      </c:pt>
                      <c:pt idx="468">
                        <c:v>10.64</c:v>
                      </c:pt>
                      <c:pt idx="469">
                        <c:v>10.52</c:v>
                      </c:pt>
                      <c:pt idx="470">
                        <c:v>10.29</c:v>
                      </c:pt>
                      <c:pt idx="471">
                        <c:v>9.9600000000000009</c:v>
                      </c:pt>
                      <c:pt idx="472">
                        <c:v>10.130000000000001</c:v>
                      </c:pt>
                      <c:pt idx="473">
                        <c:v>10</c:v>
                      </c:pt>
                      <c:pt idx="474">
                        <c:v>10.220000000000001</c:v>
                      </c:pt>
                      <c:pt idx="475">
                        <c:v>10.01</c:v>
                      </c:pt>
                      <c:pt idx="476">
                        <c:v>9.9499999999999993</c:v>
                      </c:pt>
                      <c:pt idx="477">
                        <c:v>9.5299999999999994</c:v>
                      </c:pt>
                      <c:pt idx="478">
                        <c:v>9.6999999999999993</c:v>
                      </c:pt>
                      <c:pt idx="479">
                        <c:v>9.57</c:v>
                      </c:pt>
                      <c:pt idx="480">
                        <c:v>9.56</c:v>
                      </c:pt>
                      <c:pt idx="481">
                        <c:v>9.84</c:v>
                      </c:pt>
                      <c:pt idx="482">
                        <c:v>9.7799999999999994</c:v>
                      </c:pt>
                      <c:pt idx="483">
                        <c:v>9.2200000000000006</c:v>
                      </c:pt>
                      <c:pt idx="484">
                        <c:v>9.39</c:v>
                      </c:pt>
                      <c:pt idx="485">
                        <c:v>9.34</c:v>
                      </c:pt>
                      <c:pt idx="486">
                        <c:v>8.91</c:v>
                      </c:pt>
                      <c:pt idx="487">
                        <c:v>8.66</c:v>
                      </c:pt>
                      <c:pt idx="488">
                        <c:v>8.18</c:v>
                      </c:pt>
                      <c:pt idx="489">
                        <c:v>8.59</c:v>
                      </c:pt>
                      <c:pt idx="490">
                        <c:v>8.44</c:v>
                      </c:pt>
                      <c:pt idx="491">
                        <c:v>7.65</c:v>
                      </c:pt>
                      <c:pt idx="492">
                        <c:v>7.9</c:v>
                      </c:pt>
                      <c:pt idx="493">
                        <c:v>7.54</c:v>
                      </c:pt>
                      <c:pt idx="494">
                        <c:v>6.69</c:v>
                      </c:pt>
                      <c:pt idx="495">
                        <c:v>7.61</c:v>
                      </c:pt>
                      <c:pt idx="496">
                        <c:v>8.35</c:v>
                      </c:pt>
                      <c:pt idx="497">
                        <c:v>8.3000000000000007</c:v>
                      </c:pt>
                      <c:pt idx="498">
                        <c:v>8.52</c:v>
                      </c:pt>
                      <c:pt idx="499">
                        <c:v>8.09</c:v>
                      </c:pt>
                      <c:pt idx="500">
                        <c:v>8.1999999999999993</c:v>
                      </c:pt>
                      <c:pt idx="501">
                        <c:v>8.4499999999999993</c:v>
                      </c:pt>
                      <c:pt idx="502">
                        <c:v>8.4</c:v>
                      </c:pt>
                      <c:pt idx="503">
                        <c:v>8.23</c:v>
                      </c:pt>
                      <c:pt idx="504">
                        <c:v>7.76</c:v>
                      </c:pt>
                      <c:pt idx="505">
                        <c:v>7.85</c:v>
                      </c:pt>
                      <c:pt idx="506">
                        <c:v>7.66</c:v>
                      </c:pt>
                      <c:pt idx="507">
                        <c:v>7.89</c:v>
                      </c:pt>
                      <c:pt idx="508">
                        <c:v>7.61</c:v>
                      </c:pt>
                      <c:pt idx="509">
                        <c:v>7.59</c:v>
                      </c:pt>
                      <c:pt idx="510">
                        <c:v>7.87</c:v>
                      </c:pt>
                      <c:pt idx="511">
                        <c:v>7.64</c:v>
                      </c:pt>
                      <c:pt idx="512">
                        <c:v>7.16</c:v>
                      </c:pt>
                      <c:pt idx="513">
                        <c:v>7.23</c:v>
                      </c:pt>
                      <c:pt idx="514">
                        <c:v>7.19</c:v>
                      </c:pt>
                      <c:pt idx="515">
                        <c:v>7.21</c:v>
                      </c:pt>
                      <c:pt idx="516">
                        <c:v>7.15</c:v>
                      </c:pt>
                      <c:pt idx="517">
                        <c:v>7.57</c:v>
                      </c:pt>
                      <c:pt idx="518">
                        <c:v>8.2100000000000009</c:v>
                      </c:pt>
                      <c:pt idx="519">
                        <c:v>8.16</c:v>
                      </c:pt>
                      <c:pt idx="520">
                        <c:v>8.0500000000000007</c:v>
                      </c:pt>
                      <c:pt idx="521">
                        <c:v>8.14</c:v>
                      </c:pt>
                      <c:pt idx="522">
                        <c:v>8.33</c:v>
                      </c:pt>
                      <c:pt idx="523">
                        <c:v>9.59</c:v>
                      </c:pt>
                      <c:pt idx="524">
                        <c:v>10.88</c:v>
                      </c:pt>
                      <c:pt idx="525">
                        <c:v>10.199999999999999</c:v>
                      </c:pt>
                      <c:pt idx="526">
                        <c:v>10.07</c:v>
                      </c:pt>
                      <c:pt idx="527">
                        <c:v>9.7799999999999994</c:v>
                      </c:pt>
                      <c:pt idx="528">
                        <c:v>10.27</c:v>
                      </c:pt>
                      <c:pt idx="529">
                        <c:v>10.199999999999999</c:v>
                      </c:pt>
                      <c:pt idx="530">
                        <c:v>10.55</c:v>
                      </c:pt>
                      <c:pt idx="531">
                        <c:v>9.83</c:v>
                      </c:pt>
                      <c:pt idx="532">
                        <c:v>9.81</c:v>
                      </c:pt>
                      <c:pt idx="533">
                        <c:v>9.7799999999999994</c:v>
                      </c:pt>
                      <c:pt idx="534">
                        <c:v>9.7799999999999994</c:v>
                      </c:pt>
                      <c:pt idx="535">
                        <c:v>9.8800000000000008</c:v>
                      </c:pt>
                      <c:pt idx="536">
                        <c:v>9.59</c:v>
                      </c:pt>
                      <c:pt idx="537">
                        <c:v>10.14</c:v>
                      </c:pt>
                      <c:pt idx="538">
                        <c:v>10.19</c:v>
                      </c:pt>
                      <c:pt idx="539">
                        <c:v>10.43</c:v>
                      </c:pt>
                      <c:pt idx="540">
                        <c:v>10.6</c:v>
                      </c:pt>
                      <c:pt idx="541">
                        <c:v>10.91</c:v>
                      </c:pt>
                      <c:pt idx="542">
                        <c:v>10.71</c:v>
                      </c:pt>
                      <c:pt idx="543">
                        <c:v>10.78</c:v>
                      </c:pt>
                      <c:pt idx="544">
                        <c:v>10.51</c:v>
                      </c:pt>
                      <c:pt idx="545">
                        <c:v>10.51</c:v>
                      </c:pt>
                      <c:pt idx="546">
                        <c:v>10.65</c:v>
                      </c:pt>
                      <c:pt idx="547">
                        <c:v>10.51</c:v>
                      </c:pt>
                      <c:pt idx="548">
                        <c:v>10.54</c:v>
                      </c:pt>
                      <c:pt idx="549">
                        <c:v>10.47</c:v>
                      </c:pt>
                      <c:pt idx="550">
                        <c:v>10.62</c:v>
                      </c:pt>
                      <c:pt idx="551">
                        <c:v>10.71</c:v>
                      </c:pt>
                      <c:pt idx="552">
                        <c:v>10.71</c:v>
                      </c:pt>
                      <c:pt idx="553">
                        <c:v>10.78</c:v>
                      </c:pt>
                      <c:pt idx="554">
                        <c:v>10.95</c:v>
                      </c:pt>
                      <c:pt idx="555">
                        <c:v>11.32</c:v>
                      </c:pt>
                      <c:pt idx="556">
                        <c:v>11.22</c:v>
                      </c:pt>
                      <c:pt idx="557">
                        <c:v>11.32</c:v>
                      </c:pt>
                      <c:pt idx="558">
                        <c:v>11.45</c:v>
                      </c:pt>
                      <c:pt idx="559">
                        <c:v>11.39</c:v>
                      </c:pt>
                      <c:pt idx="560">
                        <c:v>10.94</c:v>
                      </c:pt>
                      <c:pt idx="561">
                        <c:v>11.34</c:v>
                      </c:pt>
                      <c:pt idx="562">
                        <c:v>11.43</c:v>
                      </c:pt>
                      <c:pt idx="563">
                        <c:v>11.42</c:v>
                      </c:pt>
                      <c:pt idx="564">
                        <c:v>11.39</c:v>
                      </c:pt>
                      <c:pt idx="565">
                        <c:v>13</c:v>
                      </c:pt>
                      <c:pt idx="566">
                        <c:v>12.97</c:v>
                      </c:pt>
                      <c:pt idx="567">
                        <c:v>12.95</c:v>
                      </c:pt>
                      <c:pt idx="568">
                        <c:v>12.72</c:v>
                      </c:pt>
                      <c:pt idx="569">
                        <c:v>12.83</c:v>
                      </c:pt>
                      <c:pt idx="570">
                        <c:v>12.82</c:v>
                      </c:pt>
                      <c:pt idx="571">
                        <c:v>12.52</c:v>
                      </c:pt>
                      <c:pt idx="572">
                        <c:v>12.77</c:v>
                      </c:pt>
                      <c:pt idx="573">
                        <c:v>12.69</c:v>
                      </c:pt>
                      <c:pt idx="574">
                        <c:v>13.13</c:v>
                      </c:pt>
                      <c:pt idx="575">
                        <c:v>13.11</c:v>
                      </c:pt>
                      <c:pt idx="576">
                        <c:v>13.57</c:v>
                      </c:pt>
                      <c:pt idx="577">
                        <c:v>14.59</c:v>
                      </c:pt>
                      <c:pt idx="578">
                        <c:v>15.55</c:v>
                      </c:pt>
                      <c:pt idx="579">
                        <c:v>16.07</c:v>
                      </c:pt>
                      <c:pt idx="580">
                        <c:v>17.55</c:v>
                      </c:pt>
                      <c:pt idx="581">
                        <c:v>19.079999999999998</c:v>
                      </c:pt>
                      <c:pt idx="582">
                        <c:v>19.48</c:v>
                      </c:pt>
                      <c:pt idx="583">
                        <c:v>18.61</c:v>
                      </c:pt>
                      <c:pt idx="584">
                        <c:v>19.22</c:v>
                      </c:pt>
                      <c:pt idx="585">
                        <c:v>19.75</c:v>
                      </c:pt>
                      <c:pt idx="586">
                        <c:v>18.91</c:v>
                      </c:pt>
                      <c:pt idx="587">
                        <c:v>16.54</c:v>
                      </c:pt>
                      <c:pt idx="588">
                        <c:v>17.71</c:v>
                      </c:pt>
                      <c:pt idx="589">
                        <c:v>19.13</c:v>
                      </c:pt>
                      <c:pt idx="590">
                        <c:v>21.45</c:v>
                      </c:pt>
                      <c:pt idx="591">
                        <c:v>23.31</c:v>
                      </c:pt>
                      <c:pt idx="592">
                        <c:v>28.45</c:v>
                      </c:pt>
                      <c:pt idx="593">
                        <c:v>28.58</c:v>
                      </c:pt>
                      <c:pt idx="594">
                        <c:v>35.18</c:v>
                      </c:pt>
                      <c:pt idx="595">
                        <c:v>45.51</c:v>
                      </c:pt>
                      <c:pt idx="596">
                        <c:v>44.48</c:v>
                      </c:pt>
                      <c:pt idx="597">
                        <c:v>34</c:v>
                      </c:pt>
                      <c:pt idx="598">
                        <c:v>43.12</c:v>
                      </c:pt>
                      <c:pt idx="599">
                        <c:v>42.51</c:v>
                      </c:pt>
                      <c:pt idx="600">
                        <c:v>42.67</c:v>
                      </c:pt>
                      <c:pt idx="601">
                        <c:v>41.65</c:v>
                      </c:pt>
                      <c:pt idx="602">
                        <c:v>43.2</c:v>
                      </c:pt>
                      <c:pt idx="603">
                        <c:v>53.19</c:v>
                      </c:pt>
                      <c:pt idx="604">
                        <c:v>50.62</c:v>
                      </c:pt>
                      <c:pt idx="605">
                        <c:v>50.63</c:v>
                      </c:pt>
                      <c:pt idx="606">
                        <c:v>49.06</c:v>
                      </c:pt>
                      <c:pt idx="607">
                        <c:v>50.25</c:v>
                      </c:pt>
                      <c:pt idx="608">
                        <c:v>53.07</c:v>
                      </c:pt>
                      <c:pt idx="609">
                        <c:v>51.91</c:v>
                      </c:pt>
                      <c:pt idx="610">
                        <c:v>49.91</c:v>
                      </c:pt>
                      <c:pt idx="611">
                        <c:v>50.6</c:v>
                      </c:pt>
                      <c:pt idx="612">
                        <c:v>48.55</c:v>
                      </c:pt>
                      <c:pt idx="613">
                        <c:v>44.13</c:v>
                      </c:pt>
                      <c:pt idx="614">
                        <c:v>44.43</c:v>
                      </c:pt>
                      <c:pt idx="615">
                        <c:v>44.9</c:v>
                      </c:pt>
                      <c:pt idx="616">
                        <c:v>43.23</c:v>
                      </c:pt>
                      <c:pt idx="617">
                        <c:v>42.31</c:v>
                      </c:pt>
                      <c:pt idx="618">
                        <c:v>44.37</c:v>
                      </c:pt>
                      <c:pt idx="619">
                        <c:v>43.72</c:v>
                      </c:pt>
                      <c:pt idx="620">
                        <c:v>43.74</c:v>
                      </c:pt>
                      <c:pt idx="621">
                        <c:v>43.74</c:v>
                      </c:pt>
                      <c:pt idx="622">
                        <c:v>46.38</c:v>
                      </c:pt>
                      <c:pt idx="623">
                        <c:v>49.97</c:v>
                      </c:pt>
                      <c:pt idx="624">
                        <c:v>47.32</c:v>
                      </c:pt>
                      <c:pt idx="625">
                        <c:v>48.89</c:v>
                      </c:pt>
                      <c:pt idx="626">
                        <c:v>48.22</c:v>
                      </c:pt>
                      <c:pt idx="627">
                        <c:v>47.94</c:v>
                      </c:pt>
                      <c:pt idx="628">
                        <c:v>49.88</c:v>
                      </c:pt>
                      <c:pt idx="629">
                        <c:v>47.88</c:v>
                      </c:pt>
                      <c:pt idx="630">
                        <c:v>49.36</c:v>
                      </c:pt>
                      <c:pt idx="631">
                        <c:v>48.27</c:v>
                      </c:pt>
                      <c:pt idx="632">
                        <c:v>48.41</c:v>
                      </c:pt>
                      <c:pt idx="633">
                        <c:v>48.75</c:v>
                      </c:pt>
                      <c:pt idx="634">
                        <c:v>49.94</c:v>
                      </c:pt>
                      <c:pt idx="635">
                        <c:v>50.09</c:v>
                      </c:pt>
                      <c:pt idx="636">
                        <c:v>53.28</c:v>
                      </c:pt>
                      <c:pt idx="637">
                        <c:v>63.14</c:v>
                      </c:pt>
                      <c:pt idx="638">
                        <c:v>72.42</c:v>
                      </c:pt>
                      <c:pt idx="639">
                        <c:v>69.83</c:v>
                      </c:pt>
                      <c:pt idx="640">
                        <c:v>79.83</c:v>
                      </c:pt>
                      <c:pt idx="641">
                        <c:v>77.53</c:v>
                      </c:pt>
                      <c:pt idx="642">
                        <c:v>77.25</c:v>
                      </c:pt>
                      <c:pt idx="643">
                        <c:v>80.37</c:v>
                      </c:pt>
                      <c:pt idx="644">
                        <c:v>94.55</c:v>
                      </c:pt>
                      <c:pt idx="645">
                        <c:v>90.79</c:v>
                      </c:pt>
                      <c:pt idx="646">
                        <c:v>94.82</c:v>
                      </c:pt>
                      <c:pt idx="647">
                        <c:v>90.46</c:v>
                      </c:pt>
                      <c:pt idx="648">
                        <c:v>88.39</c:v>
                      </c:pt>
                      <c:pt idx="649">
                        <c:v>86.27</c:v>
                      </c:pt>
                      <c:pt idx="650">
                        <c:v>87.83</c:v>
                      </c:pt>
                      <c:pt idx="651">
                        <c:v>88.2</c:v>
                      </c:pt>
                      <c:pt idx="652">
                        <c:v>85.15</c:v>
                      </c:pt>
                      <c:pt idx="653">
                        <c:v>87.96</c:v>
                      </c:pt>
                      <c:pt idx="654">
                        <c:v>88.72</c:v>
                      </c:pt>
                      <c:pt idx="655">
                        <c:v>90.32</c:v>
                      </c:pt>
                      <c:pt idx="656">
                        <c:v>87.8</c:v>
                      </c:pt>
                      <c:pt idx="657">
                        <c:v>86.98</c:v>
                      </c:pt>
                      <c:pt idx="658">
                        <c:v>95.88</c:v>
                      </c:pt>
                      <c:pt idx="659">
                        <c:v>124.38</c:v>
                      </c:pt>
                      <c:pt idx="660">
                        <c:v>123.06</c:v>
                      </c:pt>
                      <c:pt idx="661">
                        <c:v>148</c:v>
                      </c:pt>
                      <c:pt idx="662">
                        <c:v>160.38999999999999</c:v>
                      </c:pt>
                      <c:pt idx="663">
                        <c:v>169.5</c:v>
                      </c:pt>
                      <c:pt idx="664">
                        <c:v>193.03</c:v>
                      </c:pt>
                      <c:pt idx="665">
                        <c:v>177.33</c:v>
                      </c:pt>
                      <c:pt idx="666">
                        <c:v>162.83000000000001</c:v>
                      </c:pt>
                      <c:pt idx="667">
                        <c:v>156.63</c:v>
                      </c:pt>
                      <c:pt idx="668">
                        <c:v>172.86</c:v>
                      </c:pt>
                      <c:pt idx="669">
                        <c:v>194.17</c:v>
                      </c:pt>
                      <c:pt idx="670">
                        <c:v>228.58</c:v>
                      </c:pt>
                      <c:pt idx="671">
                        <c:v>228.64</c:v>
                      </c:pt>
                      <c:pt idx="672">
                        <c:v>220.7</c:v>
                      </c:pt>
                      <c:pt idx="673">
                        <c:v>222.04</c:v>
                      </c:pt>
                      <c:pt idx="674">
                        <c:v>224.3</c:v>
                      </c:pt>
                      <c:pt idx="675">
                        <c:v>244.96</c:v>
                      </c:pt>
                      <c:pt idx="676">
                        <c:v>247.75</c:v>
                      </c:pt>
                      <c:pt idx="677">
                        <c:v>264.26</c:v>
                      </c:pt>
                      <c:pt idx="678">
                        <c:v>255.77</c:v>
                      </c:pt>
                      <c:pt idx="679">
                        <c:v>259.41000000000003</c:v>
                      </c:pt>
                      <c:pt idx="680">
                        <c:v>279.11</c:v>
                      </c:pt>
                      <c:pt idx="681">
                        <c:v>335.95</c:v>
                      </c:pt>
                      <c:pt idx="682">
                        <c:v>339.68</c:v>
                      </c:pt>
                      <c:pt idx="683">
                        <c:v>394.66</c:v>
                      </c:pt>
                      <c:pt idx="684">
                        <c:v>388.09</c:v>
                      </c:pt>
                      <c:pt idx="685">
                        <c:v>343.84</c:v>
                      </c:pt>
                      <c:pt idx="686">
                        <c:v>344.68</c:v>
                      </c:pt>
                      <c:pt idx="687">
                        <c:v>353.61</c:v>
                      </c:pt>
                      <c:pt idx="688">
                        <c:v>368.1</c:v>
                      </c:pt>
                      <c:pt idx="689">
                        <c:v>351.53</c:v>
                      </c:pt>
                      <c:pt idx="690">
                        <c:v>358.2</c:v>
                      </c:pt>
                      <c:pt idx="691">
                        <c:v>350.53</c:v>
                      </c:pt>
                      <c:pt idx="692">
                        <c:v>325.3</c:v>
                      </c:pt>
                      <c:pt idx="693">
                        <c:v>320.97000000000003</c:v>
                      </c:pt>
                      <c:pt idx="694">
                        <c:v>326.85000000000002</c:v>
                      </c:pt>
                      <c:pt idx="695">
                        <c:v>304.54000000000002</c:v>
                      </c:pt>
                      <c:pt idx="696">
                        <c:v>279.36</c:v>
                      </c:pt>
                      <c:pt idx="697">
                        <c:v>253.68</c:v>
                      </c:pt>
                      <c:pt idx="698">
                        <c:v>286.14</c:v>
                      </c:pt>
                      <c:pt idx="699">
                        <c:v>315.86</c:v>
                      </c:pt>
                      <c:pt idx="700">
                        <c:v>292.89999999999998</c:v>
                      </c:pt>
                      <c:pt idx="701">
                        <c:v>280.68</c:v>
                      </c:pt>
                      <c:pt idx="702">
                        <c:v>261</c:v>
                      </c:pt>
                      <c:pt idx="703">
                        <c:v>283.99</c:v>
                      </c:pt>
                      <c:pt idx="704">
                        <c:v>276.41000000000003</c:v>
                      </c:pt>
                      <c:pt idx="705">
                        <c:v>269.05</c:v>
                      </c:pt>
                      <c:pt idx="706">
                        <c:v>266</c:v>
                      </c:pt>
                      <c:pt idx="707">
                        <c:v>265.88</c:v>
                      </c:pt>
                      <c:pt idx="708">
                        <c:v>240.94</c:v>
                      </c:pt>
                      <c:pt idx="709">
                        <c:v>245.67</c:v>
                      </c:pt>
                      <c:pt idx="710">
                        <c:v>237.72</c:v>
                      </c:pt>
                      <c:pt idx="711">
                        <c:v>205.76</c:v>
                      </c:pt>
                      <c:pt idx="712">
                        <c:v>190.55</c:v>
                      </c:pt>
                      <c:pt idx="713">
                        <c:v>224.15</c:v>
                      </c:pt>
                      <c:pt idx="714">
                        <c:v>205.41</c:v>
                      </c:pt>
                      <c:pt idx="715">
                        <c:v>197.14</c:v>
                      </c:pt>
                      <c:pt idx="716">
                        <c:v>169.1</c:v>
                      </c:pt>
                      <c:pt idx="717">
                        <c:v>155.41999999999999</c:v>
                      </c:pt>
                      <c:pt idx="718">
                        <c:v>189.97</c:v>
                      </c:pt>
                      <c:pt idx="719">
                        <c:v>227.09</c:v>
                      </c:pt>
                      <c:pt idx="720">
                        <c:v>194.41</c:v>
                      </c:pt>
                      <c:pt idx="721">
                        <c:v>226.33</c:v>
                      </c:pt>
                      <c:pt idx="722">
                        <c:v>216.33</c:v>
                      </c:pt>
                      <c:pt idx="723">
                        <c:v>230.47</c:v>
                      </c:pt>
                      <c:pt idx="724">
                        <c:v>228.32</c:v>
                      </c:pt>
                      <c:pt idx="725">
                        <c:v>225.48</c:v>
                      </c:pt>
                      <c:pt idx="726">
                        <c:v>203.59</c:v>
                      </c:pt>
                      <c:pt idx="727">
                        <c:v>202.88</c:v>
                      </c:pt>
                      <c:pt idx="728">
                        <c:v>202.93</c:v>
                      </c:pt>
                      <c:pt idx="729">
                        <c:v>191.21</c:v>
                      </c:pt>
                      <c:pt idx="730">
                        <c:v>206.14</c:v>
                      </c:pt>
                      <c:pt idx="731">
                        <c:v>196.78</c:v>
                      </c:pt>
                      <c:pt idx="732">
                        <c:v>201.33</c:v>
                      </c:pt>
                      <c:pt idx="733">
                        <c:v>225.9</c:v>
                      </c:pt>
                      <c:pt idx="734">
                        <c:v>218.12</c:v>
                      </c:pt>
                      <c:pt idx="735">
                        <c:v>224.39</c:v>
                      </c:pt>
                      <c:pt idx="736">
                        <c:v>220.6</c:v>
                      </c:pt>
                      <c:pt idx="737">
                        <c:v>253.09</c:v>
                      </c:pt>
                      <c:pt idx="738">
                        <c:v>264.56</c:v>
                      </c:pt>
                      <c:pt idx="739">
                        <c:v>269.94</c:v>
                      </c:pt>
                      <c:pt idx="740">
                        <c:v>296.51</c:v>
                      </c:pt>
                      <c:pt idx="741">
                        <c:v>295.27999999999997</c:v>
                      </c:pt>
                      <c:pt idx="742">
                        <c:v>298.27999999999997</c:v>
                      </c:pt>
                      <c:pt idx="743">
                        <c:v>309.32</c:v>
                      </c:pt>
                      <c:pt idx="744">
                        <c:v>308.02</c:v>
                      </c:pt>
                      <c:pt idx="745">
                        <c:v>296.62</c:v>
                      </c:pt>
                      <c:pt idx="746">
                        <c:v>299.16000000000003</c:v>
                      </c:pt>
                      <c:pt idx="747">
                        <c:v>286.52</c:v>
                      </c:pt>
                      <c:pt idx="748">
                        <c:v>301.38</c:v>
                      </c:pt>
                      <c:pt idx="749">
                        <c:v>300.3</c:v>
                      </c:pt>
                      <c:pt idx="750">
                        <c:v>292.62</c:v>
                      </c:pt>
                      <c:pt idx="751">
                        <c:v>293.02</c:v>
                      </c:pt>
                      <c:pt idx="752">
                        <c:v>298.2</c:v>
                      </c:pt>
                      <c:pt idx="753">
                        <c:v>321.85000000000002</c:v>
                      </c:pt>
                      <c:pt idx="754">
                        <c:v>313.37</c:v>
                      </c:pt>
                      <c:pt idx="755">
                        <c:v>317.39999999999998</c:v>
                      </c:pt>
                      <c:pt idx="756">
                        <c:v>325.27999999999997</c:v>
                      </c:pt>
                      <c:pt idx="757">
                        <c:v>330.06</c:v>
                      </c:pt>
                      <c:pt idx="758">
                        <c:v>332.86</c:v>
                      </c:pt>
                      <c:pt idx="759">
                        <c:v>347.88</c:v>
                      </c:pt>
                      <c:pt idx="760">
                        <c:v>347.66</c:v>
                      </c:pt>
                      <c:pt idx="761">
                        <c:v>372.35</c:v>
                      </c:pt>
                      <c:pt idx="762">
                        <c:v>383.86</c:v>
                      </c:pt>
                      <c:pt idx="763">
                        <c:v>388.33</c:v>
                      </c:pt>
                      <c:pt idx="764">
                        <c:v>391.42</c:v>
                      </c:pt>
                      <c:pt idx="765">
                        <c:v>351.03</c:v>
                      </c:pt>
                      <c:pt idx="766">
                        <c:v>352.45</c:v>
                      </c:pt>
                      <c:pt idx="767">
                        <c:v>303.7</c:v>
                      </c:pt>
                      <c:pt idx="768">
                        <c:v>317.94</c:v>
                      </c:pt>
                      <c:pt idx="769">
                        <c:v>338.92</c:v>
                      </c:pt>
                      <c:pt idx="770">
                        <c:v>335.37</c:v>
                      </c:pt>
                      <c:pt idx="771">
                        <c:v>306.72000000000003</c:v>
                      </c:pt>
                      <c:pt idx="772">
                        <c:v>303.79000000000002</c:v>
                      </c:pt>
                      <c:pt idx="773">
                        <c:v>299.20999999999998</c:v>
                      </c:pt>
                      <c:pt idx="774">
                        <c:v>297.95</c:v>
                      </c:pt>
                      <c:pt idx="775">
                        <c:v>294.10000000000002</c:v>
                      </c:pt>
                      <c:pt idx="776">
                        <c:v>275.83999999999997</c:v>
                      </c:pt>
                      <c:pt idx="777">
                        <c:v>223.14</c:v>
                      </c:pt>
                      <c:pt idx="778">
                        <c:v>259.57</c:v>
                      </c:pt>
                      <c:pt idx="779">
                        <c:v>254.49</c:v>
                      </c:pt>
                      <c:pt idx="780">
                        <c:v>258.39999999999998</c:v>
                      </c:pt>
                      <c:pt idx="781">
                        <c:v>297.52999999999997</c:v>
                      </c:pt>
                      <c:pt idx="782">
                        <c:v>283</c:v>
                      </c:pt>
                      <c:pt idx="783">
                        <c:v>283.56</c:v>
                      </c:pt>
                      <c:pt idx="784">
                        <c:v>257.77</c:v>
                      </c:pt>
                      <c:pt idx="785">
                        <c:v>262.94</c:v>
                      </c:pt>
                      <c:pt idx="786">
                        <c:v>286.14</c:v>
                      </c:pt>
                      <c:pt idx="787">
                        <c:v>282.60000000000002</c:v>
                      </c:pt>
                      <c:pt idx="788">
                        <c:v>294.89</c:v>
                      </c:pt>
                      <c:pt idx="789">
                        <c:v>288.64</c:v>
                      </c:pt>
                      <c:pt idx="790">
                        <c:v>309.97000000000003</c:v>
                      </c:pt>
                      <c:pt idx="791">
                        <c:v>302.77</c:v>
                      </c:pt>
                      <c:pt idx="792">
                        <c:v>292.58</c:v>
                      </c:pt>
                      <c:pt idx="793">
                        <c:v>302.77</c:v>
                      </c:pt>
                      <c:pt idx="794">
                        <c:v>303.95</c:v>
                      </c:pt>
                      <c:pt idx="795">
                        <c:v>296.81</c:v>
                      </c:pt>
                      <c:pt idx="796">
                        <c:v>291.81</c:v>
                      </c:pt>
                      <c:pt idx="797">
                        <c:v>291.68</c:v>
                      </c:pt>
                      <c:pt idx="798">
                        <c:v>294.99</c:v>
                      </c:pt>
                      <c:pt idx="799">
                        <c:v>308.33</c:v>
                      </c:pt>
                      <c:pt idx="800">
                        <c:v>311.26</c:v>
                      </c:pt>
                      <c:pt idx="801">
                        <c:v>309.49</c:v>
                      </c:pt>
                      <c:pt idx="802">
                        <c:v>296.95</c:v>
                      </c:pt>
                      <c:pt idx="803">
                        <c:v>298.45999999999998</c:v>
                      </c:pt>
                      <c:pt idx="804">
                        <c:v>302.86</c:v>
                      </c:pt>
                      <c:pt idx="805">
                        <c:v>302.89</c:v>
                      </c:pt>
                      <c:pt idx="806">
                        <c:v>336.83</c:v>
                      </c:pt>
                      <c:pt idx="807">
                        <c:v>338.81</c:v>
                      </c:pt>
                      <c:pt idx="808">
                        <c:v>336.58</c:v>
                      </c:pt>
                      <c:pt idx="809">
                        <c:v>334.23</c:v>
                      </c:pt>
                      <c:pt idx="810">
                        <c:v>316.14</c:v>
                      </c:pt>
                      <c:pt idx="811">
                        <c:v>313.54000000000002</c:v>
                      </c:pt>
                      <c:pt idx="812">
                        <c:v>307.41000000000003</c:v>
                      </c:pt>
                      <c:pt idx="813">
                        <c:v>303.08</c:v>
                      </c:pt>
                      <c:pt idx="814">
                        <c:v>299.55</c:v>
                      </c:pt>
                      <c:pt idx="815">
                        <c:v>294.02999999999997</c:v>
                      </c:pt>
                      <c:pt idx="816">
                        <c:v>285.27</c:v>
                      </c:pt>
                      <c:pt idx="817">
                        <c:v>296.5</c:v>
                      </c:pt>
                      <c:pt idx="818">
                        <c:v>296.35000000000002</c:v>
                      </c:pt>
                      <c:pt idx="819">
                        <c:v>295.54000000000002</c:v>
                      </c:pt>
                      <c:pt idx="820">
                        <c:v>296.36</c:v>
                      </c:pt>
                      <c:pt idx="821">
                        <c:v>293.35000000000002</c:v>
                      </c:pt>
                      <c:pt idx="822">
                        <c:v>304.04000000000002</c:v>
                      </c:pt>
                      <c:pt idx="823">
                        <c:v>306.8</c:v>
                      </c:pt>
                      <c:pt idx="824">
                        <c:v>303.64</c:v>
                      </c:pt>
                      <c:pt idx="825">
                        <c:v>289.42</c:v>
                      </c:pt>
                      <c:pt idx="826">
                        <c:v>284.92</c:v>
                      </c:pt>
                      <c:pt idx="827">
                        <c:v>304.51</c:v>
                      </c:pt>
                      <c:pt idx="828">
                        <c:v>300.04000000000002</c:v>
                      </c:pt>
                      <c:pt idx="829">
                        <c:v>296.23</c:v>
                      </c:pt>
                      <c:pt idx="830">
                        <c:v>296.82</c:v>
                      </c:pt>
                      <c:pt idx="831">
                        <c:v>291.83999999999997</c:v>
                      </c:pt>
                      <c:pt idx="832">
                        <c:v>307.35000000000002</c:v>
                      </c:pt>
                      <c:pt idx="833">
                        <c:v>319.66000000000003</c:v>
                      </c:pt>
                      <c:pt idx="834">
                        <c:v>296.86</c:v>
                      </c:pt>
                      <c:pt idx="835">
                        <c:v>314.23</c:v>
                      </c:pt>
                      <c:pt idx="836">
                        <c:v>306.02</c:v>
                      </c:pt>
                      <c:pt idx="837">
                        <c:v>314.60000000000002</c:v>
                      </c:pt>
                      <c:pt idx="838">
                        <c:v>334.72</c:v>
                      </c:pt>
                      <c:pt idx="839">
                        <c:v>331.2</c:v>
                      </c:pt>
                      <c:pt idx="840">
                        <c:v>330.32</c:v>
                      </c:pt>
                      <c:pt idx="841">
                        <c:v>331.72</c:v>
                      </c:pt>
                      <c:pt idx="842">
                        <c:v>346.65</c:v>
                      </c:pt>
                      <c:pt idx="843">
                        <c:v>354.6</c:v>
                      </c:pt>
                      <c:pt idx="844">
                        <c:v>367.71</c:v>
                      </c:pt>
                      <c:pt idx="845">
                        <c:v>360.52</c:v>
                      </c:pt>
                      <c:pt idx="846">
                        <c:v>380.84</c:v>
                      </c:pt>
                      <c:pt idx="847">
                        <c:v>406.57</c:v>
                      </c:pt>
                      <c:pt idx="848">
                        <c:v>470.43</c:v>
                      </c:pt>
                      <c:pt idx="849">
                        <c:v>464.61</c:v>
                      </c:pt>
                      <c:pt idx="850">
                        <c:v>470.54</c:v>
                      </c:pt>
                      <c:pt idx="851">
                        <c:v>475.24</c:v>
                      </c:pt>
                      <c:pt idx="852">
                        <c:v>466.27</c:v>
                      </c:pt>
                      <c:pt idx="853">
                        <c:v>427.42</c:v>
                      </c:pt>
                      <c:pt idx="854">
                        <c:v>434.85</c:v>
                      </c:pt>
                      <c:pt idx="855">
                        <c:v>461.58</c:v>
                      </c:pt>
                      <c:pt idx="856">
                        <c:v>457.96</c:v>
                      </c:pt>
                      <c:pt idx="857">
                        <c:v>462.81</c:v>
                      </c:pt>
                      <c:pt idx="858">
                        <c:v>466.93</c:v>
                      </c:pt>
                      <c:pt idx="859">
                        <c:v>453.96</c:v>
                      </c:pt>
                      <c:pt idx="860">
                        <c:v>422.48</c:v>
                      </c:pt>
                      <c:pt idx="861">
                        <c:v>421.15</c:v>
                      </c:pt>
                      <c:pt idx="862">
                        <c:v>451.74</c:v>
                      </c:pt>
                      <c:pt idx="863">
                        <c:v>472.86</c:v>
                      </c:pt>
                      <c:pt idx="864">
                        <c:v>436.49</c:v>
                      </c:pt>
                      <c:pt idx="865">
                        <c:v>513.29</c:v>
                      </c:pt>
                      <c:pt idx="866">
                        <c:v>656.52</c:v>
                      </c:pt>
                      <c:pt idx="867">
                        <c:v>699.09</c:v>
                      </c:pt>
                      <c:pt idx="868">
                        <c:v>693.58</c:v>
                      </c:pt>
                      <c:pt idx="869">
                        <c:v>684.27</c:v>
                      </c:pt>
                      <c:pt idx="870">
                        <c:v>692.83</c:v>
                      </c:pt>
                      <c:pt idx="871">
                        <c:v>717.71</c:v>
                      </c:pt>
                      <c:pt idx="872">
                        <c:v>785.99</c:v>
                      </c:pt>
                      <c:pt idx="873">
                        <c:v>812.5</c:v>
                      </c:pt>
                      <c:pt idx="874">
                        <c:v>799.17</c:v>
                      </c:pt>
                      <c:pt idx="875">
                        <c:v>789.39</c:v>
                      </c:pt>
                      <c:pt idx="876">
                        <c:v>657.83</c:v>
                      </c:pt>
                      <c:pt idx="877">
                        <c:v>700.44</c:v>
                      </c:pt>
                      <c:pt idx="878">
                        <c:v>675.91</c:v>
                      </c:pt>
                      <c:pt idx="879">
                        <c:v>723.14</c:v>
                      </c:pt>
                      <c:pt idx="880">
                        <c:v>753.4</c:v>
                      </c:pt>
                      <c:pt idx="881">
                        <c:v>739.94</c:v>
                      </c:pt>
                      <c:pt idx="882">
                        <c:v>716.69</c:v>
                      </c:pt>
                      <c:pt idx="883">
                        <c:v>739.6</c:v>
                      </c:pt>
                      <c:pt idx="884">
                        <c:v>692.99</c:v>
                      </c:pt>
                      <c:pt idx="885">
                        <c:v>741.13</c:v>
                      </c:pt>
                      <c:pt idx="886">
                        <c:v>756.2</c:v>
                      </c:pt>
                      <c:pt idx="887">
                        <c:v>861.97</c:v>
                      </c:pt>
                      <c:pt idx="888">
                        <c:v>941.1</c:v>
                      </c:pt>
                      <c:pt idx="889">
                        <c:v>944.83</c:v>
                      </c:pt>
                      <c:pt idx="890">
                        <c:v>967.13</c:v>
                      </c:pt>
                      <c:pt idx="891">
                        <c:v>1006.41</c:v>
                      </c:pt>
                      <c:pt idx="892">
                        <c:v>1117.75</c:v>
                      </c:pt>
                      <c:pt idx="893">
                        <c:v>1136.1099999999999</c:v>
                      </c:pt>
                      <c:pt idx="894">
                        <c:v>1289.24</c:v>
                      </c:pt>
                      <c:pt idx="895">
                        <c:v>1248.99</c:v>
                      </c:pt>
                      <c:pt idx="896">
                        <c:v>1139.32</c:v>
                      </c:pt>
                      <c:pt idx="897">
                        <c:v>1261.03</c:v>
                      </c:pt>
                      <c:pt idx="898">
                        <c:v>1385.02</c:v>
                      </c:pt>
                      <c:pt idx="899">
                        <c:v>1359.48</c:v>
                      </c:pt>
                      <c:pt idx="900">
                        <c:v>1278.69</c:v>
                      </c:pt>
                      <c:pt idx="901">
                        <c:v>1050.26</c:v>
                      </c:pt>
                      <c:pt idx="902">
                        <c:v>1024.69</c:v>
                      </c:pt>
                      <c:pt idx="903">
                        <c:v>1012.97</c:v>
                      </c:pt>
                      <c:pt idx="904">
                        <c:v>1037.3599999999999</c:v>
                      </c:pt>
                      <c:pt idx="905">
                        <c:v>1150.5</c:v>
                      </c:pt>
                      <c:pt idx="906">
                        <c:v>1049.0899999999999</c:v>
                      </c:pt>
                      <c:pt idx="907">
                        <c:v>999.64</c:v>
                      </c:pt>
                      <c:pt idx="908">
                        <c:v>984.47</c:v>
                      </c:pt>
                      <c:pt idx="909">
                        <c:v>1061.78</c:v>
                      </c:pt>
                      <c:pt idx="910">
                        <c:v>1046.3699999999999</c:v>
                      </c:pt>
                      <c:pt idx="911">
                        <c:v>1048.58</c:v>
                      </c:pt>
                      <c:pt idx="912">
                        <c:v>1109.08</c:v>
                      </c:pt>
                      <c:pt idx="913">
                        <c:v>1231.58</c:v>
                      </c:pt>
                      <c:pt idx="914">
                        <c:v>1169.96</c:v>
                      </c:pt>
                      <c:pt idx="915">
                        <c:v>1063.75</c:v>
                      </c:pt>
                      <c:pt idx="916">
                        <c:v>1111.31</c:v>
                      </c:pt>
                      <c:pt idx="917">
                        <c:v>1026.19</c:v>
                      </c:pt>
                      <c:pt idx="918">
                        <c:v>917.47</c:v>
                      </c:pt>
                      <c:pt idx="919">
                        <c:v>970.87</c:v>
                      </c:pt>
                      <c:pt idx="920">
                        <c:v>827.59</c:v>
                      </c:pt>
                      <c:pt idx="921">
                        <c:v>695.08</c:v>
                      </c:pt>
                      <c:pt idx="922">
                        <c:v>785.01</c:v>
                      </c:pt>
                      <c:pt idx="923">
                        <c:v>751.81</c:v>
                      </c:pt>
                      <c:pt idx="924">
                        <c:v>813.55</c:v>
                      </c:pt>
                      <c:pt idx="925">
                        <c:v>877.88</c:v>
                      </c:pt>
                      <c:pt idx="926">
                        <c:v>850.75</c:v>
                      </c:pt>
                      <c:pt idx="927">
                        <c:v>811.24</c:v>
                      </c:pt>
                      <c:pt idx="928">
                        <c:v>865.27</c:v>
                      </c:pt>
                      <c:pt idx="929">
                        <c:v>840.98</c:v>
                      </c:pt>
                      <c:pt idx="930">
                        <c:v>920.11</c:v>
                      </c:pt>
                      <c:pt idx="931">
                        <c:v>927.95</c:v>
                      </c:pt>
                      <c:pt idx="932">
                        <c:v>938.02</c:v>
                      </c:pt>
                      <c:pt idx="933">
                        <c:v>974.77</c:v>
                      </c:pt>
                      <c:pt idx="934">
                        <c:v>913.9</c:v>
                      </c:pt>
                      <c:pt idx="935">
                        <c:v>939.79</c:v>
                      </c:pt>
                      <c:pt idx="936">
                        <c:v>885.52</c:v>
                      </c:pt>
                      <c:pt idx="937">
                        <c:v>840.1</c:v>
                      </c:pt>
                      <c:pt idx="938">
                        <c:v>804.63</c:v>
                      </c:pt>
                      <c:pt idx="939">
                        <c:v>854.7</c:v>
                      </c:pt>
                      <c:pt idx="940">
                        <c:v>833.49</c:v>
                      </c:pt>
                      <c:pt idx="941">
                        <c:v>840.28</c:v>
                      </c:pt>
                      <c:pt idx="942">
                        <c:v>867.62</c:v>
                      </c:pt>
                      <c:pt idx="943">
                        <c:v>871.58</c:v>
                      </c:pt>
                      <c:pt idx="944">
                        <c:v>851.5</c:v>
                      </c:pt>
                      <c:pt idx="945">
                        <c:v>869.87</c:v>
                      </c:pt>
                      <c:pt idx="946">
                        <c:v>855.6</c:v>
                      </c:pt>
                      <c:pt idx="947">
                        <c:v>855.65</c:v>
                      </c:pt>
                      <c:pt idx="948">
                        <c:v>864.83</c:v>
                      </c:pt>
                      <c:pt idx="949">
                        <c:v>849.42</c:v>
                      </c:pt>
                      <c:pt idx="950">
                        <c:v>815.69</c:v>
                      </c:pt>
                      <c:pt idx="951">
                        <c:v>751.13</c:v>
                      </c:pt>
                      <c:pt idx="952">
                        <c:v>698.83</c:v>
                      </c:pt>
                      <c:pt idx="953">
                        <c:v>726.92</c:v>
                      </c:pt>
                      <c:pt idx="954">
                        <c:v>682.3</c:v>
                      </c:pt>
                      <c:pt idx="955">
                        <c:v>720.36</c:v>
                      </c:pt>
                      <c:pt idx="956">
                        <c:v>697.02</c:v>
                      </c:pt>
                      <c:pt idx="957">
                        <c:v>689.96</c:v>
                      </c:pt>
                      <c:pt idx="958">
                        <c:v>613.15</c:v>
                      </c:pt>
                      <c:pt idx="959">
                        <c:v>610.55999999999995</c:v>
                      </c:pt>
                      <c:pt idx="960">
                        <c:v>600.53</c:v>
                      </c:pt>
                      <c:pt idx="961">
                        <c:v>549.79</c:v>
                      </c:pt>
                      <c:pt idx="962">
                        <c:v>537.38</c:v>
                      </c:pt>
                      <c:pt idx="963">
                        <c:v>555.54999999999995</c:v>
                      </c:pt>
                      <c:pt idx="964">
                        <c:v>557.57000000000005</c:v>
                      </c:pt>
                      <c:pt idx="965">
                        <c:v>559.91</c:v>
                      </c:pt>
                      <c:pt idx="966">
                        <c:v>539.89</c:v>
                      </c:pt>
                      <c:pt idx="967">
                        <c:v>543.83000000000004</c:v>
                      </c:pt>
                      <c:pt idx="968">
                        <c:v>520.16</c:v>
                      </c:pt>
                      <c:pt idx="969">
                        <c:v>523.01</c:v>
                      </c:pt>
                      <c:pt idx="970">
                        <c:v>486.25</c:v>
                      </c:pt>
                      <c:pt idx="971">
                        <c:v>448.78</c:v>
                      </c:pt>
                      <c:pt idx="972">
                        <c:v>445.93</c:v>
                      </c:pt>
                      <c:pt idx="973">
                        <c:v>383.9</c:v>
                      </c:pt>
                      <c:pt idx="974">
                        <c:v>393.82</c:v>
                      </c:pt>
                      <c:pt idx="975">
                        <c:v>394.07</c:v>
                      </c:pt>
                      <c:pt idx="976">
                        <c:v>378.85</c:v>
                      </c:pt>
                      <c:pt idx="977">
                        <c:v>384.68</c:v>
                      </c:pt>
                      <c:pt idx="978">
                        <c:v>415.93</c:v>
                      </c:pt>
                      <c:pt idx="979">
                        <c:v>378.65</c:v>
                      </c:pt>
                      <c:pt idx="980">
                        <c:v>381.36</c:v>
                      </c:pt>
                      <c:pt idx="981">
                        <c:v>370.35</c:v>
                      </c:pt>
                      <c:pt idx="982">
                        <c:v>384.98</c:v>
                      </c:pt>
                      <c:pt idx="983">
                        <c:v>400.72</c:v>
                      </c:pt>
                      <c:pt idx="984">
                        <c:v>399.02</c:v>
                      </c:pt>
                      <c:pt idx="985">
                        <c:v>415.65</c:v>
                      </c:pt>
                      <c:pt idx="986">
                        <c:v>430.42</c:v>
                      </c:pt>
                      <c:pt idx="987">
                        <c:v>493.95</c:v>
                      </c:pt>
                      <c:pt idx="988">
                        <c:v>494.96</c:v>
                      </c:pt>
                      <c:pt idx="989">
                        <c:v>502.79</c:v>
                      </c:pt>
                      <c:pt idx="990">
                        <c:v>534.15</c:v>
                      </c:pt>
                      <c:pt idx="991">
                        <c:v>511.67</c:v>
                      </c:pt>
                      <c:pt idx="992">
                        <c:v>503.03</c:v>
                      </c:pt>
                      <c:pt idx="993">
                        <c:v>525.78</c:v>
                      </c:pt>
                      <c:pt idx="994">
                        <c:v>567.25</c:v>
                      </c:pt>
                      <c:pt idx="995">
                        <c:v>617.16</c:v>
                      </c:pt>
                      <c:pt idx="996">
                        <c:v>605.16999999999996</c:v>
                      </c:pt>
                      <c:pt idx="997">
                        <c:v>621.33000000000004</c:v>
                      </c:pt>
                      <c:pt idx="998">
                        <c:v>644.13</c:v>
                      </c:pt>
                      <c:pt idx="999">
                        <c:v>703.35</c:v>
                      </c:pt>
                      <c:pt idx="1000">
                        <c:v>617.73</c:v>
                      </c:pt>
                      <c:pt idx="1001">
                        <c:v>661.45</c:v>
                      </c:pt>
                      <c:pt idx="1002">
                        <c:v>643.33000000000004</c:v>
                      </c:pt>
                      <c:pt idx="1003">
                        <c:v>683.02</c:v>
                      </c:pt>
                      <c:pt idx="1004">
                        <c:v>689.31</c:v>
                      </c:pt>
                      <c:pt idx="1005">
                        <c:v>670.04</c:v>
                      </c:pt>
                      <c:pt idx="1006">
                        <c:v>670.81</c:v>
                      </c:pt>
                      <c:pt idx="1007">
                        <c:v>686.74</c:v>
                      </c:pt>
                      <c:pt idx="1008">
                        <c:v>777.62</c:v>
                      </c:pt>
                      <c:pt idx="1009">
                        <c:v>784.21</c:v>
                      </c:pt>
                      <c:pt idx="1010">
                        <c:v>816.58</c:v>
                      </c:pt>
                      <c:pt idx="1011">
                        <c:v>790.39</c:v>
                      </c:pt>
                      <c:pt idx="1012">
                        <c:v>752.4</c:v>
                      </c:pt>
                      <c:pt idx="1013">
                        <c:v>747.79</c:v>
                      </c:pt>
                      <c:pt idx="1014">
                        <c:v>751.27</c:v>
                      </c:pt>
                      <c:pt idx="1015">
                        <c:v>723.61</c:v>
                      </c:pt>
                      <c:pt idx="1016">
                        <c:v>677.8</c:v>
                      </c:pt>
                      <c:pt idx="1017">
                        <c:v>683.64</c:v>
                      </c:pt>
                      <c:pt idx="1018">
                        <c:v>729.34</c:v>
                      </c:pt>
                      <c:pt idx="1019">
                        <c:v>727.41</c:v>
                      </c:pt>
                      <c:pt idx="1020">
                        <c:v>705.64</c:v>
                      </c:pt>
                      <c:pt idx="1021">
                        <c:v>706.72</c:v>
                      </c:pt>
                      <c:pt idx="1022">
                        <c:v>668.38</c:v>
                      </c:pt>
                      <c:pt idx="1023">
                        <c:v>693.57</c:v>
                      </c:pt>
                      <c:pt idx="1024">
                        <c:v>696.05</c:v>
                      </c:pt>
                      <c:pt idx="1025">
                        <c:v>715.15</c:v>
                      </c:pt>
                      <c:pt idx="1026">
                        <c:v>696.73</c:v>
                      </c:pt>
                      <c:pt idx="1027">
                        <c:v>640.84</c:v>
                      </c:pt>
                      <c:pt idx="1028">
                        <c:v>577.01</c:v>
                      </c:pt>
                      <c:pt idx="1029">
                        <c:v>602.59</c:v>
                      </c:pt>
                      <c:pt idx="1030">
                        <c:v>584.77</c:v>
                      </c:pt>
                      <c:pt idx="1031">
                        <c:v>585.76</c:v>
                      </c:pt>
                      <c:pt idx="1032">
                        <c:v>569.64</c:v>
                      </c:pt>
                      <c:pt idx="1033">
                        <c:v>512.03</c:v>
                      </c:pt>
                      <c:pt idx="1034">
                        <c:v>566.59</c:v>
                      </c:pt>
                      <c:pt idx="1035">
                        <c:v>557.12</c:v>
                      </c:pt>
                      <c:pt idx="1036">
                        <c:v>577.23</c:v>
                      </c:pt>
                      <c:pt idx="1037">
                        <c:v>579.01</c:v>
                      </c:pt>
                      <c:pt idx="1038">
                        <c:v>590.53</c:v>
                      </c:pt>
                      <c:pt idx="1039">
                        <c:v>619.04</c:v>
                      </c:pt>
                      <c:pt idx="1040">
                        <c:v>591.30999999999995</c:v>
                      </c:pt>
                      <c:pt idx="1041">
                        <c:v>608.23</c:v>
                      </c:pt>
                      <c:pt idx="1042">
                        <c:v>606.29999999999995</c:v>
                      </c:pt>
                      <c:pt idx="1043">
                        <c:v>604.44000000000005</c:v>
                      </c:pt>
                      <c:pt idx="1044">
                        <c:v>599.54999999999995</c:v>
                      </c:pt>
                      <c:pt idx="1045">
                        <c:v>593.38</c:v>
                      </c:pt>
                      <c:pt idx="1046">
                        <c:v>524.74</c:v>
                      </c:pt>
                      <c:pt idx="1047">
                        <c:v>531.15</c:v>
                      </c:pt>
                      <c:pt idx="1048">
                        <c:v>494.53</c:v>
                      </c:pt>
                      <c:pt idx="1049">
                        <c:v>476.3</c:v>
                      </c:pt>
                      <c:pt idx="1050">
                        <c:v>519.83000000000004</c:v>
                      </c:pt>
                      <c:pt idx="1051">
                        <c:v>487.51</c:v>
                      </c:pt>
                      <c:pt idx="1052">
                        <c:v>497.22</c:v>
                      </c:pt>
                      <c:pt idx="1053">
                        <c:v>496.74</c:v>
                      </c:pt>
                      <c:pt idx="1054">
                        <c:v>517.63</c:v>
                      </c:pt>
                      <c:pt idx="1055">
                        <c:v>538.45000000000005</c:v>
                      </c:pt>
                      <c:pt idx="1056">
                        <c:v>536.16</c:v>
                      </c:pt>
                      <c:pt idx="1057">
                        <c:v>525.77</c:v>
                      </c:pt>
                      <c:pt idx="1058">
                        <c:v>462.16</c:v>
                      </c:pt>
                      <c:pt idx="1059">
                        <c:v>474.18</c:v>
                      </c:pt>
                      <c:pt idx="1060">
                        <c:v>455.25</c:v>
                      </c:pt>
                      <c:pt idx="1061">
                        <c:v>458.82</c:v>
                      </c:pt>
                      <c:pt idx="1062">
                        <c:v>429.58</c:v>
                      </c:pt>
                      <c:pt idx="1063">
                        <c:v>441.75</c:v>
                      </c:pt>
                      <c:pt idx="1064">
                        <c:v>420.72</c:v>
                      </c:pt>
                      <c:pt idx="1065">
                        <c:v>435.25</c:v>
                      </c:pt>
                      <c:pt idx="1066">
                        <c:v>453.42</c:v>
                      </c:pt>
                      <c:pt idx="1067">
                        <c:v>451.95</c:v>
                      </c:pt>
                      <c:pt idx="1068">
                        <c:v>476.58</c:v>
                      </c:pt>
                      <c:pt idx="1069">
                        <c:v>461.95</c:v>
                      </c:pt>
                      <c:pt idx="1070">
                        <c:v>467.19</c:v>
                      </c:pt>
                      <c:pt idx="1071">
                        <c:v>467.55</c:v>
                      </c:pt>
                      <c:pt idx="1072">
                        <c:v>469.93</c:v>
                      </c:pt>
                      <c:pt idx="1073">
                        <c:v>485.81</c:v>
                      </c:pt>
                      <c:pt idx="1074">
                        <c:v>486.19</c:v>
                      </c:pt>
                      <c:pt idx="1075">
                        <c:v>471.48</c:v>
                      </c:pt>
                      <c:pt idx="1076">
                        <c:v>432.69</c:v>
                      </c:pt>
                      <c:pt idx="1077">
                        <c:v>445.59</c:v>
                      </c:pt>
                      <c:pt idx="1078">
                        <c:v>430.91</c:v>
                      </c:pt>
                      <c:pt idx="1079">
                        <c:v>432.46</c:v>
                      </c:pt>
                      <c:pt idx="1080">
                        <c:v>433.74</c:v>
                      </c:pt>
                      <c:pt idx="1081">
                        <c:v>449.62</c:v>
                      </c:pt>
                      <c:pt idx="1082">
                        <c:v>478.75</c:v>
                      </c:pt>
                      <c:pt idx="1083">
                        <c:v>499.06</c:v>
                      </c:pt>
                      <c:pt idx="1084">
                        <c:v>479.02</c:v>
                      </c:pt>
                      <c:pt idx="1085">
                        <c:v>468.65</c:v>
                      </c:pt>
                      <c:pt idx="1086">
                        <c:v>448.84</c:v>
                      </c:pt>
                      <c:pt idx="1087">
                        <c:v>461.04</c:v>
                      </c:pt>
                      <c:pt idx="1088">
                        <c:v>457.65</c:v>
                      </c:pt>
                      <c:pt idx="1089">
                        <c:v>449.63</c:v>
                      </c:pt>
                      <c:pt idx="1090">
                        <c:v>479.47</c:v>
                      </c:pt>
                      <c:pt idx="1091">
                        <c:v>471.28</c:v>
                      </c:pt>
                      <c:pt idx="1092">
                        <c:v>462.03</c:v>
                      </c:pt>
                      <c:pt idx="1093">
                        <c:v>469.69</c:v>
                      </c:pt>
                      <c:pt idx="1094">
                        <c:v>468.55</c:v>
                      </c:pt>
                      <c:pt idx="1095">
                        <c:v>466.2</c:v>
                      </c:pt>
                      <c:pt idx="1096">
                        <c:v>456.56</c:v>
                      </c:pt>
                      <c:pt idx="1097">
                        <c:v>431.99</c:v>
                      </c:pt>
                      <c:pt idx="1098">
                        <c:v>419.87</c:v>
                      </c:pt>
                      <c:pt idx="1099">
                        <c:v>410.83</c:v>
                      </c:pt>
                      <c:pt idx="1100">
                        <c:v>417.62</c:v>
                      </c:pt>
                      <c:pt idx="1101">
                        <c:v>406.91</c:v>
                      </c:pt>
                      <c:pt idx="1102">
                        <c:v>408.81</c:v>
                      </c:pt>
                      <c:pt idx="1103">
                        <c:v>404.95</c:v>
                      </c:pt>
                      <c:pt idx="1104">
                        <c:v>377.94</c:v>
                      </c:pt>
                      <c:pt idx="1105">
                        <c:v>355.57</c:v>
                      </c:pt>
                      <c:pt idx="1106">
                        <c:v>363.51</c:v>
                      </c:pt>
                      <c:pt idx="1107">
                        <c:v>331.57</c:v>
                      </c:pt>
                      <c:pt idx="1108">
                        <c:v>318.01</c:v>
                      </c:pt>
                      <c:pt idx="1109">
                        <c:v>318.2</c:v>
                      </c:pt>
                      <c:pt idx="1110">
                        <c:v>284.02999999999997</c:v>
                      </c:pt>
                      <c:pt idx="1111">
                        <c:v>278.31</c:v>
                      </c:pt>
                      <c:pt idx="1112">
                        <c:v>281.24</c:v>
                      </c:pt>
                      <c:pt idx="1113">
                        <c:v>286.8</c:v>
                      </c:pt>
                      <c:pt idx="1114">
                        <c:v>317.57</c:v>
                      </c:pt>
                      <c:pt idx="1115">
                        <c:v>294.85000000000002</c:v>
                      </c:pt>
                      <c:pt idx="1116">
                        <c:v>299.62</c:v>
                      </c:pt>
                      <c:pt idx="1117">
                        <c:v>270.81</c:v>
                      </c:pt>
                      <c:pt idx="1118">
                        <c:v>281.13</c:v>
                      </c:pt>
                      <c:pt idx="1119">
                        <c:v>270.37</c:v>
                      </c:pt>
                      <c:pt idx="1120">
                        <c:v>275.83</c:v>
                      </c:pt>
                      <c:pt idx="1121">
                        <c:v>281.37</c:v>
                      </c:pt>
                      <c:pt idx="1122">
                        <c:v>277.56</c:v>
                      </c:pt>
                      <c:pt idx="1123">
                        <c:v>274.3</c:v>
                      </c:pt>
                      <c:pt idx="1124">
                        <c:v>288.02</c:v>
                      </c:pt>
                      <c:pt idx="1125">
                        <c:v>295.55</c:v>
                      </c:pt>
                      <c:pt idx="1126">
                        <c:v>288.67</c:v>
                      </c:pt>
                      <c:pt idx="1127">
                        <c:v>284.14999999999998</c:v>
                      </c:pt>
                      <c:pt idx="1128">
                        <c:v>281.66000000000003</c:v>
                      </c:pt>
                      <c:pt idx="1129">
                        <c:v>295.36</c:v>
                      </c:pt>
                      <c:pt idx="1130">
                        <c:v>295.02</c:v>
                      </c:pt>
                      <c:pt idx="1131">
                        <c:v>288.97000000000003</c:v>
                      </c:pt>
                      <c:pt idx="1132">
                        <c:v>285.23</c:v>
                      </c:pt>
                      <c:pt idx="1133">
                        <c:v>228.27</c:v>
                      </c:pt>
                      <c:pt idx="1134">
                        <c:v>229.52</c:v>
                      </c:pt>
                      <c:pt idx="1135">
                        <c:v>215.14</c:v>
                      </c:pt>
                      <c:pt idx="1136">
                        <c:v>196.77</c:v>
                      </c:pt>
                      <c:pt idx="1137">
                        <c:v>195.99</c:v>
                      </c:pt>
                      <c:pt idx="1138">
                        <c:v>197.14</c:v>
                      </c:pt>
                      <c:pt idx="1139">
                        <c:v>185.15</c:v>
                      </c:pt>
                      <c:pt idx="1140">
                        <c:v>183.03</c:v>
                      </c:pt>
                      <c:pt idx="1141">
                        <c:v>211.27</c:v>
                      </c:pt>
                      <c:pt idx="1142">
                        <c:v>208.87</c:v>
                      </c:pt>
                      <c:pt idx="1143">
                        <c:v>221.63</c:v>
                      </c:pt>
                      <c:pt idx="1144">
                        <c:v>220.12</c:v>
                      </c:pt>
                      <c:pt idx="1145">
                        <c:v>196.04</c:v>
                      </c:pt>
                      <c:pt idx="1146">
                        <c:v>208.39</c:v>
                      </c:pt>
                      <c:pt idx="1147">
                        <c:v>209.78</c:v>
                      </c:pt>
                      <c:pt idx="1148">
                        <c:v>224.76</c:v>
                      </c:pt>
                      <c:pt idx="1149">
                        <c:v>247.69</c:v>
                      </c:pt>
                      <c:pt idx="1150">
                        <c:v>240.78</c:v>
                      </c:pt>
                      <c:pt idx="1151">
                        <c:v>244.55</c:v>
                      </c:pt>
                      <c:pt idx="1152">
                        <c:v>227.92</c:v>
                      </c:pt>
                      <c:pt idx="1153">
                        <c:v>219.2</c:v>
                      </c:pt>
                      <c:pt idx="1154">
                        <c:v>214.21</c:v>
                      </c:pt>
                      <c:pt idx="1155">
                        <c:v>229.09</c:v>
                      </c:pt>
                      <c:pt idx="1156">
                        <c:v>221.56</c:v>
                      </c:pt>
                      <c:pt idx="1157">
                        <c:v>231.32</c:v>
                      </c:pt>
                      <c:pt idx="1158">
                        <c:v>232.6</c:v>
                      </c:pt>
                      <c:pt idx="1159">
                        <c:v>230.89</c:v>
                      </c:pt>
                      <c:pt idx="1160">
                        <c:v>225.41</c:v>
                      </c:pt>
                      <c:pt idx="1161">
                        <c:v>219.97</c:v>
                      </c:pt>
                      <c:pt idx="1162">
                        <c:v>221.76</c:v>
                      </c:pt>
                      <c:pt idx="1163">
                        <c:v>227.9</c:v>
                      </c:pt>
                      <c:pt idx="1164">
                        <c:v>224.62</c:v>
                      </c:pt>
                      <c:pt idx="1165">
                        <c:v>225.65</c:v>
                      </c:pt>
                      <c:pt idx="1166">
                        <c:v>229.33</c:v>
                      </c:pt>
                      <c:pt idx="1167">
                        <c:v>227.49</c:v>
                      </c:pt>
                      <c:pt idx="1168">
                        <c:v>225.26</c:v>
                      </c:pt>
                      <c:pt idx="1169">
                        <c:v>189.83</c:v>
                      </c:pt>
                      <c:pt idx="1170">
                        <c:v>195.97</c:v>
                      </c:pt>
                      <c:pt idx="1171">
                        <c:v>199.45</c:v>
                      </c:pt>
                      <c:pt idx="1172">
                        <c:v>194.99</c:v>
                      </c:pt>
                      <c:pt idx="1173">
                        <c:v>210.8</c:v>
                      </c:pt>
                      <c:pt idx="1174">
                        <c:v>210.22</c:v>
                      </c:pt>
                      <c:pt idx="1175">
                        <c:v>207.6</c:v>
                      </c:pt>
                      <c:pt idx="1176">
                        <c:v>202.49</c:v>
                      </c:pt>
                      <c:pt idx="1177">
                        <c:v>202.86</c:v>
                      </c:pt>
                      <c:pt idx="1178">
                        <c:v>205.08</c:v>
                      </c:pt>
                      <c:pt idx="1179">
                        <c:v>204.77</c:v>
                      </c:pt>
                      <c:pt idx="1180">
                        <c:v>203.6</c:v>
                      </c:pt>
                      <c:pt idx="1181">
                        <c:v>203.7</c:v>
                      </c:pt>
                      <c:pt idx="1182">
                        <c:v>202.92</c:v>
                      </c:pt>
                      <c:pt idx="1183">
                        <c:v>201.23</c:v>
                      </c:pt>
                      <c:pt idx="1184">
                        <c:v>203.37</c:v>
                      </c:pt>
                      <c:pt idx="1185">
                        <c:v>202.79</c:v>
                      </c:pt>
                      <c:pt idx="1186">
                        <c:v>203.72</c:v>
                      </c:pt>
                      <c:pt idx="1187">
                        <c:v>195.67</c:v>
                      </c:pt>
                      <c:pt idx="1188">
                        <c:v>196.19</c:v>
                      </c:pt>
                      <c:pt idx="1189">
                        <c:v>197.85</c:v>
                      </c:pt>
                      <c:pt idx="1190">
                        <c:v>198.73</c:v>
                      </c:pt>
                      <c:pt idx="1191">
                        <c:v>201.02</c:v>
                      </c:pt>
                      <c:pt idx="1192">
                        <c:v>199.47</c:v>
                      </c:pt>
                      <c:pt idx="1193">
                        <c:v>211.3</c:v>
                      </c:pt>
                      <c:pt idx="1194">
                        <c:v>209.7</c:v>
                      </c:pt>
                      <c:pt idx="1195">
                        <c:v>219.56</c:v>
                      </c:pt>
                      <c:pt idx="1196">
                        <c:v>217.99</c:v>
                      </c:pt>
                      <c:pt idx="1197">
                        <c:v>211.29</c:v>
                      </c:pt>
                      <c:pt idx="1198">
                        <c:v>209.39</c:v>
                      </c:pt>
                      <c:pt idx="1199">
                        <c:v>211.9</c:v>
                      </c:pt>
                      <c:pt idx="1200">
                        <c:v>211.7</c:v>
                      </c:pt>
                      <c:pt idx="1201">
                        <c:v>210.81</c:v>
                      </c:pt>
                      <c:pt idx="1202">
                        <c:v>206.42</c:v>
                      </c:pt>
                      <c:pt idx="1203">
                        <c:v>182.72</c:v>
                      </c:pt>
                      <c:pt idx="1204">
                        <c:v>181.53</c:v>
                      </c:pt>
                      <c:pt idx="1205">
                        <c:v>174.84</c:v>
                      </c:pt>
                      <c:pt idx="1206">
                        <c:v>174.22</c:v>
                      </c:pt>
                      <c:pt idx="1207">
                        <c:v>177.53</c:v>
                      </c:pt>
                      <c:pt idx="1208">
                        <c:v>148.22</c:v>
                      </c:pt>
                      <c:pt idx="1209">
                        <c:v>130.74</c:v>
                      </c:pt>
                      <c:pt idx="1210">
                        <c:v>136.5</c:v>
                      </c:pt>
                      <c:pt idx="1211">
                        <c:v>124.83</c:v>
                      </c:pt>
                      <c:pt idx="1212">
                        <c:v>123.37</c:v>
                      </c:pt>
                      <c:pt idx="1213">
                        <c:v>112.75</c:v>
                      </c:pt>
                      <c:pt idx="1214">
                        <c:v>116.75</c:v>
                      </c:pt>
                      <c:pt idx="1215">
                        <c:v>108.87</c:v>
                      </c:pt>
                      <c:pt idx="1216">
                        <c:v>110.19</c:v>
                      </c:pt>
                      <c:pt idx="1217">
                        <c:v>122.88</c:v>
                      </c:pt>
                      <c:pt idx="1218">
                        <c:v>117.48</c:v>
                      </c:pt>
                      <c:pt idx="1219">
                        <c:v>112.87</c:v>
                      </c:pt>
                      <c:pt idx="1220">
                        <c:v>118.5</c:v>
                      </c:pt>
                      <c:pt idx="1221">
                        <c:v>115.96</c:v>
                      </c:pt>
                      <c:pt idx="1222">
                        <c:v>108.23</c:v>
                      </c:pt>
                      <c:pt idx="1223">
                        <c:v>109.82</c:v>
                      </c:pt>
                      <c:pt idx="1224">
                        <c:v>101.57</c:v>
                      </c:pt>
                      <c:pt idx="1225">
                        <c:v>90.43</c:v>
                      </c:pt>
                      <c:pt idx="1226">
                        <c:v>93.61</c:v>
                      </c:pt>
                      <c:pt idx="1227">
                        <c:v>91.44</c:v>
                      </c:pt>
                      <c:pt idx="1228">
                        <c:v>94.42</c:v>
                      </c:pt>
                      <c:pt idx="1229">
                        <c:v>90.7</c:v>
                      </c:pt>
                      <c:pt idx="1230">
                        <c:v>88.05</c:v>
                      </c:pt>
                      <c:pt idx="1231">
                        <c:v>90.52</c:v>
                      </c:pt>
                      <c:pt idx="1232">
                        <c:v>86.39</c:v>
                      </c:pt>
                      <c:pt idx="1233">
                        <c:v>83.9</c:v>
                      </c:pt>
                      <c:pt idx="1234">
                        <c:v>84.27</c:v>
                      </c:pt>
                      <c:pt idx="1235">
                        <c:v>85.39</c:v>
                      </c:pt>
                      <c:pt idx="1236">
                        <c:v>95.44</c:v>
                      </c:pt>
                      <c:pt idx="1237">
                        <c:v>102.44</c:v>
                      </c:pt>
                      <c:pt idx="1238">
                        <c:v>100.63</c:v>
                      </c:pt>
                      <c:pt idx="1239">
                        <c:v>116.43</c:v>
                      </c:pt>
                      <c:pt idx="1240">
                        <c:v>109.44</c:v>
                      </c:pt>
                      <c:pt idx="1241">
                        <c:v>118.36</c:v>
                      </c:pt>
                      <c:pt idx="1242">
                        <c:v>131.56</c:v>
                      </c:pt>
                      <c:pt idx="1243">
                        <c:v>140.87</c:v>
                      </c:pt>
                      <c:pt idx="1244">
                        <c:v>130.99</c:v>
                      </c:pt>
                      <c:pt idx="1245">
                        <c:v>132.61000000000001</c:v>
                      </c:pt>
                      <c:pt idx="1246">
                        <c:v>116.72</c:v>
                      </c:pt>
                      <c:pt idx="1247">
                        <c:v>139.72999999999999</c:v>
                      </c:pt>
                      <c:pt idx="1248">
                        <c:v>137.30000000000001</c:v>
                      </c:pt>
                      <c:pt idx="1249">
                        <c:v>141.33000000000001</c:v>
                      </c:pt>
                      <c:pt idx="1250">
                        <c:v>133.49</c:v>
                      </c:pt>
                      <c:pt idx="1251">
                        <c:v>142.66</c:v>
                      </c:pt>
                      <c:pt idx="1252">
                        <c:v>156.57</c:v>
                      </c:pt>
                      <c:pt idx="1253">
                        <c:v>149.44</c:v>
                      </c:pt>
                      <c:pt idx="1254">
                        <c:v>156.04</c:v>
                      </c:pt>
                      <c:pt idx="1255">
                        <c:v>156.22999999999999</c:v>
                      </c:pt>
                      <c:pt idx="1256">
                        <c:v>158.61000000000001</c:v>
                      </c:pt>
                      <c:pt idx="1257">
                        <c:v>152.09</c:v>
                      </c:pt>
                      <c:pt idx="1258">
                        <c:v>151.1</c:v>
                      </c:pt>
                      <c:pt idx="1259">
                        <c:v>151.16999999999999</c:v>
                      </c:pt>
                      <c:pt idx="1260">
                        <c:v>127.96</c:v>
                      </c:pt>
                      <c:pt idx="1261">
                        <c:v>127.16</c:v>
                      </c:pt>
                      <c:pt idx="1262">
                        <c:v>125.83</c:v>
                      </c:pt>
                      <c:pt idx="1263">
                        <c:v>116.56</c:v>
                      </c:pt>
                      <c:pt idx="1264">
                        <c:v>129.74</c:v>
                      </c:pt>
                      <c:pt idx="1265">
                        <c:v>121.22</c:v>
                      </c:pt>
                      <c:pt idx="1266">
                        <c:v>123.12</c:v>
                      </c:pt>
                      <c:pt idx="1267">
                        <c:v>123.72</c:v>
                      </c:pt>
                      <c:pt idx="1268">
                        <c:v>120.57</c:v>
                      </c:pt>
                      <c:pt idx="1269">
                        <c:v>124.85</c:v>
                      </c:pt>
                      <c:pt idx="1270">
                        <c:v>118.41</c:v>
                      </c:pt>
                      <c:pt idx="1271">
                        <c:v>116.72</c:v>
                      </c:pt>
                      <c:pt idx="1272">
                        <c:v>119.12</c:v>
                      </c:pt>
                      <c:pt idx="1273">
                        <c:v>117.57</c:v>
                      </c:pt>
                      <c:pt idx="1274">
                        <c:v>117.7</c:v>
                      </c:pt>
                      <c:pt idx="1275">
                        <c:v>115.92</c:v>
                      </c:pt>
                      <c:pt idx="1276">
                        <c:v>116.33</c:v>
                      </c:pt>
                      <c:pt idx="1277">
                        <c:v>112.27</c:v>
                      </c:pt>
                      <c:pt idx="1278">
                        <c:v>106.36</c:v>
                      </c:pt>
                      <c:pt idx="1279">
                        <c:v>104.75</c:v>
                      </c:pt>
                      <c:pt idx="1280">
                        <c:v>109.04</c:v>
                      </c:pt>
                      <c:pt idx="1281">
                        <c:v>106.89</c:v>
                      </c:pt>
                      <c:pt idx="1282">
                        <c:v>107.03</c:v>
                      </c:pt>
                      <c:pt idx="1283">
                        <c:v>111</c:v>
                      </c:pt>
                      <c:pt idx="1284">
                        <c:v>107.21</c:v>
                      </c:pt>
                      <c:pt idx="1285">
                        <c:v>106.9</c:v>
                      </c:pt>
                      <c:pt idx="1286">
                        <c:v>106.93</c:v>
                      </c:pt>
                      <c:pt idx="1287">
                        <c:v>104.5</c:v>
                      </c:pt>
                      <c:pt idx="1288">
                        <c:v>104.3</c:v>
                      </c:pt>
                      <c:pt idx="1289">
                        <c:v>119.49</c:v>
                      </c:pt>
                      <c:pt idx="1290">
                        <c:v>119.46</c:v>
                      </c:pt>
                      <c:pt idx="1291">
                        <c:v>125.58</c:v>
                      </c:pt>
                      <c:pt idx="1292">
                        <c:v>120.76</c:v>
                      </c:pt>
                      <c:pt idx="1293">
                        <c:v>122.63</c:v>
                      </c:pt>
                      <c:pt idx="1294">
                        <c:v>122.31</c:v>
                      </c:pt>
                      <c:pt idx="1295">
                        <c:v>120.85</c:v>
                      </c:pt>
                      <c:pt idx="1296">
                        <c:v>122.02</c:v>
                      </c:pt>
                      <c:pt idx="1297">
                        <c:v>123.26</c:v>
                      </c:pt>
                      <c:pt idx="1298">
                        <c:v>134.28</c:v>
                      </c:pt>
                      <c:pt idx="1299">
                        <c:v>146.53</c:v>
                      </c:pt>
                      <c:pt idx="1300">
                        <c:v>144.4</c:v>
                      </c:pt>
                      <c:pt idx="1301">
                        <c:v>149.22999999999999</c:v>
                      </c:pt>
                      <c:pt idx="1302">
                        <c:v>146.36000000000001</c:v>
                      </c:pt>
                      <c:pt idx="1303">
                        <c:v>149.04</c:v>
                      </c:pt>
                      <c:pt idx="1304">
                        <c:v>159.47999999999999</c:v>
                      </c:pt>
                      <c:pt idx="1305">
                        <c:v>133.41999999999999</c:v>
                      </c:pt>
                      <c:pt idx="1306">
                        <c:v>139.02000000000001</c:v>
                      </c:pt>
                      <c:pt idx="1307">
                        <c:v>137.12</c:v>
                      </c:pt>
                      <c:pt idx="1308">
                        <c:v>139.25761120000001</c:v>
                      </c:pt>
                      <c:pt idx="1309">
                        <c:v>135.97236280000001</c:v>
                      </c:pt>
                      <c:pt idx="1310">
                        <c:v>136.70720349999999</c:v>
                      </c:pt>
                      <c:pt idx="1311">
                        <c:v>136.5113733</c:v>
                      </c:pt>
                      <c:pt idx="1312">
                        <c:v>134.59674720000001</c:v>
                      </c:pt>
                      <c:pt idx="1313">
                        <c:v>131.3225377</c:v>
                      </c:pt>
                      <c:pt idx="1314">
                        <c:v>126.50877939999999</c:v>
                      </c:pt>
                      <c:pt idx="1315">
                        <c:v>138.01416979999999</c:v>
                      </c:pt>
                      <c:pt idx="1316">
                        <c:v>140.17149689999999</c:v>
                      </c:pt>
                      <c:pt idx="1317">
                        <c:v>137.69344430000001</c:v>
                      </c:pt>
                      <c:pt idx="1318">
                        <c:v>134.3885995</c:v>
                      </c:pt>
                      <c:pt idx="1319">
                        <c:v>138.1578083</c:v>
                      </c:pt>
                      <c:pt idx="1320">
                        <c:v>136.2261168</c:v>
                      </c:pt>
                      <c:pt idx="1321">
                        <c:v>133.51510390000001</c:v>
                      </c:pt>
                      <c:pt idx="1322">
                        <c:v>134.54816049999999</c:v>
                      </c:pt>
                      <c:pt idx="1323">
                        <c:v>132.2857478</c:v>
                      </c:pt>
                      <c:pt idx="1324">
                        <c:v>132.7787395</c:v>
                      </c:pt>
                      <c:pt idx="1325">
                        <c:v>137.53180399999999</c:v>
                      </c:pt>
                      <c:pt idx="1326">
                        <c:v>141.73382799999999</c:v>
                      </c:pt>
                      <c:pt idx="1327">
                        <c:v>139.51951450000001</c:v>
                      </c:pt>
                      <c:pt idx="1328">
                        <c:v>138.2544011</c:v>
                      </c:pt>
                      <c:pt idx="1329">
                        <c:v>139.02783500000001</c:v>
                      </c:pt>
                      <c:pt idx="1330">
                        <c:v>139.6699745</c:v>
                      </c:pt>
                      <c:pt idx="1331">
                        <c:v>136.10375540000001</c:v>
                      </c:pt>
                      <c:pt idx="1332">
                        <c:v>136.25668189999999</c:v>
                      </c:pt>
                      <c:pt idx="1333">
                        <c:v>137.6597558</c:v>
                      </c:pt>
                      <c:pt idx="1334">
                        <c:v>136.30214219999999</c:v>
                      </c:pt>
                      <c:pt idx="1335">
                        <c:v>134.4136274</c:v>
                      </c:pt>
                      <c:pt idx="1336">
                        <c:v>134.38738470000001</c:v>
                      </c:pt>
                      <c:pt idx="1337">
                        <c:v>140.26081350000001</c:v>
                      </c:pt>
                      <c:pt idx="1338">
                        <c:v>138.21227730000001</c:v>
                      </c:pt>
                      <c:pt idx="1339">
                        <c:v>144.87669450000001</c:v>
                      </c:pt>
                      <c:pt idx="1340">
                        <c:v>143.6266972</c:v>
                      </c:pt>
                      <c:pt idx="1341">
                        <c:v>142.4062677</c:v>
                      </c:pt>
                      <c:pt idx="1342">
                        <c:v>141.73776430000001</c:v>
                      </c:pt>
                      <c:pt idx="1343">
                        <c:v>164.61886150000001</c:v>
                      </c:pt>
                      <c:pt idx="1344">
                        <c:v>160.292644</c:v>
                      </c:pt>
                      <c:pt idx="1345">
                        <c:v>157.7804936</c:v>
                      </c:pt>
                      <c:pt idx="1346">
                        <c:v>165.3066838</c:v>
                      </c:pt>
                      <c:pt idx="1347">
                        <c:v>166.0081375</c:v>
                      </c:pt>
                      <c:pt idx="1348">
                        <c:v>174.78061589999999</c:v>
                      </c:pt>
                      <c:pt idx="1349">
                        <c:v>179.84049659999999</c:v>
                      </c:pt>
                      <c:pt idx="1350">
                        <c:v>175.21780079999999</c:v>
                      </c:pt>
                      <c:pt idx="1351">
                        <c:v>177.3454251</c:v>
                      </c:pt>
                      <c:pt idx="1352">
                        <c:v>164.80945779999999</c:v>
                      </c:pt>
                      <c:pt idx="1353">
                        <c:v>164.02266760000001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F0F2-42DD-B5EB-AA36756A2DDE}"/>
                  </c:ext>
                </c:extLst>
              </c15:ser>
            </c15:filteredLineSeries>
          </c:ext>
        </c:extLst>
      </c:lineChart>
      <c:dateAx>
        <c:axId val="609128143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559"/>
        <c:crosses val="autoZero"/>
        <c:auto val="1"/>
        <c:lblOffset val="100"/>
        <c:baseTimeUnit val="days"/>
      </c:dateAx>
      <c:valAx>
        <c:axId val="609128559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143"/>
        <c:crosses val="autoZero"/>
        <c:crossBetween val="between"/>
      </c:valAx>
      <c:valAx>
        <c:axId val="267631904"/>
        <c:scaling>
          <c:orientation val="minMax"/>
          <c:max val="1500"/>
          <c:min val="0"/>
        </c:scaling>
        <c:delete val="1"/>
        <c:axPos val="r"/>
        <c:numFmt formatCode="General" sourceLinked="1"/>
        <c:majorTickMark val="out"/>
        <c:minorTickMark val="none"/>
        <c:tickLblPos val="nextTo"/>
        <c:crossAx val="267648960"/>
        <c:crosses val="max"/>
        <c:crossBetween val="between"/>
      </c:valAx>
      <c:catAx>
        <c:axId val="267648960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67631904"/>
        <c:crosses val="autoZero"/>
        <c:auto val="1"/>
        <c:lblAlgn val="ctr"/>
        <c:lblOffset val="100"/>
        <c:tickLblSkip val="1"/>
        <c:tickMarkSkip val="1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6104631983551955"/>
          <c:y val="8.0359509730394338E-2"/>
          <c:w val="0.1501457646513909"/>
          <c:h val="3.3728847765186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 </a:t>
            </a:r>
            <a:endParaRPr lang="ko-KR" sz="2000" dirty="0"/>
          </a:p>
        </c:rich>
      </c:tx>
      <c:layout>
        <c:manualLayout>
          <c:xMode val="edge"/>
          <c:yMode val="edge"/>
          <c:x val="0.330561618312483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599967724289987E-2"/>
          <c:y val="0.10140001385393951"/>
          <c:w val="0.91752424345945316"/>
          <c:h val="0.78951236797129043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128143"/>
        <c:axId val="609128559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'~ 19-04-13'!$D$1</c15:sqref>
                        </c15:formulaRef>
                      </c:ext>
                    </c:extLst>
                    <c:strCache>
                      <c:ptCount val="1"/>
                      <c:pt idx="0">
                        <c:v>Adjust Gas Price(Gwei)</c:v>
                      </c:pt>
                    </c:strCache>
                  </c:strRef>
                </c:tx>
                <c:spPr>
                  <a:ln w="15240" cap="rnd">
                    <a:solidFill>
                      <a:srgbClr val="0071FF"/>
                    </a:solidFill>
                    <a:round/>
                  </a:ln>
                  <a:effectLst/>
                </c:spPr>
                <c:marker>
                  <c:symbol val="none"/>
                </c:marker>
                <c:dPt>
                  <c:idx val="30"/>
                  <c:marker>
                    <c:symbol val="none"/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1-6378-49C3-858D-6572B4474CF7}"/>
                    </c:ext>
                  </c:extLst>
                </c:dPt>
                <c:cat>
                  <c:numRef>
                    <c:extLst>
                      <c:ext uri="{02D57815-91ED-43cb-92C2-25804820EDAC}">
                        <c15:formulaRef>
                          <c15:sqref>'~ 19-04-13'!$A$2:$A$1355</c15:sqref>
                        </c15:formulaRef>
                      </c:ext>
                    </c:extLst>
                    <c:numCache>
                      <c:formatCode>yyyy\-mm\-dd</c:formatCode>
                      <c:ptCount val="1354"/>
                      <c:pt idx="0">
                        <c:v>42215</c:v>
                      </c:pt>
                      <c:pt idx="1">
                        <c:v>42216</c:v>
                      </c:pt>
                      <c:pt idx="2">
                        <c:v>42217</c:v>
                      </c:pt>
                      <c:pt idx="3">
                        <c:v>42218</c:v>
                      </c:pt>
                      <c:pt idx="4">
                        <c:v>42219</c:v>
                      </c:pt>
                      <c:pt idx="5">
                        <c:v>42220</c:v>
                      </c:pt>
                      <c:pt idx="6">
                        <c:v>42221</c:v>
                      </c:pt>
                      <c:pt idx="7">
                        <c:v>42222</c:v>
                      </c:pt>
                      <c:pt idx="8">
                        <c:v>42223</c:v>
                      </c:pt>
                      <c:pt idx="9">
                        <c:v>42224</c:v>
                      </c:pt>
                      <c:pt idx="10">
                        <c:v>42225</c:v>
                      </c:pt>
                      <c:pt idx="11">
                        <c:v>42226</c:v>
                      </c:pt>
                      <c:pt idx="12">
                        <c:v>42227</c:v>
                      </c:pt>
                      <c:pt idx="13">
                        <c:v>42228</c:v>
                      </c:pt>
                      <c:pt idx="14">
                        <c:v>42229</c:v>
                      </c:pt>
                      <c:pt idx="15">
                        <c:v>42230</c:v>
                      </c:pt>
                      <c:pt idx="16">
                        <c:v>42231</c:v>
                      </c:pt>
                      <c:pt idx="17">
                        <c:v>42232</c:v>
                      </c:pt>
                      <c:pt idx="18">
                        <c:v>42233</c:v>
                      </c:pt>
                      <c:pt idx="19">
                        <c:v>42234</c:v>
                      </c:pt>
                      <c:pt idx="20">
                        <c:v>42235</c:v>
                      </c:pt>
                      <c:pt idx="21">
                        <c:v>42236</c:v>
                      </c:pt>
                      <c:pt idx="22">
                        <c:v>42237</c:v>
                      </c:pt>
                      <c:pt idx="23">
                        <c:v>42238</c:v>
                      </c:pt>
                      <c:pt idx="24">
                        <c:v>42239</c:v>
                      </c:pt>
                      <c:pt idx="25">
                        <c:v>42240</c:v>
                      </c:pt>
                      <c:pt idx="26">
                        <c:v>42241</c:v>
                      </c:pt>
                      <c:pt idx="27">
                        <c:v>42242</c:v>
                      </c:pt>
                      <c:pt idx="28">
                        <c:v>42243</c:v>
                      </c:pt>
                      <c:pt idx="29">
                        <c:v>42244</c:v>
                      </c:pt>
                      <c:pt idx="30">
                        <c:v>42245</c:v>
                      </c:pt>
                      <c:pt idx="31">
                        <c:v>42246</c:v>
                      </c:pt>
                      <c:pt idx="32">
                        <c:v>42247</c:v>
                      </c:pt>
                      <c:pt idx="33">
                        <c:v>42248</c:v>
                      </c:pt>
                      <c:pt idx="34">
                        <c:v>42249</c:v>
                      </c:pt>
                      <c:pt idx="35">
                        <c:v>42250</c:v>
                      </c:pt>
                      <c:pt idx="36">
                        <c:v>42251</c:v>
                      </c:pt>
                      <c:pt idx="37">
                        <c:v>42252</c:v>
                      </c:pt>
                      <c:pt idx="38">
                        <c:v>42253</c:v>
                      </c:pt>
                      <c:pt idx="39">
                        <c:v>42254</c:v>
                      </c:pt>
                      <c:pt idx="40">
                        <c:v>42255</c:v>
                      </c:pt>
                      <c:pt idx="41">
                        <c:v>42256</c:v>
                      </c:pt>
                      <c:pt idx="42">
                        <c:v>42257</c:v>
                      </c:pt>
                      <c:pt idx="43">
                        <c:v>42258</c:v>
                      </c:pt>
                      <c:pt idx="44">
                        <c:v>42259</c:v>
                      </c:pt>
                      <c:pt idx="45">
                        <c:v>42260</c:v>
                      </c:pt>
                      <c:pt idx="46">
                        <c:v>42261</c:v>
                      </c:pt>
                      <c:pt idx="47">
                        <c:v>42262</c:v>
                      </c:pt>
                      <c:pt idx="48">
                        <c:v>42263</c:v>
                      </c:pt>
                      <c:pt idx="49">
                        <c:v>42264</c:v>
                      </c:pt>
                      <c:pt idx="50">
                        <c:v>42265</c:v>
                      </c:pt>
                      <c:pt idx="51">
                        <c:v>42266</c:v>
                      </c:pt>
                      <c:pt idx="52">
                        <c:v>42267</c:v>
                      </c:pt>
                      <c:pt idx="53">
                        <c:v>42268</c:v>
                      </c:pt>
                      <c:pt idx="54">
                        <c:v>42269</c:v>
                      </c:pt>
                      <c:pt idx="55">
                        <c:v>42270</c:v>
                      </c:pt>
                      <c:pt idx="56">
                        <c:v>42271</c:v>
                      </c:pt>
                      <c:pt idx="57">
                        <c:v>42272</c:v>
                      </c:pt>
                      <c:pt idx="58">
                        <c:v>42273</c:v>
                      </c:pt>
                      <c:pt idx="59">
                        <c:v>42274</c:v>
                      </c:pt>
                      <c:pt idx="60">
                        <c:v>42275</c:v>
                      </c:pt>
                      <c:pt idx="61">
                        <c:v>42276</c:v>
                      </c:pt>
                      <c:pt idx="62">
                        <c:v>42277</c:v>
                      </c:pt>
                      <c:pt idx="63">
                        <c:v>42278</c:v>
                      </c:pt>
                      <c:pt idx="64">
                        <c:v>42279</c:v>
                      </c:pt>
                      <c:pt idx="65">
                        <c:v>42280</c:v>
                      </c:pt>
                      <c:pt idx="66">
                        <c:v>42281</c:v>
                      </c:pt>
                      <c:pt idx="67">
                        <c:v>42282</c:v>
                      </c:pt>
                      <c:pt idx="68">
                        <c:v>42283</c:v>
                      </c:pt>
                      <c:pt idx="69">
                        <c:v>42284</c:v>
                      </c:pt>
                      <c:pt idx="70">
                        <c:v>42285</c:v>
                      </c:pt>
                      <c:pt idx="71">
                        <c:v>42286</c:v>
                      </c:pt>
                      <c:pt idx="72">
                        <c:v>42287</c:v>
                      </c:pt>
                      <c:pt idx="73">
                        <c:v>42288</c:v>
                      </c:pt>
                      <c:pt idx="74">
                        <c:v>42289</c:v>
                      </c:pt>
                      <c:pt idx="75">
                        <c:v>42290</c:v>
                      </c:pt>
                      <c:pt idx="76">
                        <c:v>42291</c:v>
                      </c:pt>
                      <c:pt idx="77">
                        <c:v>42292</c:v>
                      </c:pt>
                      <c:pt idx="78">
                        <c:v>42293</c:v>
                      </c:pt>
                      <c:pt idx="79">
                        <c:v>42294</c:v>
                      </c:pt>
                      <c:pt idx="80">
                        <c:v>42295</c:v>
                      </c:pt>
                      <c:pt idx="81">
                        <c:v>42296</c:v>
                      </c:pt>
                      <c:pt idx="82">
                        <c:v>42297</c:v>
                      </c:pt>
                      <c:pt idx="83">
                        <c:v>42298</c:v>
                      </c:pt>
                      <c:pt idx="84">
                        <c:v>42299</c:v>
                      </c:pt>
                      <c:pt idx="85">
                        <c:v>42300</c:v>
                      </c:pt>
                      <c:pt idx="86">
                        <c:v>42301</c:v>
                      </c:pt>
                      <c:pt idx="87">
                        <c:v>42302</c:v>
                      </c:pt>
                      <c:pt idx="88">
                        <c:v>42303</c:v>
                      </c:pt>
                      <c:pt idx="89">
                        <c:v>42304</c:v>
                      </c:pt>
                      <c:pt idx="90">
                        <c:v>42305</c:v>
                      </c:pt>
                      <c:pt idx="91">
                        <c:v>42306</c:v>
                      </c:pt>
                      <c:pt idx="92">
                        <c:v>42307</c:v>
                      </c:pt>
                      <c:pt idx="93">
                        <c:v>42308</c:v>
                      </c:pt>
                      <c:pt idx="94">
                        <c:v>42309</c:v>
                      </c:pt>
                      <c:pt idx="95">
                        <c:v>42310</c:v>
                      </c:pt>
                      <c:pt idx="96">
                        <c:v>42311</c:v>
                      </c:pt>
                      <c:pt idx="97">
                        <c:v>42312</c:v>
                      </c:pt>
                      <c:pt idx="98">
                        <c:v>42313</c:v>
                      </c:pt>
                      <c:pt idx="99">
                        <c:v>42314</c:v>
                      </c:pt>
                      <c:pt idx="100">
                        <c:v>42315</c:v>
                      </c:pt>
                      <c:pt idx="101">
                        <c:v>42316</c:v>
                      </c:pt>
                      <c:pt idx="102">
                        <c:v>42317</c:v>
                      </c:pt>
                      <c:pt idx="103">
                        <c:v>42318</c:v>
                      </c:pt>
                      <c:pt idx="104">
                        <c:v>42319</c:v>
                      </c:pt>
                      <c:pt idx="105">
                        <c:v>42320</c:v>
                      </c:pt>
                      <c:pt idx="106">
                        <c:v>42321</c:v>
                      </c:pt>
                      <c:pt idx="107">
                        <c:v>42322</c:v>
                      </c:pt>
                      <c:pt idx="108">
                        <c:v>42323</c:v>
                      </c:pt>
                      <c:pt idx="109">
                        <c:v>42324</c:v>
                      </c:pt>
                      <c:pt idx="110">
                        <c:v>42325</c:v>
                      </c:pt>
                      <c:pt idx="111">
                        <c:v>42326</c:v>
                      </c:pt>
                      <c:pt idx="112">
                        <c:v>42327</c:v>
                      </c:pt>
                      <c:pt idx="113">
                        <c:v>42328</c:v>
                      </c:pt>
                      <c:pt idx="114">
                        <c:v>42329</c:v>
                      </c:pt>
                      <c:pt idx="115">
                        <c:v>42330</c:v>
                      </c:pt>
                      <c:pt idx="116">
                        <c:v>42331</c:v>
                      </c:pt>
                      <c:pt idx="117">
                        <c:v>42332</c:v>
                      </c:pt>
                      <c:pt idx="118">
                        <c:v>42333</c:v>
                      </c:pt>
                      <c:pt idx="119">
                        <c:v>42334</c:v>
                      </c:pt>
                      <c:pt idx="120">
                        <c:v>42335</c:v>
                      </c:pt>
                      <c:pt idx="121">
                        <c:v>42336</c:v>
                      </c:pt>
                      <c:pt idx="122">
                        <c:v>42337</c:v>
                      </c:pt>
                      <c:pt idx="123">
                        <c:v>42338</c:v>
                      </c:pt>
                      <c:pt idx="124">
                        <c:v>42339</c:v>
                      </c:pt>
                      <c:pt idx="125">
                        <c:v>42340</c:v>
                      </c:pt>
                      <c:pt idx="126">
                        <c:v>42341</c:v>
                      </c:pt>
                      <c:pt idx="127">
                        <c:v>42342</c:v>
                      </c:pt>
                      <c:pt idx="128">
                        <c:v>42343</c:v>
                      </c:pt>
                      <c:pt idx="129">
                        <c:v>42344</c:v>
                      </c:pt>
                      <c:pt idx="130">
                        <c:v>42345</c:v>
                      </c:pt>
                      <c:pt idx="131">
                        <c:v>42346</c:v>
                      </c:pt>
                      <c:pt idx="132">
                        <c:v>42347</c:v>
                      </c:pt>
                      <c:pt idx="133">
                        <c:v>42348</c:v>
                      </c:pt>
                      <c:pt idx="134">
                        <c:v>42349</c:v>
                      </c:pt>
                      <c:pt idx="135">
                        <c:v>42350</c:v>
                      </c:pt>
                      <c:pt idx="136">
                        <c:v>42351</c:v>
                      </c:pt>
                      <c:pt idx="137">
                        <c:v>42352</c:v>
                      </c:pt>
                      <c:pt idx="138">
                        <c:v>42353</c:v>
                      </c:pt>
                      <c:pt idx="139">
                        <c:v>42354</c:v>
                      </c:pt>
                      <c:pt idx="140">
                        <c:v>42355</c:v>
                      </c:pt>
                      <c:pt idx="141">
                        <c:v>42356</c:v>
                      </c:pt>
                      <c:pt idx="142">
                        <c:v>42357</c:v>
                      </c:pt>
                      <c:pt idx="143">
                        <c:v>42358</c:v>
                      </c:pt>
                      <c:pt idx="144">
                        <c:v>42359</c:v>
                      </c:pt>
                      <c:pt idx="145">
                        <c:v>42360</c:v>
                      </c:pt>
                      <c:pt idx="146">
                        <c:v>42361</c:v>
                      </c:pt>
                      <c:pt idx="147">
                        <c:v>42362</c:v>
                      </c:pt>
                      <c:pt idx="148">
                        <c:v>42363</c:v>
                      </c:pt>
                      <c:pt idx="149">
                        <c:v>42364</c:v>
                      </c:pt>
                      <c:pt idx="150">
                        <c:v>42365</c:v>
                      </c:pt>
                      <c:pt idx="151">
                        <c:v>42366</c:v>
                      </c:pt>
                      <c:pt idx="152">
                        <c:v>42367</c:v>
                      </c:pt>
                      <c:pt idx="153">
                        <c:v>42368</c:v>
                      </c:pt>
                      <c:pt idx="154">
                        <c:v>42369</c:v>
                      </c:pt>
                      <c:pt idx="155">
                        <c:v>42370</c:v>
                      </c:pt>
                      <c:pt idx="156">
                        <c:v>42371</c:v>
                      </c:pt>
                      <c:pt idx="157">
                        <c:v>42372</c:v>
                      </c:pt>
                      <c:pt idx="158">
                        <c:v>42373</c:v>
                      </c:pt>
                      <c:pt idx="159">
                        <c:v>42374</c:v>
                      </c:pt>
                      <c:pt idx="160">
                        <c:v>42375</c:v>
                      </c:pt>
                      <c:pt idx="161">
                        <c:v>42376</c:v>
                      </c:pt>
                      <c:pt idx="162">
                        <c:v>42377</c:v>
                      </c:pt>
                      <c:pt idx="163">
                        <c:v>42378</c:v>
                      </c:pt>
                      <c:pt idx="164">
                        <c:v>42379</c:v>
                      </c:pt>
                      <c:pt idx="165">
                        <c:v>42380</c:v>
                      </c:pt>
                      <c:pt idx="166">
                        <c:v>42381</c:v>
                      </c:pt>
                      <c:pt idx="167">
                        <c:v>42382</c:v>
                      </c:pt>
                      <c:pt idx="168">
                        <c:v>42383</c:v>
                      </c:pt>
                      <c:pt idx="169">
                        <c:v>42384</c:v>
                      </c:pt>
                      <c:pt idx="170">
                        <c:v>42385</c:v>
                      </c:pt>
                      <c:pt idx="171">
                        <c:v>42386</c:v>
                      </c:pt>
                      <c:pt idx="172">
                        <c:v>42387</c:v>
                      </c:pt>
                      <c:pt idx="173">
                        <c:v>42388</c:v>
                      </c:pt>
                      <c:pt idx="174">
                        <c:v>42389</c:v>
                      </c:pt>
                      <c:pt idx="175">
                        <c:v>42390</c:v>
                      </c:pt>
                      <c:pt idx="176">
                        <c:v>42391</c:v>
                      </c:pt>
                      <c:pt idx="177">
                        <c:v>42392</c:v>
                      </c:pt>
                      <c:pt idx="178">
                        <c:v>42393</c:v>
                      </c:pt>
                      <c:pt idx="179">
                        <c:v>42394</c:v>
                      </c:pt>
                      <c:pt idx="180">
                        <c:v>42395</c:v>
                      </c:pt>
                      <c:pt idx="181">
                        <c:v>42396</c:v>
                      </c:pt>
                      <c:pt idx="182">
                        <c:v>42397</c:v>
                      </c:pt>
                      <c:pt idx="183">
                        <c:v>42398</c:v>
                      </c:pt>
                      <c:pt idx="184">
                        <c:v>42399</c:v>
                      </c:pt>
                      <c:pt idx="185">
                        <c:v>42400</c:v>
                      </c:pt>
                      <c:pt idx="186">
                        <c:v>42401</c:v>
                      </c:pt>
                      <c:pt idx="187">
                        <c:v>42402</c:v>
                      </c:pt>
                      <c:pt idx="188">
                        <c:v>42403</c:v>
                      </c:pt>
                      <c:pt idx="189">
                        <c:v>42404</c:v>
                      </c:pt>
                      <c:pt idx="190">
                        <c:v>42405</c:v>
                      </c:pt>
                      <c:pt idx="191">
                        <c:v>42406</c:v>
                      </c:pt>
                      <c:pt idx="192">
                        <c:v>42407</c:v>
                      </c:pt>
                      <c:pt idx="193">
                        <c:v>42408</c:v>
                      </c:pt>
                      <c:pt idx="194">
                        <c:v>42409</c:v>
                      </c:pt>
                      <c:pt idx="195">
                        <c:v>42410</c:v>
                      </c:pt>
                      <c:pt idx="196">
                        <c:v>42411</c:v>
                      </c:pt>
                      <c:pt idx="197">
                        <c:v>42412</c:v>
                      </c:pt>
                      <c:pt idx="198">
                        <c:v>42413</c:v>
                      </c:pt>
                      <c:pt idx="199">
                        <c:v>42414</c:v>
                      </c:pt>
                      <c:pt idx="200">
                        <c:v>42415</c:v>
                      </c:pt>
                      <c:pt idx="201">
                        <c:v>42416</c:v>
                      </c:pt>
                      <c:pt idx="202">
                        <c:v>42417</c:v>
                      </c:pt>
                      <c:pt idx="203">
                        <c:v>42418</c:v>
                      </c:pt>
                      <c:pt idx="204">
                        <c:v>42419</c:v>
                      </c:pt>
                      <c:pt idx="205">
                        <c:v>42420</c:v>
                      </c:pt>
                      <c:pt idx="206">
                        <c:v>42421</c:v>
                      </c:pt>
                      <c:pt idx="207">
                        <c:v>42422</c:v>
                      </c:pt>
                      <c:pt idx="208">
                        <c:v>42423</c:v>
                      </c:pt>
                      <c:pt idx="209">
                        <c:v>42424</c:v>
                      </c:pt>
                      <c:pt idx="210">
                        <c:v>42425</c:v>
                      </c:pt>
                      <c:pt idx="211">
                        <c:v>42426</c:v>
                      </c:pt>
                      <c:pt idx="212">
                        <c:v>42427</c:v>
                      </c:pt>
                      <c:pt idx="213">
                        <c:v>42428</c:v>
                      </c:pt>
                      <c:pt idx="214">
                        <c:v>42429</c:v>
                      </c:pt>
                      <c:pt idx="215">
                        <c:v>42430</c:v>
                      </c:pt>
                      <c:pt idx="216">
                        <c:v>42431</c:v>
                      </c:pt>
                      <c:pt idx="217">
                        <c:v>42432</c:v>
                      </c:pt>
                      <c:pt idx="218">
                        <c:v>42433</c:v>
                      </c:pt>
                      <c:pt idx="219">
                        <c:v>42434</c:v>
                      </c:pt>
                      <c:pt idx="220">
                        <c:v>42435</c:v>
                      </c:pt>
                      <c:pt idx="221">
                        <c:v>42436</c:v>
                      </c:pt>
                      <c:pt idx="222">
                        <c:v>42437</c:v>
                      </c:pt>
                      <c:pt idx="223">
                        <c:v>42438</c:v>
                      </c:pt>
                      <c:pt idx="224">
                        <c:v>42439</c:v>
                      </c:pt>
                      <c:pt idx="225">
                        <c:v>42440</c:v>
                      </c:pt>
                      <c:pt idx="226">
                        <c:v>42441</c:v>
                      </c:pt>
                      <c:pt idx="227">
                        <c:v>42442</c:v>
                      </c:pt>
                      <c:pt idx="228">
                        <c:v>42443</c:v>
                      </c:pt>
                      <c:pt idx="229">
                        <c:v>42444</c:v>
                      </c:pt>
                      <c:pt idx="230">
                        <c:v>42445</c:v>
                      </c:pt>
                      <c:pt idx="231">
                        <c:v>42446</c:v>
                      </c:pt>
                      <c:pt idx="232">
                        <c:v>42447</c:v>
                      </c:pt>
                      <c:pt idx="233">
                        <c:v>42448</c:v>
                      </c:pt>
                      <c:pt idx="234">
                        <c:v>42449</c:v>
                      </c:pt>
                      <c:pt idx="235">
                        <c:v>42450</c:v>
                      </c:pt>
                      <c:pt idx="236">
                        <c:v>42451</c:v>
                      </c:pt>
                      <c:pt idx="237">
                        <c:v>42452</c:v>
                      </c:pt>
                      <c:pt idx="238">
                        <c:v>42453</c:v>
                      </c:pt>
                      <c:pt idx="239">
                        <c:v>42454</c:v>
                      </c:pt>
                      <c:pt idx="240">
                        <c:v>42455</c:v>
                      </c:pt>
                      <c:pt idx="241">
                        <c:v>42456</c:v>
                      </c:pt>
                      <c:pt idx="242">
                        <c:v>42457</c:v>
                      </c:pt>
                      <c:pt idx="243">
                        <c:v>42458</c:v>
                      </c:pt>
                      <c:pt idx="244">
                        <c:v>42459</c:v>
                      </c:pt>
                      <c:pt idx="245">
                        <c:v>42460</c:v>
                      </c:pt>
                      <c:pt idx="246">
                        <c:v>42461</c:v>
                      </c:pt>
                      <c:pt idx="247">
                        <c:v>42462</c:v>
                      </c:pt>
                      <c:pt idx="248">
                        <c:v>42463</c:v>
                      </c:pt>
                      <c:pt idx="249">
                        <c:v>42464</c:v>
                      </c:pt>
                      <c:pt idx="250">
                        <c:v>42465</c:v>
                      </c:pt>
                      <c:pt idx="251">
                        <c:v>42466</c:v>
                      </c:pt>
                      <c:pt idx="252">
                        <c:v>42467</c:v>
                      </c:pt>
                      <c:pt idx="253">
                        <c:v>42468</c:v>
                      </c:pt>
                      <c:pt idx="254">
                        <c:v>42469</c:v>
                      </c:pt>
                      <c:pt idx="255">
                        <c:v>42470</c:v>
                      </c:pt>
                      <c:pt idx="256">
                        <c:v>42471</c:v>
                      </c:pt>
                      <c:pt idx="257">
                        <c:v>42472</c:v>
                      </c:pt>
                      <c:pt idx="258">
                        <c:v>42473</c:v>
                      </c:pt>
                      <c:pt idx="259">
                        <c:v>42474</c:v>
                      </c:pt>
                      <c:pt idx="260">
                        <c:v>42475</c:v>
                      </c:pt>
                      <c:pt idx="261">
                        <c:v>42476</c:v>
                      </c:pt>
                      <c:pt idx="262">
                        <c:v>42477</c:v>
                      </c:pt>
                      <c:pt idx="263">
                        <c:v>42478</c:v>
                      </c:pt>
                      <c:pt idx="264">
                        <c:v>42479</c:v>
                      </c:pt>
                      <c:pt idx="265">
                        <c:v>42480</c:v>
                      </c:pt>
                      <c:pt idx="266">
                        <c:v>42481</c:v>
                      </c:pt>
                      <c:pt idx="267">
                        <c:v>42482</c:v>
                      </c:pt>
                      <c:pt idx="268">
                        <c:v>42483</c:v>
                      </c:pt>
                      <c:pt idx="269">
                        <c:v>42484</c:v>
                      </c:pt>
                      <c:pt idx="270">
                        <c:v>42485</c:v>
                      </c:pt>
                      <c:pt idx="271">
                        <c:v>42486</c:v>
                      </c:pt>
                      <c:pt idx="272">
                        <c:v>42487</c:v>
                      </c:pt>
                      <c:pt idx="273">
                        <c:v>42488</c:v>
                      </c:pt>
                      <c:pt idx="274">
                        <c:v>42489</c:v>
                      </c:pt>
                      <c:pt idx="275">
                        <c:v>42490</c:v>
                      </c:pt>
                      <c:pt idx="276">
                        <c:v>42491</c:v>
                      </c:pt>
                      <c:pt idx="277">
                        <c:v>42492</c:v>
                      </c:pt>
                      <c:pt idx="278">
                        <c:v>42493</c:v>
                      </c:pt>
                      <c:pt idx="279">
                        <c:v>42494</c:v>
                      </c:pt>
                      <c:pt idx="280">
                        <c:v>42495</c:v>
                      </c:pt>
                      <c:pt idx="281">
                        <c:v>42496</c:v>
                      </c:pt>
                      <c:pt idx="282">
                        <c:v>42497</c:v>
                      </c:pt>
                      <c:pt idx="283">
                        <c:v>42498</c:v>
                      </c:pt>
                      <c:pt idx="284">
                        <c:v>42499</c:v>
                      </c:pt>
                      <c:pt idx="285">
                        <c:v>42500</c:v>
                      </c:pt>
                      <c:pt idx="286">
                        <c:v>42501</c:v>
                      </c:pt>
                      <c:pt idx="287">
                        <c:v>42502</c:v>
                      </c:pt>
                      <c:pt idx="288">
                        <c:v>42503</c:v>
                      </c:pt>
                      <c:pt idx="289">
                        <c:v>42504</c:v>
                      </c:pt>
                      <c:pt idx="290">
                        <c:v>42505</c:v>
                      </c:pt>
                      <c:pt idx="291">
                        <c:v>42506</c:v>
                      </c:pt>
                      <c:pt idx="292">
                        <c:v>42507</c:v>
                      </c:pt>
                      <c:pt idx="293">
                        <c:v>42508</c:v>
                      </c:pt>
                      <c:pt idx="294">
                        <c:v>42509</c:v>
                      </c:pt>
                      <c:pt idx="295">
                        <c:v>42510</c:v>
                      </c:pt>
                      <c:pt idx="296">
                        <c:v>42511</c:v>
                      </c:pt>
                      <c:pt idx="297">
                        <c:v>42512</c:v>
                      </c:pt>
                      <c:pt idx="298">
                        <c:v>42513</c:v>
                      </c:pt>
                      <c:pt idx="299">
                        <c:v>42514</c:v>
                      </c:pt>
                      <c:pt idx="300">
                        <c:v>42515</c:v>
                      </c:pt>
                      <c:pt idx="301">
                        <c:v>42516</c:v>
                      </c:pt>
                      <c:pt idx="302">
                        <c:v>42517</c:v>
                      </c:pt>
                      <c:pt idx="303">
                        <c:v>42518</c:v>
                      </c:pt>
                      <c:pt idx="304">
                        <c:v>42519</c:v>
                      </c:pt>
                      <c:pt idx="305">
                        <c:v>42520</c:v>
                      </c:pt>
                      <c:pt idx="306">
                        <c:v>42521</c:v>
                      </c:pt>
                      <c:pt idx="307">
                        <c:v>42522</c:v>
                      </c:pt>
                      <c:pt idx="308">
                        <c:v>42523</c:v>
                      </c:pt>
                      <c:pt idx="309">
                        <c:v>42524</c:v>
                      </c:pt>
                      <c:pt idx="310">
                        <c:v>42525</c:v>
                      </c:pt>
                      <c:pt idx="311">
                        <c:v>42526</c:v>
                      </c:pt>
                      <c:pt idx="312">
                        <c:v>42527</c:v>
                      </c:pt>
                      <c:pt idx="313">
                        <c:v>42528</c:v>
                      </c:pt>
                      <c:pt idx="314">
                        <c:v>42529</c:v>
                      </c:pt>
                      <c:pt idx="315">
                        <c:v>42530</c:v>
                      </c:pt>
                      <c:pt idx="316">
                        <c:v>42531</c:v>
                      </c:pt>
                      <c:pt idx="317">
                        <c:v>42532</c:v>
                      </c:pt>
                      <c:pt idx="318">
                        <c:v>42533</c:v>
                      </c:pt>
                      <c:pt idx="319">
                        <c:v>42534</c:v>
                      </c:pt>
                      <c:pt idx="320">
                        <c:v>42535</c:v>
                      </c:pt>
                      <c:pt idx="321">
                        <c:v>42536</c:v>
                      </c:pt>
                      <c:pt idx="322">
                        <c:v>42537</c:v>
                      </c:pt>
                      <c:pt idx="323">
                        <c:v>42538</c:v>
                      </c:pt>
                      <c:pt idx="324">
                        <c:v>42539</c:v>
                      </c:pt>
                      <c:pt idx="325">
                        <c:v>42540</c:v>
                      </c:pt>
                      <c:pt idx="326">
                        <c:v>42541</c:v>
                      </c:pt>
                      <c:pt idx="327">
                        <c:v>42542</c:v>
                      </c:pt>
                      <c:pt idx="328">
                        <c:v>42543</c:v>
                      </c:pt>
                      <c:pt idx="329">
                        <c:v>42544</c:v>
                      </c:pt>
                      <c:pt idx="330">
                        <c:v>42545</c:v>
                      </c:pt>
                      <c:pt idx="331">
                        <c:v>42546</c:v>
                      </c:pt>
                      <c:pt idx="332">
                        <c:v>42547</c:v>
                      </c:pt>
                      <c:pt idx="333">
                        <c:v>42548</c:v>
                      </c:pt>
                      <c:pt idx="334">
                        <c:v>42549</c:v>
                      </c:pt>
                      <c:pt idx="335">
                        <c:v>42550</c:v>
                      </c:pt>
                      <c:pt idx="336">
                        <c:v>42551</c:v>
                      </c:pt>
                      <c:pt idx="337">
                        <c:v>42552</c:v>
                      </c:pt>
                      <c:pt idx="338">
                        <c:v>42553</c:v>
                      </c:pt>
                      <c:pt idx="339">
                        <c:v>42554</c:v>
                      </c:pt>
                      <c:pt idx="340">
                        <c:v>42555</c:v>
                      </c:pt>
                      <c:pt idx="341">
                        <c:v>42556</c:v>
                      </c:pt>
                      <c:pt idx="342">
                        <c:v>42557</c:v>
                      </c:pt>
                      <c:pt idx="343">
                        <c:v>42558</c:v>
                      </c:pt>
                      <c:pt idx="344">
                        <c:v>42559</c:v>
                      </c:pt>
                      <c:pt idx="345">
                        <c:v>42560</c:v>
                      </c:pt>
                      <c:pt idx="346">
                        <c:v>42561</c:v>
                      </c:pt>
                      <c:pt idx="347">
                        <c:v>42562</c:v>
                      </c:pt>
                      <c:pt idx="348">
                        <c:v>42563</c:v>
                      </c:pt>
                      <c:pt idx="349">
                        <c:v>42564</c:v>
                      </c:pt>
                      <c:pt idx="350">
                        <c:v>42565</c:v>
                      </c:pt>
                      <c:pt idx="351">
                        <c:v>42566</c:v>
                      </c:pt>
                      <c:pt idx="352">
                        <c:v>42567</c:v>
                      </c:pt>
                      <c:pt idx="353">
                        <c:v>42568</c:v>
                      </c:pt>
                      <c:pt idx="354">
                        <c:v>42569</c:v>
                      </c:pt>
                      <c:pt idx="355">
                        <c:v>42570</c:v>
                      </c:pt>
                      <c:pt idx="356">
                        <c:v>42571</c:v>
                      </c:pt>
                      <c:pt idx="357">
                        <c:v>42572</c:v>
                      </c:pt>
                      <c:pt idx="358">
                        <c:v>42573</c:v>
                      </c:pt>
                      <c:pt idx="359">
                        <c:v>42574</c:v>
                      </c:pt>
                      <c:pt idx="360">
                        <c:v>42575</c:v>
                      </c:pt>
                      <c:pt idx="361">
                        <c:v>42576</c:v>
                      </c:pt>
                      <c:pt idx="362">
                        <c:v>42577</c:v>
                      </c:pt>
                      <c:pt idx="363">
                        <c:v>42578</c:v>
                      </c:pt>
                      <c:pt idx="364">
                        <c:v>42579</c:v>
                      </c:pt>
                      <c:pt idx="365">
                        <c:v>42580</c:v>
                      </c:pt>
                      <c:pt idx="366">
                        <c:v>42581</c:v>
                      </c:pt>
                      <c:pt idx="367">
                        <c:v>42582</c:v>
                      </c:pt>
                      <c:pt idx="368">
                        <c:v>42583</c:v>
                      </c:pt>
                      <c:pt idx="369">
                        <c:v>42584</c:v>
                      </c:pt>
                      <c:pt idx="370">
                        <c:v>42585</c:v>
                      </c:pt>
                      <c:pt idx="371">
                        <c:v>42586</c:v>
                      </c:pt>
                      <c:pt idx="372">
                        <c:v>42587</c:v>
                      </c:pt>
                      <c:pt idx="373">
                        <c:v>42588</c:v>
                      </c:pt>
                      <c:pt idx="374">
                        <c:v>42589</c:v>
                      </c:pt>
                      <c:pt idx="375">
                        <c:v>42590</c:v>
                      </c:pt>
                      <c:pt idx="376">
                        <c:v>42591</c:v>
                      </c:pt>
                      <c:pt idx="377">
                        <c:v>42592</c:v>
                      </c:pt>
                      <c:pt idx="378">
                        <c:v>42593</c:v>
                      </c:pt>
                      <c:pt idx="379">
                        <c:v>42594</c:v>
                      </c:pt>
                      <c:pt idx="380">
                        <c:v>42595</c:v>
                      </c:pt>
                      <c:pt idx="381">
                        <c:v>42596</c:v>
                      </c:pt>
                      <c:pt idx="382">
                        <c:v>42597</c:v>
                      </c:pt>
                      <c:pt idx="383">
                        <c:v>42598</c:v>
                      </c:pt>
                      <c:pt idx="384">
                        <c:v>42599</c:v>
                      </c:pt>
                      <c:pt idx="385">
                        <c:v>42600</c:v>
                      </c:pt>
                      <c:pt idx="386">
                        <c:v>42601</c:v>
                      </c:pt>
                      <c:pt idx="387">
                        <c:v>42602</c:v>
                      </c:pt>
                      <c:pt idx="388">
                        <c:v>42603</c:v>
                      </c:pt>
                      <c:pt idx="389">
                        <c:v>42604</c:v>
                      </c:pt>
                      <c:pt idx="390">
                        <c:v>42605</c:v>
                      </c:pt>
                      <c:pt idx="391">
                        <c:v>42606</c:v>
                      </c:pt>
                      <c:pt idx="392">
                        <c:v>42607</c:v>
                      </c:pt>
                      <c:pt idx="393">
                        <c:v>42608</c:v>
                      </c:pt>
                      <c:pt idx="394">
                        <c:v>42609</c:v>
                      </c:pt>
                      <c:pt idx="395">
                        <c:v>42610</c:v>
                      </c:pt>
                      <c:pt idx="396">
                        <c:v>42611</c:v>
                      </c:pt>
                      <c:pt idx="397">
                        <c:v>42612</c:v>
                      </c:pt>
                      <c:pt idx="398">
                        <c:v>42613</c:v>
                      </c:pt>
                      <c:pt idx="399">
                        <c:v>42614</c:v>
                      </c:pt>
                      <c:pt idx="400">
                        <c:v>42615</c:v>
                      </c:pt>
                      <c:pt idx="401">
                        <c:v>42616</c:v>
                      </c:pt>
                      <c:pt idx="402">
                        <c:v>42617</c:v>
                      </c:pt>
                      <c:pt idx="403">
                        <c:v>42618</c:v>
                      </c:pt>
                      <c:pt idx="404">
                        <c:v>42619</c:v>
                      </c:pt>
                      <c:pt idx="405">
                        <c:v>42620</c:v>
                      </c:pt>
                      <c:pt idx="406">
                        <c:v>42621</c:v>
                      </c:pt>
                      <c:pt idx="407">
                        <c:v>42622</c:v>
                      </c:pt>
                      <c:pt idx="408">
                        <c:v>42623</c:v>
                      </c:pt>
                      <c:pt idx="409">
                        <c:v>42624</c:v>
                      </c:pt>
                      <c:pt idx="410">
                        <c:v>42625</c:v>
                      </c:pt>
                      <c:pt idx="411">
                        <c:v>42626</c:v>
                      </c:pt>
                      <c:pt idx="412">
                        <c:v>42627</c:v>
                      </c:pt>
                      <c:pt idx="413">
                        <c:v>42628</c:v>
                      </c:pt>
                      <c:pt idx="414">
                        <c:v>42629</c:v>
                      </c:pt>
                      <c:pt idx="415">
                        <c:v>42630</c:v>
                      </c:pt>
                      <c:pt idx="416">
                        <c:v>42631</c:v>
                      </c:pt>
                      <c:pt idx="417">
                        <c:v>42632</c:v>
                      </c:pt>
                      <c:pt idx="418">
                        <c:v>42633</c:v>
                      </c:pt>
                      <c:pt idx="419">
                        <c:v>42634</c:v>
                      </c:pt>
                      <c:pt idx="420">
                        <c:v>42635</c:v>
                      </c:pt>
                      <c:pt idx="421">
                        <c:v>42636</c:v>
                      </c:pt>
                      <c:pt idx="422">
                        <c:v>42637</c:v>
                      </c:pt>
                      <c:pt idx="423">
                        <c:v>42638</c:v>
                      </c:pt>
                      <c:pt idx="424">
                        <c:v>42639</c:v>
                      </c:pt>
                      <c:pt idx="425">
                        <c:v>42640</c:v>
                      </c:pt>
                      <c:pt idx="426">
                        <c:v>42641</c:v>
                      </c:pt>
                      <c:pt idx="427">
                        <c:v>42642</c:v>
                      </c:pt>
                      <c:pt idx="428">
                        <c:v>42643</c:v>
                      </c:pt>
                      <c:pt idx="429">
                        <c:v>42644</c:v>
                      </c:pt>
                      <c:pt idx="430">
                        <c:v>42645</c:v>
                      </c:pt>
                      <c:pt idx="431">
                        <c:v>42646</c:v>
                      </c:pt>
                      <c:pt idx="432">
                        <c:v>42647</c:v>
                      </c:pt>
                      <c:pt idx="433">
                        <c:v>42648</c:v>
                      </c:pt>
                      <c:pt idx="434">
                        <c:v>42649</c:v>
                      </c:pt>
                      <c:pt idx="435">
                        <c:v>42650</c:v>
                      </c:pt>
                      <c:pt idx="436">
                        <c:v>42651</c:v>
                      </c:pt>
                      <c:pt idx="437">
                        <c:v>42652</c:v>
                      </c:pt>
                      <c:pt idx="438">
                        <c:v>42653</c:v>
                      </c:pt>
                      <c:pt idx="439">
                        <c:v>42654</c:v>
                      </c:pt>
                      <c:pt idx="440">
                        <c:v>42655</c:v>
                      </c:pt>
                      <c:pt idx="441">
                        <c:v>42656</c:v>
                      </c:pt>
                      <c:pt idx="442">
                        <c:v>42657</c:v>
                      </c:pt>
                      <c:pt idx="443">
                        <c:v>42658</c:v>
                      </c:pt>
                      <c:pt idx="444">
                        <c:v>42659</c:v>
                      </c:pt>
                      <c:pt idx="445">
                        <c:v>42660</c:v>
                      </c:pt>
                      <c:pt idx="446">
                        <c:v>42661</c:v>
                      </c:pt>
                      <c:pt idx="447">
                        <c:v>42662</c:v>
                      </c:pt>
                      <c:pt idx="448">
                        <c:v>42663</c:v>
                      </c:pt>
                      <c:pt idx="449">
                        <c:v>42664</c:v>
                      </c:pt>
                      <c:pt idx="450">
                        <c:v>42665</c:v>
                      </c:pt>
                      <c:pt idx="451">
                        <c:v>42666</c:v>
                      </c:pt>
                      <c:pt idx="452">
                        <c:v>42667</c:v>
                      </c:pt>
                      <c:pt idx="453">
                        <c:v>42668</c:v>
                      </c:pt>
                      <c:pt idx="454">
                        <c:v>42669</c:v>
                      </c:pt>
                      <c:pt idx="455">
                        <c:v>42670</c:v>
                      </c:pt>
                      <c:pt idx="456">
                        <c:v>42671</c:v>
                      </c:pt>
                      <c:pt idx="457">
                        <c:v>42672</c:v>
                      </c:pt>
                      <c:pt idx="458">
                        <c:v>42673</c:v>
                      </c:pt>
                      <c:pt idx="459">
                        <c:v>42674</c:v>
                      </c:pt>
                      <c:pt idx="460">
                        <c:v>42675</c:v>
                      </c:pt>
                      <c:pt idx="461">
                        <c:v>42676</c:v>
                      </c:pt>
                      <c:pt idx="462">
                        <c:v>42677</c:v>
                      </c:pt>
                      <c:pt idx="463">
                        <c:v>42678</c:v>
                      </c:pt>
                      <c:pt idx="464">
                        <c:v>42679</c:v>
                      </c:pt>
                      <c:pt idx="465">
                        <c:v>42680</c:v>
                      </c:pt>
                      <c:pt idx="466">
                        <c:v>42681</c:v>
                      </c:pt>
                      <c:pt idx="467">
                        <c:v>42682</c:v>
                      </c:pt>
                      <c:pt idx="468">
                        <c:v>42683</c:v>
                      </c:pt>
                      <c:pt idx="469">
                        <c:v>42684</c:v>
                      </c:pt>
                      <c:pt idx="470">
                        <c:v>42685</c:v>
                      </c:pt>
                      <c:pt idx="471">
                        <c:v>42686</c:v>
                      </c:pt>
                      <c:pt idx="472">
                        <c:v>42687</c:v>
                      </c:pt>
                      <c:pt idx="473">
                        <c:v>42688</c:v>
                      </c:pt>
                      <c:pt idx="474">
                        <c:v>42689</c:v>
                      </c:pt>
                      <c:pt idx="475">
                        <c:v>42690</c:v>
                      </c:pt>
                      <c:pt idx="476">
                        <c:v>42691</c:v>
                      </c:pt>
                      <c:pt idx="477">
                        <c:v>42692</c:v>
                      </c:pt>
                      <c:pt idx="478">
                        <c:v>42693</c:v>
                      </c:pt>
                      <c:pt idx="479">
                        <c:v>42694</c:v>
                      </c:pt>
                      <c:pt idx="480">
                        <c:v>42695</c:v>
                      </c:pt>
                      <c:pt idx="481">
                        <c:v>42696</c:v>
                      </c:pt>
                      <c:pt idx="482">
                        <c:v>42697</c:v>
                      </c:pt>
                      <c:pt idx="483">
                        <c:v>42698</c:v>
                      </c:pt>
                      <c:pt idx="484">
                        <c:v>42699</c:v>
                      </c:pt>
                      <c:pt idx="485">
                        <c:v>42700</c:v>
                      </c:pt>
                      <c:pt idx="486">
                        <c:v>42701</c:v>
                      </c:pt>
                      <c:pt idx="487">
                        <c:v>42702</c:v>
                      </c:pt>
                      <c:pt idx="488">
                        <c:v>42703</c:v>
                      </c:pt>
                      <c:pt idx="489">
                        <c:v>42704</c:v>
                      </c:pt>
                      <c:pt idx="490">
                        <c:v>42705</c:v>
                      </c:pt>
                      <c:pt idx="491">
                        <c:v>42706</c:v>
                      </c:pt>
                      <c:pt idx="492">
                        <c:v>42707</c:v>
                      </c:pt>
                      <c:pt idx="493">
                        <c:v>42708</c:v>
                      </c:pt>
                      <c:pt idx="494">
                        <c:v>42709</c:v>
                      </c:pt>
                      <c:pt idx="495">
                        <c:v>42710</c:v>
                      </c:pt>
                      <c:pt idx="496">
                        <c:v>42711</c:v>
                      </c:pt>
                      <c:pt idx="497">
                        <c:v>42712</c:v>
                      </c:pt>
                      <c:pt idx="498">
                        <c:v>42713</c:v>
                      </c:pt>
                      <c:pt idx="499">
                        <c:v>42714</c:v>
                      </c:pt>
                      <c:pt idx="500">
                        <c:v>42715</c:v>
                      </c:pt>
                      <c:pt idx="501">
                        <c:v>42716</c:v>
                      </c:pt>
                      <c:pt idx="502">
                        <c:v>42717</c:v>
                      </c:pt>
                      <c:pt idx="503">
                        <c:v>42718</c:v>
                      </c:pt>
                      <c:pt idx="504">
                        <c:v>42719</c:v>
                      </c:pt>
                      <c:pt idx="505">
                        <c:v>42720</c:v>
                      </c:pt>
                      <c:pt idx="506">
                        <c:v>42721</c:v>
                      </c:pt>
                      <c:pt idx="507">
                        <c:v>42722</c:v>
                      </c:pt>
                      <c:pt idx="508">
                        <c:v>42723</c:v>
                      </c:pt>
                      <c:pt idx="509">
                        <c:v>42724</c:v>
                      </c:pt>
                      <c:pt idx="510">
                        <c:v>42725</c:v>
                      </c:pt>
                      <c:pt idx="511">
                        <c:v>42726</c:v>
                      </c:pt>
                      <c:pt idx="512">
                        <c:v>42727</c:v>
                      </c:pt>
                      <c:pt idx="513">
                        <c:v>42728</c:v>
                      </c:pt>
                      <c:pt idx="514">
                        <c:v>42729</c:v>
                      </c:pt>
                      <c:pt idx="515">
                        <c:v>42730</c:v>
                      </c:pt>
                      <c:pt idx="516">
                        <c:v>42731</c:v>
                      </c:pt>
                      <c:pt idx="517">
                        <c:v>42732</c:v>
                      </c:pt>
                      <c:pt idx="518">
                        <c:v>42733</c:v>
                      </c:pt>
                      <c:pt idx="519">
                        <c:v>42734</c:v>
                      </c:pt>
                      <c:pt idx="520">
                        <c:v>42735</c:v>
                      </c:pt>
                      <c:pt idx="521">
                        <c:v>42736</c:v>
                      </c:pt>
                      <c:pt idx="522">
                        <c:v>42737</c:v>
                      </c:pt>
                      <c:pt idx="523">
                        <c:v>42738</c:v>
                      </c:pt>
                      <c:pt idx="524">
                        <c:v>42739</c:v>
                      </c:pt>
                      <c:pt idx="525">
                        <c:v>42740</c:v>
                      </c:pt>
                      <c:pt idx="526">
                        <c:v>42741</c:v>
                      </c:pt>
                      <c:pt idx="527">
                        <c:v>42742</c:v>
                      </c:pt>
                      <c:pt idx="528">
                        <c:v>42743</c:v>
                      </c:pt>
                      <c:pt idx="529">
                        <c:v>42744</c:v>
                      </c:pt>
                      <c:pt idx="530">
                        <c:v>42745</c:v>
                      </c:pt>
                      <c:pt idx="531">
                        <c:v>42746</c:v>
                      </c:pt>
                      <c:pt idx="532">
                        <c:v>42747</c:v>
                      </c:pt>
                      <c:pt idx="533">
                        <c:v>42748</c:v>
                      </c:pt>
                      <c:pt idx="534">
                        <c:v>42749</c:v>
                      </c:pt>
                      <c:pt idx="535">
                        <c:v>42750</c:v>
                      </c:pt>
                      <c:pt idx="536">
                        <c:v>42751</c:v>
                      </c:pt>
                      <c:pt idx="537">
                        <c:v>42752</c:v>
                      </c:pt>
                      <c:pt idx="538">
                        <c:v>42753</c:v>
                      </c:pt>
                      <c:pt idx="539">
                        <c:v>42754</c:v>
                      </c:pt>
                      <c:pt idx="540">
                        <c:v>42755</c:v>
                      </c:pt>
                      <c:pt idx="541">
                        <c:v>42756</c:v>
                      </c:pt>
                      <c:pt idx="542">
                        <c:v>42757</c:v>
                      </c:pt>
                      <c:pt idx="543">
                        <c:v>42758</c:v>
                      </c:pt>
                      <c:pt idx="544">
                        <c:v>42759</c:v>
                      </c:pt>
                      <c:pt idx="545">
                        <c:v>42760</c:v>
                      </c:pt>
                      <c:pt idx="546">
                        <c:v>42761</c:v>
                      </c:pt>
                      <c:pt idx="547">
                        <c:v>42762</c:v>
                      </c:pt>
                      <c:pt idx="548">
                        <c:v>42763</c:v>
                      </c:pt>
                      <c:pt idx="549">
                        <c:v>42764</c:v>
                      </c:pt>
                      <c:pt idx="550">
                        <c:v>42765</c:v>
                      </c:pt>
                      <c:pt idx="551">
                        <c:v>42766</c:v>
                      </c:pt>
                      <c:pt idx="552">
                        <c:v>42767</c:v>
                      </c:pt>
                      <c:pt idx="553">
                        <c:v>42768</c:v>
                      </c:pt>
                      <c:pt idx="554">
                        <c:v>42769</c:v>
                      </c:pt>
                      <c:pt idx="555">
                        <c:v>42770</c:v>
                      </c:pt>
                      <c:pt idx="556">
                        <c:v>42771</c:v>
                      </c:pt>
                      <c:pt idx="557">
                        <c:v>42772</c:v>
                      </c:pt>
                      <c:pt idx="558">
                        <c:v>42773</c:v>
                      </c:pt>
                      <c:pt idx="559">
                        <c:v>42774</c:v>
                      </c:pt>
                      <c:pt idx="560">
                        <c:v>42775</c:v>
                      </c:pt>
                      <c:pt idx="561">
                        <c:v>42776</c:v>
                      </c:pt>
                      <c:pt idx="562">
                        <c:v>42777</c:v>
                      </c:pt>
                      <c:pt idx="563">
                        <c:v>42778</c:v>
                      </c:pt>
                      <c:pt idx="564">
                        <c:v>42779</c:v>
                      </c:pt>
                      <c:pt idx="565">
                        <c:v>42780</c:v>
                      </c:pt>
                      <c:pt idx="566">
                        <c:v>42781</c:v>
                      </c:pt>
                      <c:pt idx="567">
                        <c:v>42782</c:v>
                      </c:pt>
                      <c:pt idx="568">
                        <c:v>42783</c:v>
                      </c:pt>
                      <c:pt idx="569">
                        <c:v>42784</c:v>
                      </c:pt>
                      <c:pt idx="570">
                        <c:v>42785</c:v>
                      </c:pt>
                      <c:pt idx="571">
                        <c:v>42786</c:v>
                      </c:pt>
                      <c:pt idx="572">
                        <c:v>42787</c:v>
                      </c:pt>
                      <c:pt idx="573">
                        <c:v>42788</c:v>
                      </c:pt>
                      <c:pt idx="574">
                        <c:v>42789</c:v>
                      </c:pt>
                      <c:pt idx="575">
                        <c:v>42790</c:v>
                      </c:pt>
                      <c:pt idx="576">
                        <c:v>42791</c:v>
                      </c:pt>
                      <c:pt idx="577">
                        <c:v>42792</c:v>
                      </c:pt>
                      <c:pt idx="578">
                        <c:v>42793</c:v>
                      </c:pt>
                      <c:pt idx="579">
                        <c:v>42794</c:v>
                      </c:pt>
                      <c:pt idx="580">
                        <c:v>42795</c:v>
                      </c:pt>
                      <c:pt idx="581">
                        <c:v>42796</c:v>
                      </c:pt>
                      <c:pt idx="582">
                        <c:v>42797</c:v>
                      </c:pt>
                      <c:pt idx="583">
                        <c:v>42798</c:v>
                      </c:pt>
                      <c:pt idx="584">
                        <c:v>42799</c:v>
                      </c:pt>
                      <c:pt idx="585">
                        <c:v>42800</c:v>
                      </c:pt>
                      <c:pt idx="586">
                        <c:v>42801</c:v>
                      </c:pt>
                      <c:pt idx="587">
                        <c:v>42802</c:v>
                      </c:pt>
                      <c:pt idx="588">
                        <c:v>42803</c:v>
                      </c:pt>
                      <c:pt idx="589">
                        <c:v>42804</c:v>
                      </c:pt>
                      <c:pt idx="590">
                        <c:v>42805</c:v>
                      </c:pt>
                      <c:pt idx="591">
                        <c:v>42806</c:v>
                      </c:pt>
                      <c:pt idx="592">
                        <c:v>42807</c:v>
                      </c:pt>
                      <c:pt idx="593">
                        <c:v>42808</c:v>
                      </c:pt>
                      <c:pt idx="594">
                        <c:v>42809</c:v>
                      </c:pt>
                      <c:pt idx="595">
                        <c:v>42810</c:v>
                      </c:pt>
                      <c:pt idx="596">
                        <c:v>42811</c:v>
                      </c:pt>
                      <c:pt idx="597">
                        <c:v>42812</c:v>
                      </c:pt>
                      <c:pt idx="598">
                        <c:v>42813</c:v>
                      </c:pt>
                      <c:pt idx="599">
                        <c:v>42814</c:v>
                      </c:pt>
                      <c:pt idx="600">
                        <c:v>42815</c:v>
                      </c:pt>
                      <c:pt idx="601">
                        <c:v>42816</c:v>
                      </c:pt>
                      <c:pt idx="602">
                        <c:v>42817</c:v>
                      </c:pt>
                      <c:pt idx="603">
                        <c:v>42818</c:v>
                      </c:pt>
                      <c:pt idx="604">
                        <c:v>42819</c:v>
                      </c:pt>
                      <c:pt idx="605">
                        <c:v>42820</c:v>
                      </c:pt>
                      <c:pt idx="606">
                        <c:v>42821</c:v>
                      </c:pt>
                      <c:pt idx="607">
                        <c:v>42822</c:v>
                      </c:pt>
                      <c:pt idx="608">
                        <c:v>42823</c:v>
                      </c:pt>
                      <c:pt idx="609">
                        <c:v>42824</c:v>
                      </c:pt>
                      <c:pt idx="610">
                        <c:v>42825</c:v>
                      </c:pt>
                      <c:pt idx="611">
                        <c:v>42826</c:v>
                      </c:pt>
                      <c:pt idx="612">
                        <c:v>42827</c:v>
                      </c:pt>
                      <c:pt idx="613">
                        <c:v>42828</c:v>
                      </c:pt>
                      <c:pt idx="614">
                        <c:v>42829</c:v>
                      </c:pt>
                      <c:pt idx="615">
                        <c:v>42830</c:v>
                      </c:pt>
                      <c:pt idx="616">
                        <c:v>42831</c:v>
                      </c:pt>
                      <c:pt idx="617">
                        <c:v>42832</c:v>
                      </c:pt>
                      <c:pt idx="618">
                        <c:v>42833</c:v>
                      </c:pt>
                      <c:pt idx="619">
                        <c:v>42834</c:v>
                      </c:pt>
                      <c:pt idx="620">
                        <c:v>42835</c:v>
                      </c:pt>
                      <c:pt idx="621">
                        <c:v>42836</c:v>
                      </c:pt>
                      <c:pt idx="622">
                        <c:v>42837</c:v>
                      </c:pt>
                      <c:pt idx="623">
                        <c:v>42838</c:v>
                      </c:pt>
                      <c:pt idx="624">
                        <c:v>42839</c:v>
                      </c:pt>
                      <c:pt idx="625">
                        <c:v>42840</c:v>
                      </c:pt>
                      <c:pt idx="626">
                        <c:v>42841</c:v>
                      </c:pt>
                      <c:pt idx="627">
                        <c:v>42842</c:v>
                      </c:pt>
                      <c:pt idx="628">
                        <c:v>42843</c:v>
                      </c:pt>
                      <c:pt idx="629">
                        <c:v>42844</c:v>
                      </c:pt>
                      <c:pt idx="630">
                        <c:v>42845</c:v>
                      </c:pt>
                      <c:pt idx="631">
                        <c:v>42846</c:v>
                      </c:pt>
                      <c:pt idx="632">
                        <c:v>42847</c:v>
                      </c:pt>
                      <c:pt idx="633">
                        <c:v>42848</c:v>
                      </c:pt>
                      <c:pt idx="634">
                        <c:v>42849</c:v>
                      </c:pt>
                      <c:pt idx="635">
                        <c:v>42850</c:v>
                      </c:pt>
                      <c:pt idx="636">
                        <c:v>42851</c:v>
                      </c:pt>
                      <c:pt idx="637">
                        <c:v>42852</c:v>
                      </c:pt>
                      <c:pt idx="638">
                        <c:v>42853</c:v>
                      </c:pt>
                      <c:pt idx="639">
                        <c:v>42854</c:v>
                      </c:pt>
                      <c:pt idx="640">
                        <c:v>42855</c:v>
                      </c:pt>
                      <c:pt idx="641">
                        <c:v>42856</c:v>
                      </c:pt>
                      <c:pt idx="642">
                        <c:v>42857</c:v>
                      </c:pt>
                      <c:pt idx="643">
                        <c:v>42858</c:v>
                      </c:pt>
                      <c:pt idx="644">
                        <c:v>42859</c:v>
                      </c:pt>
                      <c:pt idx="645">
                        <c:v>42860</c:v>
                      </c:pt>
                      <c:pt idx="646">
                        <c:v>42861</c:v>
                      </c:pt>
                      <c:pt idx="647">
                        <c:v>42862</c:v>
                      </c:pt>
                      <c:pt idx="648">
                        <c:v>42863</c:v>
                      </c:pt>
                      <c:pt idx="649">
                        <c:v>42864</c:v>
                      </c:pt>
                      <c:pt idx="650">
                        <c:v>42865</c:v>
                      </c:pt>
                      <c:pt idx="651">
                        <c:v>42866</c:v>
                      </c:pt>
                      <c:pt idx="652">
                        <c:v>42867</c:v>
                      </c:pt>
                      <c:pt idx="653">
                        <c:v>42868</c:v>
                      </c:pt>
                      <c:pt idx="654">
                        <c:v>42869</c:v>
                      </c:pt>
                      <c:pt idx="655">
                        <c:v>42870</c:v>
                      </c:pt>
                      <c:pt idx="656">
                        <c:v>42871</c:v>
                      </c:pt>
                      <c:pt idx="657">
                        <c:v>42872</c:v>
                      </c:pt>
                      <c:pt idx="658">
                        <c:v>42873</c:v>
                      </c:pt>
                      <c:pt idx="659">
                        <c:v>42874</c:v>
                      </c:pt>
                      <c:pt idx="660">
                        <c:v>42875</c:v>
                      </c:pt>
                      <c:pt idx="661">
                        <c:v>42876</c:v>
                      </c:pt>
                      <c:pt idx="662">
                        <c:v>42877</c:v>
                      </c:pt>
                      <c:pt idx="663">
                        <c:v>42878</c:v>
                      </c:pt>
                      <c:pt idx="664">
                        <c:v>42879</c:v>
                      </c:pt>
                      <c:pt idx="665">
                        <c:v>42880</c:v>
                      </c:pt>
                      <c:pt idx="666">
                        <c:v>42881</c:v>
                      </c:pt>
                      <c:pt idx="667">
                        <c:v>42882</c:v>
                      </c:pt>
                      <c:pt idx="668">
                        <c:v>42883</c:v>
                      </c:pt>
                      <c:pt idx="669">
                        <c:v>42884</c:v>
                      </c:pt>
                      <c:pt idx="670">
                        <c:v>42885</c:v>
                      </c:pt>
                      <c:pt idx="671">
                        <c:v>42886</c:v>
                      </c:pt>
                      <c:pt idx="672">
                        <c:v>42887</c:v>
                      </c:pt>
                      <c:pt idx="673">
                        <c:v>42888</c:v>
                      </c:pt>
                      <c:pt idx="674">
                        <c:v>42889</c:v>
                      </c:pt>
                      <c:pt idx="675">
                        <c:v>42890</c:v>
                      </c:pt>
                      <c:pt idx="676">
                        <c:v>42891</c:v>
                      </c:pt>
                      <c:pt idx="677">
                        <c:v>42892</c:v>
                      </c:pt>
                      <c:pt idx="678">
                        <c:v>42893</c:v>
                      </c:pt>
                      <c:pt idx="679">
                        <c:v>42894</c:v>
                      </c:pt>
                      <c:pt idx="680">
                        <c:v>42895</c:v>
                      </c:pt>
                      <c:pt idx="681">
                        <c:v>42896</c:v>
                      </c:pt>
                      <c:pt idx="682">
                        <c:v>42897</c:v>
                      </c:pt>
                      <c:pt idx="683">
                        <c:v>42898</c:v>
                      </c:pt>
                      <c:pt idx="684">
                        <c:v>42899</c:v>
                      </c:pt>
                      <c:pt idx="685">
                        <c:v>42900</c:v>
                      </c:pt>
                      <c:pt idx="686">
                        <c:v>42901</c:v>
                      </c:pt>
                      <c:pt idx="687">
                        <c:v>42902</c:v>
                      </c:pt>
                      <c:pt idx="688">
                        <c:v>42903</c:v>
                      </c:pt>
                      <c:pt idx="689">
                        <c:v>42904</c:v>
                      </c:pt>
                      <c:pt idx="690">
                        <c:v>42905</c:v>
                      </c:pt>
                      <c:pt idx="691">
                        <c:v>42906</c:v>
                      </c:pt>
                      <c:pt idx="692">
                        <c:v>42907</c:v>
                      </c:pt>
                      <c:pt idx="693">
                        <c:v>42908</c:v>
                      </c:pt>
                      <c:pt idx="694">
                        <c:v>42909</c:v>
                      </c:pt>
                      <c:pt idx="695">
                        <c:v>42910</c:v>
                      </c:pt>
                      <c:pt idx="696">
                        <c:v>42911</c:v>
                      </c:pt>
                      <c:pt idx="697">
                        <c:v>42912</c:v>
                      </c:pt>
                      <c:pt idx="698">
                        <c:v>42913</c:v>
                      </c:pt>
                      <c:pt idx="699">
                        <c:v>42914</c:v>
                      </c:pt>
                      <c:pt idx="700">
                        <c:v>42915</c:v>
                      </c:pt>
                      <c:pt idx="701">
                        <c:v>42916</c:v>
                      </c:pt>
                      <c:pt idx="702">
                        <c:v>42917</c:v>
                      </c:pt>
                      <c:pt idx="703">
                        <c:v>42918</c:v>
                      </c:pt>
                      <c:pt idx="704">
                        <c:v>42919</c:v>
                      </c:pt>
                      <c:pt idx="705">
                        <c:v>42920</c:v>
                      </c:pt>
                      <c:pt idx="706">
                        <c:v>42921</c:v>
                      </c:pt>
                      <c:pt idx="707">
                        <c:v>42922</c:v>
                      </c:pt>
                      <c:pt idx="708">
                        <c:v>42923</c:v>
                      </c:pt>
                      <c:pt idx="709">
                        <c:v>42924</c:v>
                      </c:pt>
                      <c:pt idx="710">
                        <c:v>42925</c:v>
                      </c:pt>
                      <c:pt idx="711">
                        <c:v>42926</c:v>
                      </c:pt>
                      <c:pt idx="712">
                        <c:v>42927</c:v>
                      </c:pt>
                      <c:pt idx="713">
                        <c:v>42928</c:v>
                      </c:pt>
                      <c:pt idx="714">
                        <c:v>42929</c:v>
                      </c:pt>
                      <c:pt idx="715">
                        <c:v>42930</c:v>
                      </c:pt>
                      <c:pt idx="716">
                        <c:v>42931</c:v>
                      </c:pt>
                      <c:pt idx="717">
                        <c:v>42932</c:v>
                      </c:pt>
                      <c:pt idx="718">
                        <c:v>42933</c:v>
                      </c:pt>
                      <c:pt idx="719">
                        <c:v>42934</c:v>
                      </c:pt>
                      <c:pt idx="720">
                        <c:v>42935</c:v>
                      </c:pt>
                      <c:pt idx="721">
                        <c:v>42936</c:v>
                      </c:pt>
                      <c:pt idx="722">
                        <c:v>42937</c:v>
                      </c:pt>
                      <c:pt idx="723">
                        <c:v>42938</c:v>
                      </c:pt>
                      <c:pt idx="724">
                        <c:v>42939</c:v>
                      </c:pt>
                      <c:pt idx="725">
                        <c:v>42940</c:v>
                      </c:pt>
                      <c:pt idx="726">
                        <c:v>42941</c:v>
                      </c:pt>
                      <c:pt idx="727">
                        <c:v>42942</c:v>
                      </c:pt>
                      <c:pt idx="728">
                        <c:v>42943</c:v>
                      </c:pt>
                      <c:pt idx="729">
                        <c:v>42944</c:v>
                      </c:pt>
                      <c:pt idx="730">
                        <c:v>42945</c:v>
                      </c:pt>
                      <c:pt idx="731">
                        <c:v>42946</c:v>
                      </c:pt>
                      <c:pt idx="732">
                        <c:v>42947</c:v>
                      </c:pt>
                      <c:pt idx="733">
                        <c:v>42948</c:v>
                      </c:pt>
                      <c:pt idx="734">
                        <c:v>42949</c:v>
                      </c:pt>
                      <c:pt idx="735">
                        <c:v>42950</c:v>
                      </c:pt>
                      <c:pt idx="736">
                        <c:v>42951</c:v>
                      </c:pt>
                      <c:pt idx="737">
                        <c:v>42952</c:v>
                      </c:pt>
                      <c:pt idx="738">
                        <c:v>42953</c:v>
                      </c:pt>
                      <c:pt idx="739">
                        <c:v>42954</c:v>
                      </c:pt>
                      <c:pt idx="740">
                        <c:v>42955</c:v>
                      </c:pt>
                      <c:pt idx="741">
                        <c:v>42956</c:v>
                      </c:pt>
                      <c:pt idx="742">
                        <c:v>42957</c:v>
                      </c:pt>
                      <c:pt idx="743">
                        <c:v>42958</c:v>
                      </c:pt>
                      <c:pt idx="744">
                        <c:v>42959</c:v>
                      </c:pt>
                      <c:pt idx="745">
                        <c:v>42960</c:v>
                      </c:pt>
                      <c:pt idx="746">
                        <c:v>42961</c:v>
                      </c:pt>
                      <c:pt idx="747">
                        <c:v>42962</c:v>
                      </c:pt>
                      <c:pt idx="748">
                        <c:v>42963</c:v>
                      </c:pt>
                      <c:pt idx="749">
                        <c:v>42964</c:v>
                      </c:pt>
                      <c:pt idx="750">
                        <c:v>42965</c:v>
                      </c:pt>
                      <c:pt idx="751">
                        <c:v>42966</c:v>
                      </c:pt>
                      <c:pt idx="752">
                        <c:v>42967</c:v>
                      </c:pt>
                      <c:pt idx="753">
                        <c:v>42968</c:v>
                      </c:pt>
                      <c:pt idx="754">
                        <c:v>42969</c:v>
                      </c:pt>
                      <c:pt idx="755">
                        <c:v>42970</c:v>
                      </c:pt>
                      <c:pt idx="756">
                        <c:v>42971</c:v>
                      </c:pt>
                      <c:pt idx="757">
                        <c:v>42972</c:v>
                      </c:pt>
                      <c:pt idx="758">
                        <c:v>42973</c:v>
                      </c:pt>
                      <c:pt idx="759">
                        <c:v>42974</c:v>
                      </c:pt>
                      <c:pt idx="760">
                        <c:v>42975</c:v>
                      </c:pt>
                      <c:pt idx="761">
                        <c:v>42976</c:v>
                      </c:pt>
                      <c:pt idx="762">
                        <c:v>42977</c:v>
                      </c:pt>
                      <c:pt idx="763">
                        <c:v>42978</c:v>
                      </c:pt>
                      <c:pt idx="764">
                        <c:v>42979</c:v>
                      </c:pt>
                      <c:pt idx="765">
                        <c:v>42980</c:v>
                      </c:pt>
                      <c:pt idx="766">
                        <c:v>42981</c:v>
                      </c:pt>
                      <c:pt idx="767">
                        <c:v>42982</c:v>
                      </c:pt>
                      <c:pt idx="768">
                        <c:v>42983</c:v>
                      </c:pt>
                      <c:pt idx="769">
                        <c:v>42984</c:v>
                      </c:pt>
                      <c:pt idx="770">
                        <c:v>42985</c:v>
                      </c:pt>
                      <c:pt idx="771">
                        <c:v>42986</c:v>
                      </c:pt>
                      <c:pt idx="772">
                        <c:v>42987</c:v>
                      </c:pt>
                      <c:pt idx="773">
                        <c:v>42988</c:v>
                      </c:pt>
                      <c:pt idx="774">
                        <c:v>42989</c:v>
                      </c:pt>
                      <c:pt idx="775">
                        <c:v>42990</c:v>
                      </c:pt>
                      <c:pt idx="776">
                        <c:v>42991</c:v>
                      </c:pt>
                      <c:pt idx="777">
                        <c:v>42992</c:v>
                      </c:pt>
                      <c:pt idx="778">
                        <c:v>42993</c:v>
                      </c:pt>
                      <c:pt idx="779">
                        <c:v>42994</c:v>
                      </c:pt>
                      <c:pt idx="780">
                        <c:v>42995</c:v>
                      </c:pt>
                      <c:pt idx="781">
                        <c:v>42996</c:v>
                      </c:pt>
                      <c:pt idx="782">
                        <c:v>42997</c:v>
                      </c:pt>
                      <c:pt idx="783">
                        <c:v>42998</c:v>
                      </c:pt>
                      <c:pt idx="784">
                        <c:v>42999</c:v>
                      </c:pt>
                      <c:pt idx="785">
                        <c:v>43000</c:v>
                      </c:pt>
                      <c:pt idx="786">
                        <c:v>43001</c:v>
                      </c:pt>
                      <c:pt idx="787">
                        <c:v>43002</c:v>
                      </c:pt>
                      <c:pt idx="788">
                        <c:v>43003</c:v>
                      </c:pt>
                      <c:pt idx="789">
                        <c:v>43004</c:v>
                      </c:pt>
                      <c:pt idx="790">
                        <c:v>43005</c:v>
                      </c:pt>
                      <c:pt idx="791">
                        <c:v>43006</c:v>
                      </c:pt>
                      <c:pt idx="792">
                        <c:v>43007</c:v>
                      </c:pt>
                      <c:pt idx="793">
                        <c:v>43008</c:v>
                      </c:pt>
                      <c:pt idx="794">
                        <c:v>43009</c:v>
                      </c:pt>
                      <c:pt idx="795">
                        <c:v>43010</c:v>
                      </c:pt>
                      <c:pt idx="796">
                        <c:v>43011</c:v>
                      </c:pt>
                      <c:pt idx="797">
                        <c:v>43012</c:v>
                      </c:pt>
                      <c:pt idx="798">
                        <c:v>43013</c:v>
                      </c:pt>
                      <c:pt idx="799">
                        <c:v>43014</c:v>
                      </c:pt>
                      <c:pt idx="800">
                        <c:v>43015</c:v>
                      </c:pt>
                      <c:pt idx="801">
                        <c:v>43016</c:v>
                      </c:pt>
                      <c:pt idx="802">
                        <c:v>43017</c:v>
                      </c:pt>
                      <c:pt idx="803">
                        <c:v>43018</c:v>
                      </c:pt>
                      <c:pt idx="804">
                        <c:v>43019</c:v>
                      </c:pt>
                      <c:pt idx="805">
                        <c:v>43020</c:v>
                      </c:pt>
                      <c:pt idx="806">
                        <c:v>43021</c:v>
                      </c:pt>
                      <c:pt idx="807">
                        <c:v>43022</c:v>
                      </c:pt>
                      <c:pt idx="808">
                        <c:v>43023</c:v>
                      </c:pt>
                      <c:pt idx="809">
                        <c:v>43024</c:v>
                      </c:pt>
                      <c:pt idx="810">
                        <c:v>43025</c:v>
                      </c:pt>
                      <c:pt idx="811">
                        <c:v>43026</c:v>
                      </c:pt>
                      <c:pt idx="812">
                        <c:v>43027</c:v>
                      </c:pt>
                      <c:pt idx="813">
                        <c:v>43028</c:v>
                      </c:pt>
                      <c:pt idx="814">
                        <c:v>43029</c:v>
                      </c:pt>
                      <c:pt idx="815">
                        <c:v>43030</c:v>
                      </c:pt>
                      <c:pt idx="816">
                        <c:v>43031</c:v>
                      </c:pt>
                      <c:pt idx="817">
                        <c:v>43032</c:v>
                      </c:pt>
                      <c:pt idx="818">
                        <c:v>43033</c:v>
                      </c:pt>
                      <c:pt idx="819">
                        <c:v>43034</c:v>
                      </c:pt>
                      <c:pt idx="820">
                        <c:v>43035</c:v>
                      </c:pt>
                      <c:pt idx="821">
                        <c:v>43036</c:v>
                      </c:pt>
                      <c:pt idx="822">
                        <c:v>43037</c:v>
                      </c:pt>
                      <c:pt idx="823">
                        <c:v>43038</c:v>
                      </c:pt>
                      <c:pt idx="824">
                        <c:v>43039</c:v>
                      </c:pt>
                      <c:pt idx="825">
                        <c:v>43040</c:v>
                      </c:pt>
                      <c:pt idx="826">
                        <c:v>43041</c:v>
                      </c:pt>
                      <c:pt idx="827">
                        <c:v>43042</c:v>
                      </c:pt>
                      <c:pt idx="828">
                        <c:v>43043</c:v>
                      </c:pt>
                      <c:pt idx="829">
                        <c:v>43044</c:v>
                      </c:pt>
                      <c:pt idx="830">
                        <c:v>43045</c:v>
                      </c:pt>
                      <c:pt idx="831">
                        <c:v>43046</c:v>
                      </c:pt>
                      <c:pt idx="832">
                        <c:v>43047</c:v>
                      </c:pt>
                      <c:pt idx="833">
                        <c:v>43048</c:v>
                      </c:pt>
                      <c:pt idx="834">
                        <c:v>43049</c:v>
                      </c:pt>
                      <c:pt idx="835">
                        <c:v>43050</c:v>
                      </c:pt>
                      <c:pt idx="836">
                        <c:v>43051</c:v>
                      </c:pt>
                      <c:pt idx="837">
                        <c:v>43052</c:v>
                      </c:pt>
                      <c:pt idx="838">
                        <c:v>43053</c:v>
                      </c:pt>
                      <c:pt idx="839">
                        <c:v>43054</c:v>
                      </c:pt>
                      <c:pt idx="840">
                        <c:v>43055</c:v>
                      </c:pt>
                      <c:pt idx="841">
                        <c:v>43056</c:v>
                      </c:pt>
                      <c:pt idx="842">
                        <c:v>43057</c:v>
                      </c:pt>
                      <c:pt idx="843">
                        <c:v>43058</c:v>
                      </c:pt>
                      <c:pt idx="844">
                        <c:v>43059</c:v>
                      </c:pt>
                      <c:pt idx="845">
                        <c:v>43060</c:v>
                      </c:pt>
                      <c:pt idx="846">
                        <c:v>43061</c:v>
                      </c:pt>
                      <c:pt idx="847">
                        <c:v>43062</c:v>
                      </c:pt>
                      <c:pt idx="848">
                        <c:v>43063</c:v>
                      </c:pt>
                      <c:pt idx="849">
                        <c:v>43064</c:v>
                      </c:pt>
                      <c:pt idx="850">
                        <c:v>43065</c:v>
                      </c:pt>
                      <c:pt idx="851">
                        <c:v>43066</c:v>
                      </c:pt>
                      <c:pt idx="852">
                        <c:v>43067</c:v>
                      </c:pt>
                      <c:pt idx="853">
                        <c:v>43068</c:v>
                      </c:pt>
                      <c:pt idx="854">
                        <c:v>43069</c:v>
                      </c:pt>
                      <c:pt idx="855">
                        <c:v>43070</c:v>
                      </c:pt>
                      <c:pt idx="856">
                        <c:v>43071</c:v>
                      </c:pt>
                      <c:pt idx="857">
                        <c:v>43072</c:v>
                      </c:pt>
                      <c:pt idx="858">
                        <c:v>43073</c:v>
                      </c:pt>
                      <c:pt idx="859">
                        <c:v>43074</c:v>
                      </c:pt>
                      <c:pt idx="860">
                        <c:v>43075</c:v>
                      </c:pt>
                      <c:pt idx="861">
                        <c:v>43076</c:v>
                      </c:pt>
                      <c:pt idx="862">
                        <c:v>43077</c:v>
                      </c:pt>
                      <c:pt idx="863">
                        <c:v>43078</c:v>
                      </c:pt>
                      <c:pt idx="864">
                        <c:v>43079</c:v>
                      </c:pt>
                      <c:pt idx="865">
                        <c:v>43080</c:v>
                      </c:pt>
                      <c:pt idx="866">
                        <c:v>43081</c:v>
                      </c:pt>
                      <c:pt idx="867">
                        <c:v>43082</c:v>
                      </c:pt>
                      <c:pt idx="868">
                        <c:v>43083</c:v>
                      </c:pt>
                      <c:pt idx="869">
                        <c:v>43084</c:v>
                      </c:pt>
                      <c:pt idx="870">
                        <c:v>43085</c:v>
                      </c:pt>
                      <c:pt idx="871">
                        <c:v>43086</c:v>
                      </c:pt>
                      <c:pt idx="872">
                        <c:v>43087</c:v>
                      </c:pt>
                      <c:pt idx="873">
                        <c:v>43088</c:v>
                      </c:pt>
                      <c:pt idx="874">
                        <c:v>43089</c:v>
                      </c:pt>
                      <c:pt idx="875">
                        <c:v>43090</c:v>
                      </c:pt>
                      <c:pt idx="876">
                        <c:v>43091</c:v>
                      </c:pt>
                      <c:pt idx="877">
                        <c:v>43092</c:v>
                      </c:pt>
                      <c:pt idx="878">
                        <c:v>43093</c:v>
                      </c:pt>
                      <c:pt idx="879">
                        <c:v>43094</c:v>
                      </c:pt>
                      <c:pt idx="880">
                        <c:v>43095</c:v>
                      </c:pt>
                      <c:pt idx="881">
                        <c:v>43096</c:v>
                      </c:pt>
                      <c:pt idx="882">
                        <c:v>43097</c:v>
                      </c:pt>
                      <c:pt idx="883">
                        <c:v>43098</c:v>
                      </c:pt>
                      <c:pt idx="884">
                        <c:v>43099</c:v>
                      </c:pt>
                      <c:pt idx="885">
                        <c:v>43100</c:v>
                      </c:pt>
                      <c:pt idx="886">
                        <c:v>43101</c:v>
                      </c:pt>
                      <c:pt idx="887">
                        <c:v>43102</c:v>
                      </c:pt>
                      <c:pt idx="888">
                        <c:v>43103</c:v>
                      </c:pt>
                      <c:pt idx="889">
                        <c:v>43104</c:v>
                      </c:pt>
                      <c:pt idx="890">
                        <c:v>43105</c:v>
                      </c:pt>
                      <c:pt idx="891">
                        <c:v>43106</c:v>
                      </c:pt>
                      <c:pt idx="892">
                        <c:v>43107</c:v>
                      </c:pt>
                      <c:pt idx="893">
                        <c:v>43108</c:v>
                      </c:pt>
                      <c:pt idx="894">
                        <c:v>43109</c:v>
                      </c:pt>
                      <c:pt idx="895">
                        <c:v>43110</c:v>
                      </c:pt>
                      <c:pt idx="896">
                        <c:v>43111</c:v>
                      </c:pt>
                      <c:pt idx="897">
                        <c:v>43112</c:v>
                      </c:pt>
                      <c:pt idx="898">
                        <c:v>43113</c:v>
                      </c:pt>
                      <c:pt idx="899">
                        <c:v>43114</c:v>
                      </c:pt>
                      <c:pt idx="900">
                        <c:v>43115</c:v>
                      </c:pt>
                      <c:pt idx="901">
                        <c:v>43116</c:v>
                      </c:pt>
                      <c:pt idx="902">
                        <c:v>43117</c:v>
                      </c:pt>
                      <c:pt idx="903">
                        <c:v>43118</c:v>
                      </c:pt>
                      <c:pt idx="904">
                        <c:v>43119</c:v>
                      </c:pt>
                      <c:pt idx="905">
                        <c:v>43120</c:v>
                      </c:pt>
                      <c:pt idx="906">
                        <c:v>43121</c:v>
                      </c:pt>
                      <c:pt idx="907">
                        <c:v>43122</c:v>
                      </c:pt>
                      <c:pt idx="908">
                        <c:v>43123</c:v>
                      </c:pt>
                      <c:pt idx="909">
                        <c:v>43124</c:v>
                      </c:pt>
                      <c:pt idx="910">
                        <c:v>43125</c:v>
                      </c:pt>
                      <c:pt idx="911">
                        <c:v>43126</c:v>
                      </c:pt>
                      <c:pt idx="912">
                        <c:v>43127</c:v>
                      </c:pt>
                      <c:pt idx="913">
                        <c:v>43128</c:v>
                      </c:pt>
                      <c:pt idx="914">
                        <c:v>43129</c:v>
                      </c:pt>
                      <c:pt idx="915">
                        <c:v>43130</c:v>
                      </c:pt>
                      <c:pt idx="916">
                        <c:v>43131</c:v>
                      </c:pt>
                      <c:pt idx="917">
                        <c:v>43132</c:v>
                      </c:pt>
                      <c:pt idx="918">
                        <c:v>43133</c:v>
                      </c:pt>
                      <c:pt idx="919">
                        <c:v>43134</c:v>
                      </c:pt>
                      <c:pt idx="920">
                        <c:v>43135</c:v>
                      </c:pt>
                      <c:pt idx="921">
                        <c:v>43136</c:v>
                      </c:pt>
                      <c:pt idx="922">
                        <c:v>43137</c:v>
                      </c:pt>
                      <c:pt idx="923">
                        <c:v>43138</c:v>
                      </c:pt>
                      <c:pt idx="924">
                        <c:v>43139</c:v>
                      </c:pt>
                      <c:pt idx="925">
                        <c:v>43140</c:v>
                      </c:pt>
                      <c:pt idx="926">
                        <c:v>43141</c:v>
                      </c:pt>
                      <c:pt idx="927">
                        <c:v>43142</c:v>
                      </c:pt>
                      <c:pt idx="928">
                        <c:v>43143</c:v>
                      </c:pt>
                      <c:pt idx="929">
                        <c:v>43144</c:v>
                      </c:pt>
                      <c:pt idx="930">
                        <c:v>43145</c:v>
                      </c:pt>
                      <c:pt idx="931">
                        <c:v>43146</c:v>
                      </c:pt>
                      <c:pt idx="932">
                        <c:v>43147</c:v>
                      </c:pt>
                      <c:pt idx="933">
                        <c:v>43148</c:v>
                      </c:pt>
                      <c:pt idx="934">
                        <c:v>43149</c:v>
                      </c:pt>
                      <c:pt idx="935">
                        <c:v>43150</c:v>
                      </c:pt>
                      <c:pt idx="936">
                        <c:v>43151</c:v>
                      </c:pt>
                      <c:pt idx="937">
                        <c:v>43152</c:v>
                      </c:pt>
                      <c:pt idx="938">
                        <c:v>43153</c:v>
                      </c:pt>
                      <c:pt idx="939">
                        <c:v>43154</c:v>
                      </c:pt>
                      <c:pt idx="940">
                        <c:v>43155</c:v>
                      </c:pt>
                      <c:pt idx="941">
                        <c:v>43156</c:v>
                      </c:pt>
                      <c:pt idx="942">
                        <c:v>43157</c:v>
                      </c:pt>
                      <c:pt idx="943">
                        <c:v>43158</c:v>
                      </c:pt>
                      <c:pt idx="944">
                        <c:v>43159</c:v>
                      </c:pt>
                      <c:pt idx="945">
                        <c:v>43160</c:v>
                      </c:pt>
                      <c:pt idx="946">
                        <c:v>43161</c:v>
                      </c:pt>
                      <c:pt idx="947">
                        <c:v>43162</c:v>
                      </c:pt>
                      <c:pt idx="948">
                        <c:v>43163</c:v>
                      </c:pt>
                      <c:pt idx="949">
                        <c:v>43164</c:v>
                      </c:pt>
                      <c:pt idx="950">
                        <c:v>43165</c:v>
                      </c:pt>
                      <c:pt idx="951">
                        <c:v>43166</c:v>
                      </c:pt>
                      <c:pt idx="952">
                        <c:v>43167</c:v>
                      </c:pt>
                      <c:pt idx="953">
                        <c:v>43168</c:v>
                      </c:pt>
                      <c:pt idx="954">
                        <c:v>43169</c:v>
                      </c:pt>
                      <c:pt idx="955">
                        <c:v>43170</c:v>
                      </c:pt>
                      <c:pt idx="956">
                        <c:v>43171</c:v>
                      </c:pt>
                      <c:pt idx="957">
                        <c:v>43172</c:v>
                      </c:pt>
                      <c:pt idx="958">
                        <c:v>43173</c:v>
                      </c:pt>
                      <c:pt idx="959">
                        <c:v>43174</c:v>
                      </c:pt>
                      <c:pt idx="960">
                        <c:v>43175</c:v>
                      </c:pt>
                      <c:pt idx="961">
                        <c:v>43176</c:v>
                      </c:pt>
                      <c:pt idx="962">
                        <c:v>43177</c:v>
                      </c:pt>
                      <c:pt idx="963">
                        <c:v>43178</c:v>
                      </c:pt>
                      <c:pt idx="964">
                        <c:v>43179</c:v>
                      </c:pt>
                      <c:pt idx="965">
                        <c:v>43180</c:v>
                      </c:pt>
                      <c:pt idx="966">
                        <c:v>43181</c:v>
                      </c:pt>
                      <c:pt idx="967">
                        <c:v>43182</c:v>
                      </c:pt>
                      <c:pt idx="968">
                        <c:v>43183</c:v>
                      </c:pt>
                      <c:pt idx="969">
                        <c:v>43184</c:v>
                      </c:pt>
                      <c:pt idx="970">
                        <c:v>43185</c:v>
                      </c:pt>
                      <c:pt idx="971">
                        <c:v>43186</c:v>
                      </c:pt>
                      <c:pt idx="972">
                        <c:v>43187</c:v>
                      </c:pt>
                      <c:pt idx="973">
                        <c:v>43188</c:v>
                      </c:pt>
                      <c:pt idx="974">
                        <c:v>43189</c:v>
                      </c:pt>
                      <c:pt idx="975">
                        <c:v>43190</c:v>
                      </c:pt>
                      <c:pt idx="976">
                        <c:v>43191</c:v>
                      </c:pt>
                      <c:pt idx="977">
                        <c:v>43192</c:v>
                      </c:pt>
                      <c:pt idx="978">
                        <c:v>43193</c:v>
                      </c:pt>
                      <c:pt idx="979">
                        <c:v>43194</c:v>
                      </c:pt>
                      <c:pt idx="980">
                        <c:v>43195</c:v>
                      </c:pt>
                      <c:pt idx="981">
                        <c:v>43196</c:v>
                      </c:pt>
                      <c:pt idx="982">
                        <c:v>43197</c:v>
                      </c:pt>
                      <c:pt idx="983">
                        <c:v>43198</c:v>
                      </c:pt>
                      <c:pt idx="984">
                        <c:v>43199</c:v>
                      </c:pt>
                      <c:pt idx="985">
                        <c:v>43200</c:v>
                      </c:pt>
                      <c:pt idx="986">
                        <c:v>43201</c:v>
                      </c:pt>
                      <c:pt idx="987">
                        <c:v>43202</c:v>
                      </c:pt>
                      <c:pt idx="988">
                        <c:v>43203</c:v>
                      </c:pt>
                      <c:pt idx="989">
                        <c:v>43204</c:v>
                      </c:pt>
                      <c:pt idx="990">
                        <c:v>43205</c:v>
                      </c:pt>
                      <c:pt idx="991">
                        <c:v>43206</c:v>
                      </c:pt>
                      <c:pt idx="992">
                        <c:v>43207</c:v>
                      </c:pt>
                      <c:pt idx="993">
                        <c:v>43208</c:v>
                      </c:pt>
                      <c:pt idx="994">
                        <c:v>43209</c:v>
                      </c:pt>
                      <c:pt idx="995">
                        <c:v>43210</c:v>
                      </c:pt>
                      <c:pt idx="996">
                        <c:v>43211</c:v>
                      </c:pt>
                      <c:pt idx="997">
                        <c:v>43212</c:v>
                      </c:pt>
                      <c:pt idx="998">
                        <c:v>43213</c:v>
                      </c:pt>
                      <c:pt idx="999">
                        <c:v>43214</c:v>
                      </c:pt>
                      <c:pt idx="1000">
                        <c:v>43215</c:v>
                      </c:pt>
                      <c:pt idx="1001">
                        <c:v>43216</c:v>
                      </c:pt>
                      <c:pt idx="1002">
                        <c:v>43217</c:v>
                      </c:pt>
                      <c:pt idx="1003">
                        <c:v>43218</c:v>
                      </c:pt>
                      <c:pt idx="1004">
                        <c:v>43219</c:v>
                      </c:pt>
                      <c:pt idx="1005">
                        <c:v>43220</c:v>
                      </c:pt>
                      <c:pt idx="1006">
                        <c:v>43221</c:v>
                      </c:pt>
                      <c:pt idx="1007">
                        <c:v>43222</c:v>
                      </c:pt>
                      <c:pt idx="1008">
                        <c:v>43223</c:v>
                      </c:pt>
                      <c:pt idx="1009">
                        <c:v>43224</c:v>
                      </c:pt>
                      <c:pt idx="1010">
                        <c:v>43225</c:v>
                      </c:pt>
                      <c:pt idx="1011">
                        <c:v>43226</c:v>
                      </c:pt>
                      <c:pt idx="1012">
                        <c:v>43227</c:v>
                      </c:pt>
                      <c:pt idx="1013">
                        <c:v>43228</c:v>
                      </c:pt>
                      <c:pt idx="1014">
                        <c:v>43229</c:v>
                      </c:pt>
                      <c:pt idx="1015">
                        <c:v>43230</c:v>
                      </c:pt>
                      <c:pt idx="1016">
                        <c:v>43231</c:v>
                      </c:pt>
                      <c:pt idx="1017">
                        <c:v>43232</c:v>
                      </c:pt>
                      <c:pt idx="1018">
                        <c:v>43233</c:v>
                      </c:pt>
                      <c:pt idx="1019">
                        <c:v>43234</c:v>
                      </c:pt>
                      <c:pt idx="1020">
                        <c:v>43235</c:v>
                      </c:pt>
                      <c:pt idx="1021">
                        <c:v>43236</c:v>
                      </c:pt>
                      <c:pt idx="1022">
                        <c:v>43237</c:v>
                      </c:pt>
                      <c:pt idx="1023">
                        <c:v>43238</c:v>
                      </c:pt>
                      <c:pt idx="1024">
                        <c:v>43239</c:v>
                      </c:pt>
                      <c:pt idx="1025">
                        <c:v>43240</c:v>
                      </c:pt>
                      <c:pt idx="1026">
                        <c:v>43241</c:v>
                      </c:pt>
                      <c:pt idx="1027">
                        <c:v>43242</c:v>
                      </c:pt>
                      <c:pt idx="1028">
                        <c:v>43243</c:v>
                      </c:pt>
                      <c:pt idx="1029">
                        <c:v>43244</c:v>
                      </c:pt>
                      <c:pt idx="1030">
                        <c:v>43245</c:v>
                      </c:pt>
                      <c:pt idx="1031">
                        <c:v>43246</c:v>
                      </c:pt>
                      <c:pt idx="1032">
                        <c:v>43247</c:v>
                      </c:pt>
                      <c:pt idx="1033">
                        <c:v>43248</c:v>
                      </c:pt>
                      <c:pt idx="1034">
                        <c:v>43249</c:v>
                      </c:pt>
                      <c:pt idx="1035">
                        <c:v>43250</c:v>
                      </c:pt>
                      <c:pt idx="1036">
                        <c:v>43251</c:v>
                      </c:pt>
                      <c:pt idx="1037">
                        <c:v>43252</c:v>
                      </c:pt>
                      <c:pt idx="1038">
                        <c:v>43253</c:v>
                      </c:pt>
                      <c:pt idx="1039">
                        <c:v>43254</c:v>
                      </c:pt>
                      <c:pt idx="1040">
                        <c:v>43255</c:v>
                      </c:pt>
                      <c:pt idx="1041">
                        <c:v>43256</c:v>
                      </c:pt>
                      <c:pt idx="1042">
                        <c:v>43257</c:v>
                      </c:pt>
                      <c:pt idx="1043">
                        <c:v>43258</c:v>
                      </c:pt>
                      <c:pt idx="1044">
                        <c:v>43259</c:v>
                      </c:pt>
                      <c:pt idx="1045">
                        <c:v>43260</c:v>
                      </c:pt>
                      <c:pt idx="1046">
                        <c:v>43261</c:v>
                      </c:pt>
                      <c:pt idx="1047">
                        <c:v>43262</c:v>
                      </c:pt>
                      <c:pt idx="1048">
                        <c:v>43263</c:v>
                      </c:pt>
                      <c:pt idx="1049">
                        <c:v>43264</c:v>
                      </c:pt>
                      <c:pt idx="1050">
                        <c:v>43265</c:v>
                      </c:pt>
                      <c:pt idx="1051">
                        <c:v>43266</c:v>
                      </c:pt>
                      <c:pt idx="1052">
                        <c:v>43267</c:v>
                      </c:pt>
                      <c:pt idx="1053">
                        <c:v>43268</c:v>
                      </c:pt>
                      <c:pt idx="1054">
                        <c:v>43269</c:v>
                      </c:pt>
                      <c:pt idx="1055">
                        <c:v>43270</c:v>
                      </c:pt>
                      <c:pt idx="1056">
                        <c:v>43271</c:v>
                      </c:pt>
                      <c:pt idx="1057">
                        <c:v>43272</c:v>
                      </c:pt>
                      <c:pt idx="1058">
                        <c:v>43273</c:v>
                      </c:pt>
                      <c:pt idx="1059">
                        <c:v>43274</c:v>
                      </c:pt>
                      <c:pt idx="1060">
                        <c:v>43275</c:v>
                      </c:pt>
                      <c:pt idx="1061">
                        <c:v>43276</c:v>
                      </c:pt>
                      <c:pt idx="1062">
                        <c:v>43277</c:v>
                      </c:pt>
                      <c:pt idx="1063">
                        <c:v>43278</c:v>
                      </c:pt>
                      <c:pt idx="1064">
                        <c:v>43279</c:v>
                      </c:pt>
                      <c:pt idx="1065">
                        <c:v>43280</c:v>
                      </c:pt>
                      <c:pt idx="1066">
                        <c:v>43281</c:v>
                      </c:pt>
                      <c:pt idx="1067">
                        <c:v>43282</c:v>
                      </c:pt>
                      <c:pt idx="1068">
                        <c:v>43283</c:v>
                      </c:pt>
                      <c:pt idx="1069">
                        <c:v>43284</c:v>
                      </c:pt>
                      <c:pt idx="1070">
                        <c:v>43285</c:v>
                      </c:pt>
                      <c:pt idx="1071">
                        <c:v>43286</c:v>
                      </c:pt>
                      <c:pt idx="1072">
                        <c:v>43287</c:v>
                      </c:pt>
                      <c:pt idx="1073">
                        <c:v>43288</c:v>
                      </c:pt>
                      <c:pt idx="1074">
                        <c:v>43289</c:v>
                      </c:pt>
                      <c:pt idx="1075">
                        <c:v>43290</c:v>
                      </c:pt>
                      <c:pt idx="1076">
                        <c:v>43291</c:v>
                      </c:pt>
                      <c:pt idx="1077">
                        <c:v>43292</c:v>
                      </c:pt>
                      <c:pt idx="1078">
                        <c:v>43293</c:v>
                      </c:pt>
                      <c:pt idx="1079">
                        <c:v>43294</c:v>
                      </c:pt>
                      <c:pt idx="1080">
                        <c:v>43295</c:v>
                      </c:pt>
                      <c:pt idx="1081">
                        <c:v>43296</c:v>
                      </c:pt>
                      <c:pt idx="1082">
                        <c:v>43297</c:v>
                      </c:pt>
                      <c:pt idx="1083">
                        <c:v>43298</c:v>
                      </c:pt>
                      <c:pt idx="1084">
                        <c:v>43299</c:v>
                      </c:pt>
                      <c:pt idx="1085">
                        <c:v>43300</c:v>
                      </c:pt>
                      <c:pt idx="1086">
                        <c:v>43301</c:v>
                      </c:pt>
                      <c:pt idx="1087">
                        <c:v>43302</c:v>
                      </c:pt>
                      <c:pt idx="1088">
                        <c:v>43303</c:v>
                      </c:pt>
                      <c:pt idx="1089">
                        <c:v>43304</c:v>
                      </c:pt>
                      <c:pt idx="1090">
                        <c:v>43305</c:v>
                      </c:pt>
                      <c:pt idx="1091">
                        <c:v>43306</c:v>
                      </c:pt>
                      <c:pt idx="1092">
                        <c:v>43307</c:v>
                      </c:pt>
                      <c:pt idx="1093">
                        <c:v>43308</c:v>
                      </c:pt>
                      <c:pt idx="1094">
                        <c:v>43309</c:v>
                      </c:pt>
                      <c:pt idx="1095">
                        <c:v>43310</c:v>
                      </c:pt>
                      <c:pt idx="1096">
                        <c:v>43311</c:v>
                      </c:pt>
                      <c:pt idx="1097">
                        <c:v>43312</c:v>
                      </c:pt>
                      <c:pt idx="1098">
                        <c:v>43313</c:v>
                      </c:pt>
                      <c:pt idx="1099">
                        <c:v>43314</c:v>
                      </c:pt>
                      <c:pt idx="1100">
                        <c:v>43315</c:v>
                      </c:pt>
                      <c:pt idx="1101">
                        <c:v>43316</c:v>
                      </c:pt>
                      <c:pt idx="1102">
                        <c:v>43317</c:v>
                      </c:pt>
                      <c:pt idx="1103">
                        <c:v>43318</c:v>
                      </c:pt>
                      <c:pt idx="1104">
                        <c:v>43319</c:v>
                      </c:pt>
                      <c:pt idx="1105">
                        <c:v>43320</c:v>
                      </c:pt>
                      <c:pt idx="1106">
                        <c:v>43321</c:v>
                      </c:pt>
                      <c:pt idx="1107">
                        <c:v>43322</c:v>
                      </c:pt>
                      <c:pt idx="1108">
                        <c:v>43323</c:v>
                      </c:pt>
                      <c:pt idx="1109">
                        <c:v>43324</c:v>
                      </c:pt>
                      <c:pt idx="1110">
                        <c:v>43325</c:v>
                      </c:pt>
                      <c:pt idx="1111">
                        <c:v>43326</c:v>
                      </c:pt>
                      <c:pt idx="1112">
                        <c:v>43327</c:v>
                      </c:pt>
                      <c:pt idx="1113">
                        <c:v>43328</c:v>
                      </c:pt>
                      <c:pt idx="1114">
                        <c:v>43329</c:v>
                      </c:pt>
                      <c:pt idx="1115">
                        <c:v>43330</c:v>
                      </c:pt>
                      <c:pt idx="1116">
                        <c:v>43331</c:v>
                      </c:pt>
                      <c:pt idx="1117">
                        <c:v>43332</c:v>
                      </c:pt>
                      <c:pt idx="1118">
                        <c:v>43333</c:v>
                      </c:pt>
                      <c:pt idx="1119">
                        <c:v>43334</c:v>
                      </c:pt>
                      <c:pt idx="1120">
                        <c:v>43335</c:v>
                      </c:pt>
                      <c:pt idx="1121">
                        <c:v>43336</c:v>
                      </c:pt>
                      <c:pt idx="1122">
                        <c:v>43337</c:v>
                      </c:pt>
                      <c:pt idx="1123">
                        <c:v>43338</c:v>
                      </c:pt>
                      <c:pt idx="1124">
                        <c:v>43339</c:v>
                      </c:pt>
                      <c:pt idx="1125">
                        <c:v>43340</c:v>
                      </c:pt>
                      <c:pt idx="1126">
                        <c:v>43341</c:v>
                      </c:pt>
                      <c:pt idx="1127">
                        <c:v>43342</c:v>
                      </c:pt>
                      <c:pt idx="1128">
                        <c:v>43343</c:v>
                      </c:pt>
                      <c:pt idx="1129">
                        <c:v>43344</c:v>
                      </c:pt>
                      <c:pt idx="1130">
                        <c:v>43345</c:v>
                      </c:pt>
                      <c:pt idx="1131">
                        <c:v>43346</c:v>
                      </c:pt>
                      <c:pt idx="1132">
                        <c:v>43347</c:v>
                      </c:pt>
                      <c:pt idx="1133">
                        <c:v>43348</c:v>
                      </c:pt>
                      <c:pt idx="1134">
                        <c:v>43349</c:v>
                      </c:pt>
                      <c:pt idx="1135">
                        <c:v>43350</c:v>
                      </c:pt>
                      <c:pt idx="1136">
                        <c:v>43351</c:v>
                      </c:pt>
                      <c:pt idx="1137">
                        <c:v>43352</c:v>
                      </c:pt>
                      <c:pt idx="1138">
                        <c:v>43353</c:v>
                      </c:pt>
                      <c:pt idx="1139">
                        <c:v>43354</c:v>
                      </c:pt>
                      <c:pt idx="1140">
                        <c:v>43355</c:v>
                      </c:pt>
                      <c:pt idx="1141">
                        <c:v>43356</c:v>
                      </c:pt>
                      <c:pt idx="1142">
                        <c:v>43357</c:v>
                      </c:pt>
                      <c:pt idx="1143">
                        <c:v>43358</c:v>
                      </c:pt>
                      <c:pt idx="1144">
                        <c:v>43359</c:v>
                      </c:pt>
                      <c:pt idx="1145">
                        <c:v>43360</c:v>
                      </c:pt>
                      <c:pt idx="1146">
                        <c:v>43361</c:v>
                      </c:pt>
                      <c:pt idx="1147">
                        <c:v>43362</c:v>
                      </c:pt>
                      <c:pt idx="1148">
                        <c:v>43363</c:v>
                      </c:pt>
                      <c:pt idx="1149">
                        <c:v>43364</c:v>
                      </c:pt>
                      <c:pt idx="1150">
                        <c:v>43365</c:v>
                      </c:pt>
                      <c:pt idx="1151">
                        <c:v>43366</c:v>
                      </c:pt>
                      <c:pt idx="1152">
                        <c:v>43367</c:v>
                      </c:pt>
                      <c:pt idx="1153">
                        <c:v>43368</c:v>
                      </c:pt>
                      <c:pt idx="1154">
                        <c:v>43369</c:v>
                      </c:pt>
                      <c:pt idx="1155">
                        <c:v>43370</c:v>
                      </c:pt>
                      <c:pt idx="1156">
                        <c:v>43371</c:v>
                      </c:pt>
                      <c:pt idx="1157">
                        <c:v>43372</c:v>
                      </c:pt>
                      <c:pt idx="1158">
                        <c:v>43373</c:v>
                      </c:pt>
                      <c:pt idx="1159">
                        <c:v>43374</c:v>
                      </c:pt>
                      <c:pt idx="1160">
                        <c:v>43375</c:v>
                      </c:pt>
                      <c:pt idx="1161">
                        <c:v>43376</c:v>
                      </c:pt>
                      <c:pt idx="1162">
                        <c:v>43377</c:v>
                      </c:pt>
                      <c:pt idx="1163">
                        <c:v>43378</c:v>
                      </c:pt>
                      <c:pt idx="1164">
                        <c:v>43379</c:v>
                      </c:pt>
                      <c:pt idx="1165">
                        <c:v>43380</c:v>
                      </c:pt>
                      <c:pt idx="1166">
                        <c:v>43381</c:v>
                      </c:pt>
                      <c:pt idx="1167">
                        <c:v>43382</c:v>
                      </c:pt>
                      <c:pt idx="1168">
                        <c:v>43383</c:v>
                      </c:pt>
                      <c:pt idx="1169">
                        <c:v>43384</c:v>
                      </c:pt>
                      <c:pt idx="1170">
                        <c:v>43385</c:v>
                      </c:pt>
                      <c:pt idx="1171">
                        <c:v>43386</c:v>
                      </c:pt>
                      <c:pt idx="1172">
                        <c:v>43387</c:v>
                      </c:pt>
                      <c:pt idx="1173">
                        <c:v>43388</c:v>
                      </c:pt>
                      <c:pt idx="1174">
                        <c:v>43389</c:v>
                      </c:pt>
                      <c:pt idx="1175">
                        <c:v>43390</c:v>
                      </c:pt>
                      <c:pt idx="1176">
                        <c:v>43391</c:v>
                      </c:pt>
                      <c:pt idx="1177">
                        <c:v>43392</c:v>
                      </c:pt>
                      <c:pt idx="1178">
                        <c:v>43393</c:v>
                      </c:pt>
                      <c:pt idx="1179">
                        <c:v>43394</c:v>
                      </c:pt>
                      <c:pt idx="1180">
                        <c:v>43395</c:v>
                      </c:pt>
                      <c:pt idx="1181">
                        <c:v>43396</c:v>
                      </c:pt>
                      <c:pt idx="1182">
                        <c:v>43397</c:v>
                      </c:pt>
                      <c:pt idx="1183">
                        <c:v>43398</c:v>
                      </c:pt>
                      <c:pt idx="1184">
                        <c:v>43399</c:v>
                      </c:pt>
                      <c:pt idx="1185">
                        <c:v>43400</c:v>
                      </c:pt>
                      <c:pt idx="1186">
                        <c:v>43401</c:v>
                      </c:pt>
                      <c:pt idx="1187">
                        <c:v>43402</c:v>
                      </c:pt>
                      <c:pt idx="1188">
                        <c:v>43403</c:v>
                      </c:pt>
                      <c:pt idx="1189">
                        <c:v>43404</c:v>
                      </c:pt>
                      <c:pt idx="1190">
                        <c:v>43405</c:v>
                      </c:pt>
                      <c:pt idx="1191">
                        <c:v>43406</c:v>
                      </c:pt>
                      <c:pt idx="1192">
                        <c:v>43407</c:v>
                      </c:pt>
                      <c:pt idx="1193">
                        <c:v>43408</c:v>
                      </c:pt>
                      <c:pt idx="1194">
                        <c:v>43409</c:v>
                      </c:pt>
                      <c:pt idx="1195">
                        <c:v>43410</c:v>
                      </c:pt>
                      <c:pt idx="1196">
                        <c:v>43411</c:v>
                      </c:pt>
                      <c:pt idx="1197">
                        <c:v>43412</c:v>
                      </c:pt>
                      <c:pt idx="1198">
                        <c:v>43413</c:v>
                      </c:pt>
                      <c:pt idx="1199">
                        <c:v>43414</c:v>
                      </c:pt>
                      <c:pt idx="1200">
                        <c:v>43415</c:v>
                      </c:pt>
                      <c:pt idx="1201">
                        <c:v>43416</c:v>
                      </c:pt>
                      <c:pt idx="1202">
                        <c:v>43417</c:v>
                      </c:pt>
                      <c:pt idx="1203">
                        <c:v>43418</c:v>
                      </c:pt>
                      <c:pt idx="1204">
                        <c:v>43419</c:v>
                      </c:pt>
                      <c:pt idx="1205">
                        <c:v>43420</c:v>
                      </c:pt>
                      <c:pt idx="1206">
                        <c:v>43421</c:v>
                      </c:pt>
                      <c:pt idx="1207">
                        <c:v>43422</c:v>
                      </c:pt>
                      <c:pt idx="1208">
                        <c:v>43423</c:v>
                      </c:pt>
                      <c:pt idx="1209">
                        <c:v>43424</c:v>
                      </c:pt>
                      <c:pt idx="1210">
                        <c:v>43425</c:v>
                      </c:pt>
                      <c:pt idx="1211">
                        <c:v>43426</c:v>
                      </c:pt>
                      <c:pt idx="1212">
                        <c:v>43427</c:v>
                      </c:pt>
                      <c:pt idx="1213">
                        <c:v>43428</c:v>
                      </c:pt>
                      <c:pt idx="1214">
                        <c:v>43429</c:v>
                      </c:pt>
                      <c:pt idx="1215">
                        <c:v>43430</c:v>
                      </c:pt>
                      <c:pt idx="1216">
                        <c:v>43431</c:v>
                      </c:pt>
                      <c:pt idx="1217">
                        <c:v>43432</c:v>
                      </c:pt>
                      <c:pt idx="1218">
                        <c:v>43433</c:v>
                      </c:pt>
                      <c:pt idx="1219">
                        <c:v>43434</c:v>
                      </c:pt>
                      <c:pt idx="1220">
                        <c:v>43435</c:v>
                      </c:pt>
                      <c:pt idx="1221">
                        <c:v>43436</c:v>
                      </c:pt>
                      <c:pt idx="1222">
                        <c:v>43437</c:v>
                      </c:pt>
                      <c:pt idx="1223">
                        <c:v>43438</c:v>
                      </c:pt>
                      <c:pt idx="1224">
                        <c:v>43439</c:v>
                      </c:pt>
                      <c:pt idx="1225">
                        <c:v>43440</c:v>
                      </c:pt>
                      <c:pt idx="1226">
                        <c:v>43441</c:v>
                      </c:pt>
                      <c:pt idx="1227">
                        <c:v>43442</c:v>
                      </c:pt>
                      <c:pt idx="1228">
                        <c:v>43443</c:v>
                      </c:pt>
                      <c:pt idx="1229">
                        <c:v>43444</c:v>
                      </c:pt>
                      <c:pt idx="1230">
                        <c:v>43445</c:v>
                      </c:pt>
                      <c:pt idx="1231">
                        <c:v>43446</c:v>
                      </c:pt>
                      <c:pt idx="1232">
                        <c:v>43447</c:v>
                      </c:pt>
                      <c:pt idx="1233">
                        <c:v>43448</c:v>
                      </c:pt>
                      <c:pt idx="1234">
                        <c:v>43449</c:v>
                      </c:pt>
                      <c:pt idx="1235">
                        <c:v>43450</c:v>
                      </c:pt>
                      <c:pt idx="1236">
                        <c:v>43451</c:v>
                      </c:pt>
                      <c:pt idx="1237">
                        <c:v>43452</c:v>
                      </c:pt>
                      <c:pt idx="1238">
                        <c:v>43453</c:v>
                      </c:pt>
                      <c:pt idx="1239">
                        <c:v>43454</c:v>
                      </c:pt>
                      <c:pt idx="1240">
                        <c:v>43455</c:v>
                      </c:pt>
                      <c:pt idx="1241">
                        <c:v>43456</c:v>
                      </c:pt>
                      <c:pt idx="1242">
                        <c:v>43457</c:v>
                      </c:pt>
                      <c:pt idx="1243">
                        <c:v>43458</c:v>
                      </c:pt>
                      <c:pt idx="1244">
                        <c:v>43459</c:v>
                      </c:pt>
                      <c:pt idx="1245">
                        <c:v>43460</c:v>
                      </c:pt>
                      <c:pt idx="1246">
                        <c:v>43461</c:v>
                      </c:pt>
                      <c:pt idx="1247">
                        <c:v>43462</c:v>
                      </c:pt>
                      <c:pt idx="1248">
                        <c:v>43463</c:v>
                      </c:pt>
                      <c:pt idx="1249">
                        <c:v>43464</c:v>
                      </c:pt>
                      <c:pt idx="1250">
                        <c:v>43465</c:v>
                      </c:pt>
                      <c:pt idx="1251">
                        <c:v>43466</c:v>
                      </c:pt>
                      <c:pt idx="1252">
                        <c:v>43467</c:v>
                      </c:pt>
                      <c:pt idx="1253">
                        <c:v>43468</c:v>
                      </c:pt>
                      <c:pt idx="1254">
                        <c:v>43469</c:v>
                      </c:pt>
                      <c:pt idx="1255">
                        <c:v>43470</c:v>
                      </c:pt>
                      <c:pt idx="1256">
                        <c:v>43471</c:v>
                      </c:pt>
                      <c:pt idx="1257">
                        <c:v>43472</c:v>
                      </c:pt>
                      <c:pt idx="1258">
                        <c:v>43473</c:v>
                      </c:pt>
                      <c:pt idx="1259">
                        <c:v>43474</c:v>
                      </c:pt>
                      <c:pt idx="1260">
                        <c:v>43475</c:v>
                      </c:pt>
                      <c:pt idx="1261">
                        <c:v>43476</c:v>
                      </c:pt>
                      <c:pt idx="1262">
                        <c:v>43477</c:v>
                      </c:pt>
                      <c:pt idx="1263">
                        <c:v>43478</c:v>
                      </c:pt>
                      <c:pt idx="1264">
                        <c:v>43479</c:v>
                      </c:pt>
                      <c:pt idx="1265">
                        <c:v>43480</c:v>
                      </c:pt>
                      <c:pt idx="1266">
                        <c:v>43481</c:v>
                      </c:pt>
                      <c:pt idx="1267">
                        <c:v>43482</c:v>
                      </c:pt>
                      <c:pt idx="1268">
                        <c:v>43483</c:v>
                      </c:pt>
                      <c:pt idx="1269">
                        <c:v>43484</c:v>
                      </c:pt>
                      <c:pt idx="1270">
                        <c:v>43485</c:v>
                      </c:pt>
                      <c:pt idx="1271">
                        <c:v>43486</c:v>
                      </c:pt>
                      <c:pt idx="1272">
                        <c:v>43487</c:v>
                      </c:pt>
                      <c:pt idx="1273">
                        <c:v>43488</c:v>
                      </c:pt>
                      <c:pt idx="1274">
                        <c:v>43489</c:v>
                      </c:pt>
                      <c:pt idx="1275">
                        <c:v>43490</c:v>
                      </c:pt>
                      <c:pt idx="1276">
                        <c:v>43491</c:v>
                      </c:pt>
                      <c:pt idx="1277">
                        <c:v>43492</c:v>
                      </c:pt>
                      <c:pt idx="1278">
                        <c:v>43493</c:v>
                      </c:pt>
                      <c:pt idx="1279">
                        <c:v>43494</c:v>
                      </c:pt>
                      <c:pt idx="1280">
                        <c:v>43495</c:v>
                      </c:pt>
                      <c:pt idx="1281">
                        <c:v>43496</c:v>
                      </c:pt>
                      <c:pt idx="1282">
                        <c:v>43497</c:v>
                      </c:pt>
                      <c:pt idx="1283">
                        <c:v>43498</c:v>
                      </c:pt>
                      <c:pt idx="1284">
                        <c:v>43499</c:v>
                      </c:pt>
                      <c:pt idx="1285">
                        <c:v>43500</c:v>
                      </c:pt>
                      <c:pt idx="1286">
                        <c:v>43501</c:v>
                      </c:pt>
                      <c:pt idx="1287">
                        <c:v>43502</c:v>
                      </c:pt>
                      <c:pt idx="1288">
                        <c:v>43503</c:v>
                      </c:pt>
                      <c:pt idx="1289">
                        <c:v>43504</c:v>
                      </c:pt>
                      <c:pt idx="1290">
                        <c:v>43505</c:v>
                      </c:pt>
                      <c:pt idx="1291">
                        <c:v>43506</c:v>
                      </c:pt>
                      <c:pt idx="1292">
                        <c:v>43507</c:v>
                      </c:pt>
                      <c:pt idx="1293">
                        <c:v>43508</c:v>
                      </c:pt>
                      <c:pt idx="1294">
                        <c:v>43509</c:v>
                      </c:pt>
                      <c:pt idx="1295">
                        <c:v>43510</c:v>
                      </c:pt>
                      <c:pt idx="1296">
                        <c:v>43511</c:v>
                      </c:pt>
                      <c:pt idx="1297">
                        <c:v>43512</c:v>
                      </c:pt>
                      <c:pt idx="1298">
                        <c:v>43513</c:v>
                      </c:pt>
                      <c:pt idx="1299">
                        <c:v>43514</c:v>
                      </c:pt>
                      <c:pt idx="1300">
                        <c:v>43515</c:v>
                      </c:pt>
                      <c:pt idx="1301">
                        <c:v>43516</c:v>
                      </c:pt>
                      <c:pt idx="1302">
                        <c:v>43517</c:v>
                      </c:pt>
                      <c:pt idx="1303">
                        <c:v>43518</c:v>
                      </c:pt>
                      <c:pt idx="1304">
                        <c:v>43519</c:v>
                      </c:pt>
                      <c:pt idx="1305">
                        <c:v>43520</c:v>
                      </c:pt>
                      <c:pt idx="1306">
                        <c:v>43521</c:v>
                      </c:pt>
                      <c:pt idx="1307">
                        <c:v>43522</c:v>
                      </c:pt>
                      <c:pt idx="1308">
                        <c:v>43523</c:v>
                      </c:pt>
                      <c:pt idx="1309">
                        <c:v>43524</c:v>
                      </c:pt>
                      <c:pt idx="1310">
                        <c:v>43525</c:v>
                      </c:pt>
                      <c:pt idx="1311">
                        <c:v>43526</c:v>
                      </c:pt>
                      <c:pt idx="1312">
                        <c:v>43527</c:v>
                      </c:pt>
                      <c:pt idx="1313">
                        <c:v>43528</c:v>
                      </c:pt>
                      <c:pt idx="1314">
                        <c:v>43529</c:v>
                      </c:pt>
                      <c:pt idx="1315">
                        <c:v>43530</c:v>
                      </c:pt>
                      <c:pt idx="1316">
                        <c:v>43531</c:v>
                      </c:pt>
                      <c:pt idx="1317">
                        <c:v>43532</c:v>
                      </c:pt>
                      <c:pt idx="1318">
                        <c:v>43533</c:v>
                      </c:pt>
                      <c:pt idx="1319">
                        <c:v>43534</c:v>
                      </c:pt>
                      <c:pt idx="1320">
                        <c:v>43535</c:v>
                      </c:pt>
                      <c:pt idx="1321">
                        <c:v>43536</c:v>
                      </c:pt>
                      <c:pt idx="1322">
                        <c:v>43537</c:v>
                      </c:pt>
                      <c:pt idx="1323">
                        <c:v>43538</c:v>
                      </c:pt>
                      <c:pt idx="1324">
                        <c:v>43539</c:v>
                      </c:pt>
                      <c:pt idx="1325">
                        <c:v>43540</c:v>
                      </c:pt>
                      <c:pt idx="1326">
                        <c:v>43541</c:v>
                      </c:pt>
                      <c:pt idx="1327">
                        <c:v>43542</c:v>
                      </c:pt>
                      <c:pt idx="1328">
                        <c:v>43543</c:v>
                      </c:pt>
                      <c:pt idx="1329">
                        <c:v>43544</c:v>
                      </c:pt>
                      <c:pt idx="1330">
                        <c:v>43545</c:v>
                      </c:pt>
                      <c:pt idx="1331">
                        <c:v>43546</c:v>
                      </c:pt>
                      <c:pt idx="1332">
                        <c:v>43547</c:v>
                      </c:pt>
                      <c:pt idx="1333">
                        <c:v>43548</c:v>
                      </c:pt>
                      <c:pt idx="1334">
                        <c:v>43549</c:v>
                      </c:pt>
                      <c:pt idx="1335">
                        <c:v>43550</c:v>
                      </c:pt>
                      <c:pt idx="1336">
                        <c:v>43551</c:v>
                      </c:pt>
                      <c:pt idx="1337">
                        <c:v>43552</c:v>
                      </c:pt>
                      <c:pt idx="1338">
                        <c:v>43553</c:v>
                      </c:pt>
                      <c:pt idx="1339">
                        <c:v>43554</c:v>
                      </c:pt>
                      <c:pt idx="1340">
                        <c:v>43555</c:v>
                      </c:pt>
                      <c:pt idx="1341">
                        <c:v>43556</c:v>
                      </c:pt>
                      <c:pt idx="1342">
                        <c:v>43557</c:v>
                      </c:pt>
                      <c:pt idx="1343">
                        <c:v>43558</c:v>
                      </c:pt>
                      <c:pt idx="1344">
                        <c:v>43559</c:v>
                      </c:pt>
                      <c:pt idx="1345">
                        <c:v>43560</c:v>
                      </c:pt>
                      <c:pt idx="1346">
                        <c:v>43561</c:v>
                      </c:pt>
                      <c:pt idx="1347">
                        <c:v>43562</c:v>
                      </c:pt>
                      <c:pt idx="1348">
                        <c:v>43563</c:v>
                      </c:pt>
                      <c:pt idx="1349">
                        <c:v>43564</c:v>
                      </c:pt>
                      <c:pt idx="1350">
                        <c:v>43565</c:v>
                      </c:pt>
                      <c:pt idx="1351">
                        <c:v>43566</c:v>
                      </c:pt>
                      <c:pt idx="1352">
                        <c:v>43567</c:v>
                      </c:pt>
                      <c:pt idx="1353">
                        <c:v>43568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'~ 19-04-13'!$D$2:$D$1355</c15:sqref>
                        </c15:formulaRef>
                      </c:ext>
                    </c:extLst>
                    <c:numCache>
                      <c:formatCode>General</c:formatCode>
                      <c:ptCount val="135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46.142857142857146</c:v>
                      </c:pt>
                      <c:pt idx="9">
                        <c:v>60.295918367346943</c:v>
                      </c:pt>
                      <c:pt idx="10">
                        <c:v>66.034985422740533</c:v>
                      </c:pt>
                      <c:pt idx="11">
                        <c:v>155.0262390670554</c:v>
                      </c:pt>
                      <c:pt idx="12">
                        <c:v>53.700381251401659</c:v>
                      </c:pt>
                      <c:pt idx="13">
                        <c:v>81.650354019158684</c:v>
                      </c:pt>
                      <c:pt idx="14">
                        <c:v>100.86463973344439</c:v>
                      </c:pt>
                      <c:pt idx="15">
                        <c:v>114.65035401915868</c:v>
                      </c:pt>
                      <c:pt idx="16">
                        <c:v>124.93606830487296</c:v>
                      </c:pt>
                      <c:pt idx="17">
                        <c:v>133.57892544773011</c:v>
                      </c:pt>
                      <c:pt idx="18">
                        <c:v>143.00749687630153</c:v>
                      </c:pt>
                      <c:pt idx="19">
                        <c:v>153.50749687630153</c:v>
                      </c:pt>
                      <c:pt idx="20">
                        <c:v>167.43606830487298</c:v>
                      </c:pt>
                      <c:pt idx="21">
                        <c:v>174.50749687630153</c:v>
                      </c:pt>
                      <c:pt idx="22">
                        <c:v>176.9258642232403</c:v>
                      </c:pt>
                      <c:pt idx="23">
                        <c:v>180.25093710953772</c:v>
                      </c:pt>
                      <c:pt idx="24">
                        <c:v>179.92857142857142</c:v>
                      </c:pt>
                      <c:pt idx="25">
                        <c:v>156.35714285714286</c:v>
                      </c:pt>
                      <c:pt idx="26">
                        <c:v>156.21428571428572</c:v>
                      </c:pt>
                      <c:pt idx="27">
                        <c:v>128.71428571428572</c:v>
                      </c:pt>
                      <c:pt idx="28">
                        <c:v>113.71428571428571</c:v>
                      </c:pt>
                      <c:pt idx="29">
                        <c:v>106.57142857142857</c:v>
                      </c:pt>
                      <c:pt idx="30">
                        <c:v>100.28571428571429</c:v>
                      </c:pt>
                      <c:pt idx="31">
                        <c:v>95.571428571428569</c:v>
                      </c:pt>
                      <c:pt idx="32">
                        <c:v>90.285714285714292</c:v>
                      </c:pt>
                      <c:pt idx="33">
                        <c:v>83.857142857142861</c:v>
                      </c:pt>
                      <c:pt idx="34">
                        <c:v>74.142857142857139</c:v>
                      </c:pt>
                      <c:pt idx="35">
                        <c:v>71</c:v>
                      </c:pt>
                      <c:pt idx="36">
                        <c:v>69.5</c:v>
                      </c:pt>
                      <c:pt idx="37">
                        <c:v>64.785714285714292</c:v>
                      </c:pt>
                      <c:pt idx="38">
                        <c:v>63.5</c:v>
                      </c:pt>
                      <c:pt idx="39">
                        <c:v>60.785714285714285</c:v>
                      </c:pt>
                      <c:pt idx="40">
                        <c:v>60</c:v>
                      </c:pt>
                      <c:pt idx="41">
                        <c:v>59.571428571428569</c:v>
                      </c:pt>
                      <c:pt idx="42">
                        <c:v>59.285714285714285</c:v>
                      </c:pt>
                      <c:pt idx="43">
                        <c:v>56.642857142857146</c:v>
                      </c:pt>
                      <c:pt idx="44">
                        <c:v>57.071428571428569</c:v>
                      </c:pt>
                      <c:pt idx="45">
                        <c:v>56.857142857142854</c:v>
                      </c:pt>
                      <c:pt idx="46">
                        <c:v>56.571428571428569</c:v>
                      </c:pt>
                      <c:pt idx="47">
                        <c:v>56.285714285714285</c:v>
                      </c:pt>
                      <c:pt idx="48">
                        <c:v>60.071428571428569</c:v>
                      </c:pt>
                      <c:pt idx="49">
                        <c:v>60.142857142857146</c:v>
                      </c:pt>
                      <c:pt idx="50">
                        <c:v>59.928571428571431</c:v>
                      </c:pt>
                      <c:pt idx="51">
                        <c:v>59.714285714285715</c:v>
                      </c:pt>
                      <c:pt idx="52">
                        <c:v>59.571428571428569</c:v>
                      </c:pt>
                      <c:pt idx="53">
                        <c:v>59.357142857142854</c:v>
                      </c:pt>
                      <c:pt idx="54">
                        <c:v>58.357142857142854</c:v>
                      </c:pt>
                      <c:pt idx="55">
                        <c:v>58.214285714285715</c:v>
                      </c:pt>
                      <c:pt idx="56">
                        <c:v>58.142857142857146</c:v>
                      </c:pt>
                      <c:pt idx="57">
                        <c:v>57.857142857142854</c:v>
                      </c:pt>
                      <c:pt idx="58">
                        <c:v>57.357142857142854</c:v>
                      </c:pt>
                      <c:pt idx="59">
                        <c:v>57.285714285714285</c:v>
                      </c:pt>
                      <c:pt idx="60">
                        <c:v>57.214285714285715</c:v>
                      </c:pt>
                      <c:pt idx="61">
                        <c:v>57.357142857142854</c:v>
                      </c:pt>
                      <c:pt idx="62">
                        <c:v>53</c:v>
                      </c:pt>
                      <c:pt idx="63">
                        <c:v>52.642857142857146</c:v>
                      </c:pt>
                      <c:pt idx="64">
                        <c:v>52.428571428571431</c:v>
                      </c:pt>
                      <c:pt idx="65">
                        <c:v>52.5</c:v>
                      </c:pt>
                      <c:pt idx="66">
                        <c:v>52.357142857142854</c:v>
                      </c:pt>
                      <c:pt idx="67">
                        <c:v>52.357142857142854</c:v>
                      </c:pt>
                      <c:pt idx="68">
                        <c:v>52.357142857142854</c:v>
                      </c:pt>
                      <c:pt idx="69">
                        <c:v>52.285714285714285</c:v>
                      </c:pt>
                      <c:pt idx="70">
                        <c:v>52.5</c:v>
                      </c:pt>
                      <c:pt idx="71">
                        <c:v>53.214285714285715</c:v>
                      </c:pt>
                      <c:pt idx="72">
                        <c:v>53.928571428571431</c:v>
                      </c:pt>
                      <c:pt idx="73">
                        <c:v>54.285714285714285</c:v>
                      </c:pt>
                      <c:pt idx="74">
                        <c:v>54.142857142857146</c:v>
                      </c:pt>
                      <c:pt idx="75">
                        <c:v>54</c:v>
                      </c:pt>
                      <c:pt idx="76">
                        <c:v>54.5</c:v>
                      </c:pt>
                      <c:pt idx="77">
                        <c:v>54.785714285714285</c:v>
                      </c:pt>
                      <c:pt idx="78">
                        <c:v>54.785714285714285</c:v>
                      </c:pt>
                      <c:pt idx="79">
                        <c:v>54.857142857142854</c:v>
                      </c:pt>
                      <c:pt idx="80">
                        <c:v>54.928571428571431</c:v>
                      </c:pt>
                      <c:pt idx="81">
                        <c:v>55</c:v>
                      </c:pt>
                      <c:pt idx="82">
                        <c:v>55.214285714285715</c:v>
                      </c:pt>
                      <c:pt idx="83">
                        <c:v>55.428571428571431</c:v>
                      </c:pt>
                      <c:pt idx="84">
                        <c:v>55.428571428571431</c:v>
                      </c:pt>
                      <c:pt idx="85">
                        <c:v>54.642857142857146</c:v>
                      </c:pt>
                      <c:pt idx="86">
                        <c:v>53.642857142857146</c:v>
                      </c:pt>
                      <c:pt idx="87">
                        <c:v>53.357142857142854</c:v>
                      </c:pt>
                      <c:pt idx="88">
                        <c:v>53.642857142857146</c:v>
                      </c:pt>
                      <c:pt idx="89">
                        <c:v>53.714285714285715</c:v>
                      </c:pt>
                      <c:pt idx="90">
                        <c:v>53.5</c:v>
                      </c:pt>
                      <c:pt idx="91">
                        <c:v>53.285714285714285</c:v>
                      </c:pt>
                      <c:pt idx="92">
                        <c:v>53.357142857142854</c:v>
                      </c:pt>
                      <c:pt idx="93">
                        <c:v>53.357142857142854</c:v>
                      </c:pt>
                      <c:pt idx="94">
                        <c:v>53.285714285714285</c:v>
                      </c:pt>
                      <c:pt idx="95">
                        <c:v>53.357142857142854</c:v>
                      </c:pt>
                      <c:pt idx="96">
                        <c:v>53.214285714285715</c:v>
                      </c:pt>
                      <c:pt idx="97">
                        <c:v>53.071428571428569</c:v>
                      </c:pt>
                      <c:pt idx="98">
                        <c:v>52.785714285714285</c:v>
                      </c:pt>
                      <c:pt idx="99">
                        <c:v>52.857142857142854</c:v>
                      </c:pt>
                      <c:pt idx="100">
                        <c:v>52.928571428571431</c:v>
                      </c:pt>
                      <c:pt idx="101">
                        <c:v>52.928571428571431</c:v>
                      </c:pt>
                      <c:pt idx="102">
                        <c:v>52.714285714285715</c:v>
                      </c:pt>
                      <c:pt idx="103">
                        <c:v>52.571428571428569</c:v>
                      </c:pt>
                      <c:pt idx="104">
                        <c:v>52.428571428571431</c:v>
                      </c:pt>
                      <c:pt idx="105">
                        <c:v>52.928571428571431</c:v>
                      </c:pt>
                      <c:pt idx="106">
                        <c:v>52.785714285714285</c:v>
                      </c:pt>
                      <c:pt idx="107">
                        <c:v>52.571428571428569</c:v>
                      </c:pt>
                      <c:pt idx="108">
                        <c:v>52.642857142857146</c:v>
                      </c:pt>
                      <c:pt idx="109">
                        <c:v>52.928571428571431</c:v>
                      </c:pt>
                      <c:pt idx="110">
                        <c:v>53.214285714285715</c:v>
                      </c:pt>
                      <c:pt idx="111">
                        <c:v>53.357142857142854</c:v>
                      </c:pt>
                      <c:pt idx="112">
                        <c:v>53.428571428571431</c:v>
                      </c:pt>
                      <c:pt idx="113">
                        <c:v>53.571428571428569</c:v>
                      </c:pt>
                      <c:pt idx="114">
                        <c:v>53.714285714285715</c:v>
                      </c:pt>
                      <c:pt idx="115">
                        <c:v>53.857142857142854</c:v>
                      </c:pt>
                      <c:pt idx="116">
                        <c:v>54.142857142857146</c:v>
                      </c:pt>
                      <c:pt idx="117">
                        <c:v>54.571428571428569</c:v>
                      </c:pt>
                      <c:pt idx="118">
                        <c:v>54.642857142857146</c:v>
                      </c:pt>
                      <c:pt idx="119">
                        <c:v>54.285714285714285</c:v>
                      </c:pt>
                      <c:pt idx="120">
                        <c:v>54.357142857142854</c:v>
                      </c:pt>
                      <c:pt idx="121">
                        <c:v>54.571428571428569</c:v>
                      </c:pt>
                      <c:pt idx="122">
                        <c:v>54.642857142857146</c:v>
                      </c:pt>
                      <c:pt idx="123">
                        <c:v>54.5</c:v>
                      </c:pt>
                      <c:pt idx="124">
                        <c:v>54.428571428571431</c:v>
                      </c:pt>
                      <c:pt idx="125">
                        <c:v>54.428571428571431</c:v>
                      </c:pt>
                      <c:pt idx="126">
                        <c:v>54.428571428571431</c:v>
                      </c:pt>
                      <c:pt idx="127">
                        <c:v>54.428571428571431</c:v>
                      </c:pt>
                      <c:pt idx="128">
                        <c:v>54.428571428571431</c:v>
                      </c:pt>
                      <c:pt idx="129">
                        <c:v>54.428571428571431</c:v>
                      </c:pt>
                      <c:pt idx="130">
                        <c:v>54.285714285714285</c:v>
                      </c:pt>
                      <c:pt idx="131">
                        <c:v>54</c:v>
                      </c:pt>
                      <c:pt idx="132">
                        <c:v>54.071428571428569</c:v>
                      </c:pt>
                      <c:pt idx="133">
                        <c:v>54.142857142857146</c:v>
                      </c:pt>
                      <c:pt idx="134">
                        <c:v>54.5</c:v>
                      </c:pt>
                      <c:pt idx="135">
                        <c:v>54.857142857142854</c:v>
                      </c:pt>
                      <c:pt idx="136">
                        <c:v>55.142857142857146</c:v>
                      </c:pt>
                      <c:pt idx="137">
                        <c:v>55</c:v>
                      </c:pt>
                      <c:pt idx="138">
                        <c:v>55.571428571428569</c:v>
                      </c:pt>
                      <c:pt idx="139">
                        <c:v>55.571428571428569</c:v>
                      </c:pt>
                      <c:pt idx="140">
                        <c:v>55.642857142857146</c:v>
                      </c:pt>
                      <c:pt idx="141">
                        <c:v>55.714285714285715</c:v>
                      </c:pt>
                      <c:pt idx="142">
                        <c:v>55.714285714285715</c:v>
                      </c:pt>
                      <c:pt idx="143">
                        <c:v>55.642857142857146</c:v>
                      </c:pt>
                      <c:pt idx="144">
                        <c:v>55.571428571428569</c:v>
                      </c:pt>
                      <c:pt idx="145">
                        <c:v>55.571428571428569</c:v>
                      </c:pt>
                      <c:pt idx="146">
                        <c:v>55.642857142857146</c:v>
                      </c:pt>
                      <c:pt idx="147">
                        <c:v>55.5</c:v>
                      </c:pt>
                      <c:pt idx="148">
                        <c:v>55.214285714285715</c:v>
                      </c:pt>
                      <c:pt idx="149">
                        <c:v>54.857142857142854</c:v>
                      </c:pt>
                      <c:pt idx="150">
                        <c:v>55.571428571428569</c:v>
                      </c:pt>
                      <c:pt idx="151">
                        <c:v>55.571428571428569</c:v>
                      </c:pt>
                      <c:pt idx="152">
                        <c:v>54.928571428571431</c:v>
                      </c:pt>
                      <c:pt idx="153">
                        <c:v>55.142857142857146</c:v>
                      </c:pt>
                      <c:pt idx="154">
                        <c:v>55.357142857142854</c:v>
                      </c:pt>
                      <c:pt idx="155">
                        <c:v>55.357142857142854</c:v>
                      </c:pt>
                      <c:pt idx="156">
                        <c:v>55.285714285714285</c:v>
                      </c:pt>
                      <c:pt idx="157">
                        <c:v>55.285714285714285</c:v>
                      </c:pt>
                      <c:pt idx="158">
                        <c:v>55.357142857142854</c:v>
                      </c:pt>
                      <c:pt idx="159">
                        <c:v>55.571428571428569</c:v>
                      </c:pt>
                      <c:pt idx="160">
                        <c:v>55.428571428571431</c:v>
                      </c:pt>
                      <c:pt idx="161">
                        <c:v>55.428571428571431</c:v>
                      </c:pt>
                      <c:pt idx="162">
                        <c:v>55.428571428571431</c:v>
                      </c:pt>
                      <c:pt idx="163">
                        <c:v>55.357142857142854</c:v>
                      </c:pt>
                      <c:pt idx="164">
                        <c:v>54.357142857142854</c:v>
                      </c:pt>
                      <c:pt idx="165">
                        <c:v>54.428571428571431</c:v>
                      </c:pt>
                      <c:pt idx="166">
                        <c:v>54.5</c:v>
                      </c:pt>
                      <c:pt idx="167">
                        <c:v>54.571428571428569</c:v>
                      </c:pt>
                      <c:pt idx="168">
                        <c:v>54.357142857142854</c:v>
                      </c:pt>
                      <c:pt idx="169">
                        <c:v>54.571428571428569</c:v>
                      </c:pt>
                      <c:pt idx="170">
                        <c:v>54.714285714285715</c:v>
                      </c:pt>
                      <c:pt idx="171">
                        <c:v>54.714285714285715</c:v>
                      </c:pt>
                      <c:pt idx="172">
                        <c:v>54.714285714285715</c:v>
                      </c:pt>
                      <c:pt idx="173">
                        <c:v>54.5</c:v>
                      </c:pt>
                      <c:pt idx="174">
                        <c:v>54.642857142857146</c:v>
                      </c:pt>
                      <c:pt idx="175">
                        <c:v>55.214285714285715</c:v>
                      </c:pt>
                      <c:pt idx="176">
                        <c:v>55.357142857142854</c:v>
                      </c:pt>
                      <c:pt idx="177">
                        <c:v>55.571428571428569</c:v>
                      </c:pt>
                      <c:pt idx="178">
                        <c:v>56</c:v>
                      </c:pt>
                      <c:pt idx="179">
                        <c:v>56.214285714285715</c:v>
                      </c:pt>
                      <c:pt idx="180">
                        <c:v>56.5</c:v>
                      </c:pt>
                      <c:pt idx="181">
                        <c:v>56.571428571428569</c:v>
                      </c:pt>
                      <c:pt idx="182">
                        <c:v>56.642857142857146</c:v>
                      </c:pt>
                      <c:pt idx="183">
                        <c:v>56.785714285714285</c:v>
                      </c:pt>
                      <c:pt idx="184">
                        <c:v>57.642857142857146</c:v>
                      </c:pt>
                      <c:pt idx="185">
                        <c:v>58.642857142857146</c:v>
                      </c:pt>
                      <c:pt idx="186">
                        <c:v>59.5</c:v>
                      </c:pt>
                      <c:pt idx="187">
                        <c:v>60.357142857142854</c:v>
                      </c:pt>
                      <c:pt idx="188">
                        <c:v>60.928571428571431</c:v>
                      </c:pt>
                      <c:pt idx="189">
                        <c:v>61.785714285714285</c:v>
                      </c:pt>
                      <c:pt idx="190">
                        <c:v>62.642857142857146</c:v>
                      </c:pt>
                      <c:pt idx="191">
                        <c:v>68.071428571428569</c:v>
                      </c:pt>
                      <c:pt idx="192">
                        <c:v>69.714285714285708</c:v>
                      </c:pt>
                      <c:pt idx="193">
                        <c:v>71.357142857142861</c:v>
                      </c:pt>
                      <c:pt idx="194">
                        <c:v>76.071428571428569</c:v>
                      </c:pt>
                      <c:pt idx="195">
                        <c:v>81.928571428571431</c:v>
                      </c:pt>
                      <c:pt idx="196">
                        <c:v>82.642857142857139</c:v>
                      </c:pt>
                      <c:pt idx="197">
                        <c:v>82.857142857142861</c:v>
                      </c:pt>
                      <c:pt idx="198">
                        <c:v>82.214285714285708</c:v>
                      </c:pt>
                      <c:pt idx="199">
                        <c:v>81.214285714285708</c:v>
                      </c:pt>
                      <c:pt idx="200">
                        <c:v>80.571428571428569</c:v>
                      </c:pt>
                      <c:pt idx="201">
                        <c:v>79.857142857142861</c:v>
                      </c:pt>
                      <c:pt idx="202">
                        <c:v>79.214285714285708</c:v>
                      </c:pt>
                      <c:pt idx="203">
                        <c:v>77.928571428571431</c:v>
                      </c:pt>
                      <c:pt idx="204">
                        <c:v>77</c:v>
                      </c:pt>
                      <c:pt idx="205">
                        <c:v>71.428571428571431</c:v>
                      </c:pt>
                      <c:pt idx="206">
                        <c:v>69.428571428571431</c:v>
                      </c:pt>
                      <c:pt idx="207">
                        <c:v>68</c:v>
                      </c:pt>
                      <c:pt idx="208">
                        <c:v>63.428571428571431</c:v>
                      </c:pt>
                      <c:pt idx="209">
                        <c:v>57.5</c:v>
                      </c:pt>
                      <c:pt idx="210">
                        <c:v>56.857142857142854</c:v>
                      </c:pt>
                      <c:pt idx="211">
                        <c:v>56.285714285714285</c:v>
                      </c:pt>
                      <c:pt idx="212">
                        <c:v>56</c:v>
                      </c:pt>
                      <c:pt idx="213">
                        <c:v>56.071428571428569</c:v>
                      </c:pt>
                      <c:pt idx="214">
                        <c:v>56.142857142857146</c:v>
                      </c:pt>
                      <c:pt idx="215">
                        <c:v>56.428571428571431</c:v>
                      </c:pt>
                      <c:pt idx="216">
                        <c:v>57.285714285714285</c:v>
                      </c:pt>
                      <c:pt idx="217">
                        <c:v>57.428571428571431</c:v>
                      </c:pt>
                      <c:pt idx="218">
                        <c:v>57.357142857142854</c:v>
                      </c:pt>
                      <c:pt idx="219">
                        <c:v>56.857142857142854</c:v>
                      </c:pt>
                      <c:pt idx="220">
                        <c:v>56.357142857142854</c:v>
                      </c:pt>
                      <c:pt idx="221">
                        <c:v>55.642857142857146</c:v>
                      </c:pt>
                      <c:pt idx="222">
                        <c:v>55.142857142857146</c:v>
                      </c:pt>
                      <c:pt idx="223">
                        <c:v>53.714285714285715</c:v>
                      </c:pt>
                      <c:pt idx="224">
                        <c:v>51.785714285714285</c:v>
                      </c:pt>
                      <c:pt idx="225">
                        <c:v>49.928571428571431</c:v>
                      </c:pt>
                      <c:pt idx="226">
                        <c:v>48.142857142857146</c:v>
                      </c:pt>
                      <c:pt idx="227">
                        <c:v>46.5</c:v>
                      </c:pt>
                      <c:pt idx="228">
                        <c:v>44.428571428571431</c:v>
                      </c:pt>
                      <c:pt idx="229">
                        <c:v>42</c:v>
                      </c:pt>
                      <c:pt idx="230">
                        <c:v>39.071428571428569</c:v>
                      </c:pt>
                      <c:pt idx="231">
                        <c:v>37</c:v>
                      </c:pt>
                      <c:pt idx="232">
                        <c:v>35</c:v>
                      </c:pt>
                      <c:pt idx="233">
                        <c:v>33.714285714285715</c:v>
                      </c:pt>
                      <c:pt idx="234">
                        <c:v>32.285714285714285</c:v>
                      </c:pt>
                      <c:pt idx="235">
                        <c:v>30.571428571428573</c:v>
                      </c:pt>
                      <c:pt idx="236">
                        <c:v>28.428571428571427</c:v>
                      </c:pt>
                      <c:pt idx="237">
                        <c:v>27.5</c:v>
                      </c:pt>
                      <c:pt idx="238">
                        <c:v>27.142857142857142</c:v>
                      </c:pt>
                      <c:pt idx="239">
                        <c:v>27.071428571428573</c:v>
                      </c:pt>
                      <c:pt idx="240">
                        <c:v>26.785714285714285</c:v>
                      </c:pt>
                      <c:pt idx="241">
                        <c:v>26.214285714285715</c:v>
                      </c:pt>
                      <c:pt idx="242">
                        <c:v>25.785714285714285</c:v>
                      </c:pt>
                      <c:pt idx="243">
                        <c:v>25.714285714285715</c:v>
                      </c:pt>
                      <c:pt idx="244">
                        <c:v>25.928571428571427</c:v>
                      </c:pt>
                      <c:pt idx="245">
                        <c:v>25.642857142857142</c:v>
                      </c:pt>
                      <c:pt idx="246">
                        <c:v>25.428571428571427</c:v>
                      </c:pt>
                      <c:pt idx="247">
                        <c:v>25</c:v>
                      </c:pt>
                      <c:pt idx="248">
                        <c:v>24.714285714285715</c:v>
                      </c:pt>
                      <c:pt idx="249">
                        <c:v>24.5</c:v>
                      </c:pt>
                      <c:pt idx="250">
                        <c:v>24.428571428571427</c:v>
                      </c:pt>
                      <c:pt idx="251">
                        <c:v>24.357142857142858</c:v>
                      </c:pt>
                      <c:pt idx="252">
                        <c:v>24.214285714285715</c:v>
                      </c:pt>
                      <c:pt idx="253">
                        <c:v>23.928571428571427</c:v>
                      </c:pt>
                      <c:pt idx="254">
                        <c:v>23.785714285714285</c:v>
                      </c:pt>
                      <c:pt idx="255">
                        <c:v>23.857142857142858</c:v>
                      </c:pt>
                      <c:pt idx="256">
                        <c:v>23.928571428571427</c:v>
                      </c:pt>
                      <c:pt idx="257">
                        <c:v>23.785714285714285</c:v>
                      </c:pt>
                      <c:pt idx="258">
                        <c:v>23.5</c:v>
                      </c:pt>
                      <c:pt idx="259">
                        <c:v>23.642857142857142</c:v>
                      </c:pt>
                      <c:pt idx="260">
                        <c:v>23.642857142857142</c:v>
                      </c:pt>
                      <c:pt idx="261">
                        <c:v>23.642857142857142</c:v>
                      </c:pt>
                      <c:pt idx="262">
                        <c:v>23.642857142857142</c:v>
                      </c:pt>
                      <c:pt idx="263">
                        <c:v>23.642857142857142</c:v>
                      </c:pt>
                      <c:pt idx="264">
                        <c:v>23.642857142857142</c:v>
                      </c:pt>
                      <c:pt idx="265">
                        <c:v>23.571428571428573</c:v>
                      </c:pt>
                      <c:pt idx="266">
                        <c:v>23.714285714285715</c:v>
                      </c:pt>
                      <c:pt idx="267">
                        <c:v>23.642857142857142</c:v>
                      </c:pt>
                      <c:pt idx="268">
                        <c:v>23.642857142857142</c:v>
                      </c:pt>
                      <c:pt idx="269">
                        <c:v>23.571428571428573</c:v>
                      </c:pt>
                      <c:pt idx="270">
                        <c:v>23.5</c:v>
                      </c:pt>
                      <c:pt idx="271">
                        <c:v>23.571428571428573</c:v>
                      </c:pt>
                      <c:pt idx="272">
                        <c:v>23.428571428571427</c:v>
                      </c:pt>
                      <c:pt idx="273">
                        <c:v>23.214285714285715</c:v>
                      </c:pt>
                      <c:pt idx="274">
                        <c:v>23.214285714285715</c:v>
                      </c:pt>
                      <c:pt idx="275">
                        <c:v>23.285714285714285</c:v>
                      </c:pt>
                      <c:pt idx="276">
                        <c:v>23.357142857142858</c:v>
                      </c:pt>
                      <c:pt idx="277">
                        <c:v>23.428571428571427</c:v>
                      </c:pt>
                      <c:pt idx="278">
                        <c:v>23.5</c:v>
                      </c:pt>
                      <c:pt idx="279">
                        <c:v>23.571428571428573</c:v>
                      </c:pt>
                      <c:pt idx="280">
                        <c:v>23.5</c:v>
                      </c:pt>
                      <c:pt idx="281">
                        <c:v>23.5</c:v>
                      </c:pt>
                      <c:pt idx="282">
                        <c:v>23.5</c:v>
                      </c:pt>
                      <c:pt idx="283">
                        <c:v>23.5</c:v>
                      </c:pt>
                      <c:pt idx="284">
                        <c:v>23.5</c:v>
                      </c:pt>
                      <c:pt idx="285">
                        <c:v>23.5</c:v>
                      </c:pt>
                      <c:pt idx="286">
                        <c:v>23.571428571428573</c:v>
                      </c:pt>
                      <c:pt idx="287">
                        <c:v>23.714285714285715</c:v>
                      </c:pt>
                      <c:pt idx="288">
                        <c:v>24.071428571428573</c:v>
                      </c:pt>
                      <c:pt idx="289">
                        <c:v>24.071428571428573</c:v>
                      </c:pt>
                      <c:pt idx="290">
                        <c:v>23.928571428571427</c:v>
                      </c:pt>
                      <c:pt idx="291">
                        <c:v>23.857142857142858</c:v>
                      </c:pt>
                      <c:pt idx="292">
                        <c:v>23.785714285714285</c:v>
                      </c:pt>
                      <c:pt idx="293">
                        <c:v>23.714285714285715</c:v>
                      </c:pt>
                      <c:pt idx="294">
                        <c:v>23.714285714285715</c:v>
                      </c:pt>
                      <c:pt idx="295">
                        <c:v>23.785714285714285</c:v>
                      </c:pt>
                      <c:pt idx="296">
                        <c:v>23.785714285714285</c:v>
                      </c:pt>
                      <c:pt idx="297">
                        <c:v>23.785714285714285</c:v>
                      </c:pt>
                      <c:pt idx="298">
                        <c:v>23.785714285714285</c:v>
                      </c:pt>
                      <c:pt idx="299">
                        <c:v>23.714285714285715</c:v>
                      </c:pt>
                      <c:pt idx="300">
                        <c:v>23.642857142857142</c:v>
                      </c:pt>
                      <c:pt idx="301">
                        <c:v>23.5</c:v>
                      </c:pt>
                      <c:pt idx="302">
                        <c:v>23.214285714285715</c:v>
                      </c:pt>
                      <c:pt idx="303">
                        <c:v>23.428571428571427</c:v>
                      </c:pt>
                      <c:pt idx="304">
                        <c:v>23.571428571428573</c:v>
                      </c:pt>
                      <c:pt idx="305">
                        <c:v>23.571428571428573</c:v>
                      </c:pt>
                      <c:pt idx="306">
                        <c:v>23.571428571428573</c:v>
                      </c:pt>
                      <c:pt idx="307">
                        <c:v>23.571428571428573</c:v>
                      </c:pt>
                      <c:pt idx="308">
                        <c:v>23.5</c:v>
                      </c:pt>
                      <c:pt idx="309">
                        <c:v>23.428571428571427</c:v>
                      </c:pt>
                      <c:pt idx="310">
                        <c:v>23.428571428571427</c:v>
                      </c:pt>
                      <c:pt idx="311">
                        <c:v>23.428571428571427</c:v>
                      </c:pt>
                      <c:pt idx="312">
                        <c:v>23.428571428571427</c:v>
                      </c:pt>
                      <c:pt idx="313">
                        <c:v>23.5</c:v>
                      </c:pt>
                      <c:pt idx="314">
                        <c:v>23.5</c:v>
                      </c:pt>
                      <c:pt idx="315">
                        <c:v>23.5</c:v>
                      </c:pt>
                      <c:pt idx="316">
                        <c:v>23.428571428571427</c:v>
                      </c:pt>
                      <c:pt idx="317">
                        <c:v>23.071428571428573</c:v>
                      </c:pt>
                      <c:pt idx="318">
                        <c:v>23</c:v>
                      </c:pt>
                      <c:pt idx="319">
                        <c:v>23</c:v>
                      </c:pt>
                      <c:pt idx="320">
                        <c:v>23</c:v>
                      </c:pt>
                      <c:pt idx="321">
                        <c:v>23</c:v>
                      </c:pt>
                      <c:pt idx="322">
                        <c:v>23</c:v>
                      </c:pt>
                      <c:pt idx="323">
                        <c:v>23.142857142857142</c:v>
                      </c:pt>
                      <c:pt idx="324">
                        <c:v>23.285714285714285</c:v>
                      </c:pt>
                      <c:pt idx="325">
                        <c:v>23.285714285714285</c:v>
                      </c:pt>
                      <c:pt idx="326">
                        <c:v>23.285714285714285</c:v>
                      </c:pt>
                      <c:pt idx="327">
                        <c:v>23.357142857142858</c:v>
                      </c:pt>
                      <c:pt idx="328">
                        <c:v>23.357142857142858</c:v>
                      </c:pt>
                      <c:pt idx="329">
                        <c:v>23.357142857142858</c:v>
                      </c:pt>
                      <c:pt idx="330">
                        <c:v>23.285714285714285</c:v>
                      </c:pt>
                      <c:pt idx="331">
                        <c:v>23.285714285714285</c:v>
                      </c:pt>
                      <c:pt idx="332">
                        <c:v>23.214285714285715</c:v>
                      </c:pt>
                      <c:pt idx="333">
                        <c:v>23.142857142857142</c:v>
                      </c:pt>
                      <c:pt idx="334">
                        <c:v>23.142857142857142</c:v>
                      </c:pt>
                      <c:pt idx="335">
                        <c:v>23.142857142857142</c:v>
                      </c:pt>
                      <c:pt idx="336">
                        <c:v>23.071428571428573</c:v>
                      </c:pt>
                      <c:pt idx="337">
                        <c:v>22.928571428571427</c:v>
                      </c:pt>
                      <c:pt idx="338">
                        <c:v>22.714285714285715</c:v>
                      </c:pt>
                      <c:pt idx="339">
                        <c:v>22.642857142857142</c:v>
                      </c:pt>
                      <c:pt idx="340">
                        <c:v>22.571428571428573</c:v>
                      </c:pt>
                      <c:pt idx="341">
                        <c:v>22.428571428571427</c:v>
                      </c:pt>
                      <c:pt idx="342">
                        <c:v>22.357142857142858</c:v>
                      </c:pt>
                      <c:pt idx="343">
                        <c:v>22.285714285714285</c:v>
                      </c:pt>
                      <c:pt idx="344">
                        <c:v>22.285714285714285</c:v>
                      </c:pt>
                      <c:pt idx="345">
                        <c:v>22.285714285714285</c:v>
                      </c:pt>
                      <c:pt idx="346">
                        <c:v>22.285714285714285</c:v>
                      </c:pt>
                      <c:pt idx="347">
                        <c:v>22.357142857142858</c:v>
                      </c:pt>
                      <c:pt idx="348">
                        <c:v>22.285714285714285</c:v>
                      </c:pt>
                      <c:pt idx="349">
                        <c:v>22.214285714285715</c:v>
                      </c:pt>
                      <c:pt idx="350">
                        <c:v>22.214285714285715</c:v>
                      </c:pt>
                      <c:pt idx="351">
                        <c:v>22.142857142857142</c:v>
                      </c:pt>
                      <c:pt idx="352">
                        <c:v>22.142857142857142</c:v>
                      </c:pt>
                      <c:pt idx="353">
                        <c:v>22.142857142857142</c:v>
                      </c:pt>
                      <c:pt idx="354">
                        <c:v>22.142857142857142</c:v>
                      </c:pt>
                      <c:pt idx="355">
                        <c:v>22.071428571428573</c:v>
                      </c:pt>
                      <c:pt idx="356">
                        <c:v>22.142857142857142</c:v>
                      </c:pt>
                      <c:pt idx="357">
                        <c:v>22.142857142857142</c:v>
                      </c:pt>
                      <c:pt idx="358">
                        <c:v>22.142857142857142</c:v>
                      </c:pt>
                      <c:pt idx="359">
                        <c:v>22.214285714285715</c:v>
                      </c:pt>
                      <c:pt idx="360">
                        <c:v>22.285714285714285</c:v>
                      </c:pt>
                      <c:pt idx="361">
                        <c:v>22.285714285714285</c:v>
                      </c:pt>
                      <c:pt idx="362">
                        <c:v>22.428571428571427</c:v>
                      </c:pt>
                      <c:pt idx="363">
                        <c:v>22.5</c:v>
                      </c:pt>
                      <c:pt idx="364">
                        <c:v>22.642857142857142</c:v>
                      </c:pt>
                      <c:pt idx="365">
                        <c:v>22.714285714285715</c:v>
                      </c:pt>
                      <c:pt idx="366">
                        <c:v>22.714285714285715</c:v>
                      </c:pt>
                      <c:pt idx="367">
                        <c:v>22.785714285714285</c:v>
                      </c:pt>
                      <c:pt idx="368">
                        <c:v>22.857142857142858</c:v>
                      </c:pt>
                      <c:pt idx="369">
                        <c:v>22.928571428571427</c:v>
                      </c:pt>
                      <c:pt idx="370">
                        <c:v>22.928571428571427</c:v>
                      </c:pt>
                      <c:pt idx="371">
                        <c:v>22.928571428571427</c:v>
                      </c:pt>
                      <c:pt idx="372">
                        <c:v>23</c:v>
                      </c:pt>
                      <c:pt idx="373">
                        <c:v>22.928571428571427</c:v>
                      </c:pt>
                      <c:pt idx="374">
                        <c:v>22.857142857142858</c:v>
                      </c:pt>
                      <c:pt idx="375">
                        <c:v>22.785714285714285</c:v>
                      </c:pt>
                      <c:pt idx="376">
                        <c:v>22.714285714285715</c:v>
                      </c:pt>
                      <c:pt idx="377">
                        <c:v>22.714285714285715</c:v>
                      </c:pt>
                      <c:pt idx="378">
                        <c:v>22.571428571428573</c:v>
                      </c:pt>
                      <c:pt idx="379">
                        <c:v>22.571428571428573</c:v>
                      </c:pt>
                      <c:pt idx="380">
                        <c:v>22.571428571428573</c:v>
                      </c:pt>
                      <c:pt idx="381">
                        <c:v>22.5</c:v>
                      </c:pt>
                      <c:pt idx="382">
                        <c:v>22.428571428571427</c:v>
                      </c:pt>
                      <c:pt idx="383">
                        <c:v>22.357142857142858</c:v>
                      </c:pt>
                      <c:pt idx="384">
                        <c:v>22.285714285714285</c:v>
                      </c:pt>
                      <c:pt idx="385">
                        <c:v>22.285714285714285</c:v>
                      </c:pt>
                      <c:pt idx="386">
                        <c:v>22.285714285714285</c:v>
                      </c:pt>
                      <c:pt idx="387">
                        <c:v>22.285714285714285</c:v>
                      </c:pt>
                      <c:pt idx="388">
                        <c:v>22.357142857142858</c:v>
                      </c:pt>
                      <c:pt idx="389">
                        <c:v>22.357142857142858</c:v>
                      </c:pt>
                      <c:pt idx="390">
                        <c:v>22.285714285714285</c:v>
                      </c:pt>
                      <c:pt idx="391">
                        <c:v>22.214285714285715</c:v>
                      </c:pt>
                      <c:pt idx="392">
                        <c:v>22.214285714285715</c:v>
                      </c:pt>
                      <c:pt idx="393">
                        <c:v>22.142857142857142</c:v>
                      </c:pt>
                      <c:pt idx="394">
                        <c:v>22.142857142857142</c:v>
                      </c:pt>
                      <c:pt idx="395">
                        <c:v>22.142857142857142</c:v>
                      </c:pt>
                      <c:pt idx="396">
                        <c:v>22.214285714285715</c:v>
                      </c:pt>
                      <c:pt idx="397">
                        <c:v>22.214285714285715</c:v>
                      </c:pt>
                      <c:pt idx="398">
                        <c:v>22.214285714285715</c:v>
                      </c:pt>
                      <c:pt idx="399">
                        <c:v>22.214285714285715</c:v>
                      </c:pt>
                      <c:pt idx="400">
                        <c:v>22.142857142857142</c:v>
                      </c:pt>
                      <c:pt idx="401">
                        <c:v>22.142857142857142</c:v>
                      </c:pt>
                      <c:pt idx="402">
                        <c:v>22.142857142857142</c:v>
                      </c:pt>
                      <c:pt idx="403">
                        <c:v>22.142857142857142</c:v>
                      </c:pt>
                      <c:pt idx="404">
                        <c:v>22.142857142857142</c:v>
                      </c:pt>
                      <c:pt idx="405">
                        <c:v>22.142857142857142</c:v>
                      </c:pt>
                      <c:pt idx="406">
                        <c:v>22.214285714285715</c:v>
                      </c:pt>
                      <c:pt idx="407">
                        <c:v>22.214285714285715</c:v>
                      </c:pt>
                      <c:pt idx="408">
                        <c:v>22.285714285714285</c:v>
                      </c:pt>
                      <c:pt idx="409">
                        <c:v>22.357142857142858</c:v>
                      </c:pt>
                      <c:pt idx="410">
                        <c:v>22.357142857142858</c:v>
                      </c:pt>
                      <c:pt idx="411">
                        <c:v>22.357142857142858</c:v>
                      </c:pt>
                      <c:pt idx="412">
                        <c:v>22.357142857142858</c:v>
                      </c:pt>
                      <c:pt idx="413">
                        <c:v>22.357142857142858</c:v>
                      </c:pt>
                      <c:pt idx="414">
                        <c:v>22.357142857142858</c:v>
                      </c:pt>
                      <c:pt idx="415">
                        <c:v>22.357142857142858</c:v>
                      </c:pt>
                      <c:pt idx="416">
                        <c:v>22.357142857142858</c:v>
                      </c:pt>
                      <c:pt idx="417">
                        <c:v>22.357142857142858</c:v>
                      </c:pt>
                      <c:pt idx="418">
                        <c:v>22.357142857142858</c:v>
                      </c:pt>
                      <c:pt idx="419">
                        <c:v>22.357142857142858</c:v>
                      </c:pt>
                      <c:pt idx="420">
                        <c:v>22.285714285714285</c:v>
                      </c:pt>
                      <c:pt idx="421">
                        <c:v>23.357142857142858</c:v>
                      </c:pt>
                      <c:pt idx="422">
                        <c:v>24.071428571428573</c:v>
                      </c:pt>
                      <c:pt idx="423">
                        <c:v>25.214285714285715</c:v>
                      </c:pt>
                      <c:pt idx="424">
                        <c:v>26.642857142857142</c:v>
                      </c:pt>
                      <c:pt idx="425">
                        <c:v>27.642857142857142</c:v>
                      </c:pt>
                      <c:pt idx="426">
                        <c:v>28.285714285714285</c:v>
                      </c:pt>
                      <c:pt idx="427">
                        <c:v>28.928571428571427</c:v>
                      </c:pt>
                      <c:pt idx="428">
                        <c:v>29.5</c:v>
                      </c:pt>
                      <c:pt idx="429">
                        <c:v>29.928571428571427</c:v>
                      </c:pt>
                      <c:pt idx="430">
                        <c:v>30.357142857142858</c:v>
                      </c:pt>
                      <c:pt idx="431">
                        <c:v>30.857142857142858</c:v>
                      </c:pt>
                      <c:pt idx="432">
                        <c:v>31.142857142857142</c:v>
                      </c:pt>
                      <c:pt idx="433">
                        <c:v>31.357142857142858</c:v>
                      </c:pt>
                      <c:pt idx="434">
                        <c:v>31.428571428571427</c:v>
                      </c:pt>
                      <c:pt idx="435">
                        <c:v>30.428571428571427</c:v>
                      </c:pt>
                      <c:pt idx="436">
                        <c:v>29.714285714285715</c:v>
                      </c:pt>
                      <c:pt idx="437">
                        <c:v>28.642857142857142</c:v>
                      </c:pt>
                      <c:pt idx="438">
                        <c:v>27.285714285714285</c:v>
                      </c:pt>
                      <c:pt idx="439">
                        <c:v>26.428571428571427</c:v>
                      </c:pt>
                      <c:pt idx="440">
                        <c:v>26.071428571428573</c:v>
                      </c:pt>
                      <c:pt idx="441">
                        <c:v>25.80612244897959</c:v>
                      </c:pt>
                      <c:pt idx="442">
                        <c:v>27.020408163265305</c:v>
                      </c:pt>
                      <c:pt idx="443">
                        <c:v>29.80612244897959</c:v>
                      </c:pt>
                      <c:pt idx="444">
                        <c:v>32.377551020408163</c:v>
                      </c:pt>
                      <c:pt idx="445">
                        <c:v>34.806122448979593</c:v>
                      </c:pt>
                      <c:pt idx="446">
                        <c:v>36.948979591836732</c:v>
                      </c:pt>
                      <c:pt idx="447">
                        <c:v>37.091836734693871</c:v>
                      </c:pt>
                      <c:pt idx="448">
                        <c:v>37.448979591836732</c:v>
                      </c:pt>
                      <c:pt idx="449">
                        <c:v>37.734693877551017</c:v>
                      </c:pt>
                      <c:pt idx="450">
                        <c:v>37.948979591836732</c:v>
                      </c:pt>
                      <c:pt idx="451">
                        <c:v>38.163265306122447</c:v>
                      </c:pt>
                      <c:pt idx="452">
                        <c:v>38.377551020408156</c:v>
                      </c:pt>
                      <c:pt idx="453">
                        <c:v>38.448979591836732</c:v>
                      </c:pt>
                      <c:pt idx="454">
                        <c:v>38.377551020408156</c:v>
                      </c:pt>
                      <c:pt idx="455">
                        <c:v>38.214285714285715</c:v>
                      </c:pt>
                      <c:pt idx="456">
                        <c:v>36.714285714285715</c:v>
                      </c:pt>
                      <c:pt idx="457">
                        <c:v>33.857142857142854</c:v>
                      </c:pt>
                      <c:pt idx="458">
                        <c:v>31.071428571428573</c:v>
                      </c:pt>
                      <c:pt idx="459">
                        <c:v>28.357142857142858</c:v>
                      </c:pt>
                      <c:pt idx="460">
                        <c:v>26.285714285714285</c:v>
                      </c:pt>
                      <c:pt idx="461">
                        <c:v>26.071428571428573</c:v>
                      </c:pt>
                      <c:pt idx="462">
                        <c:v>25.857142857142858</c:v>
                      </c:pt>
                      <c:pt idx="463">
                        <c:v>25.642857142857142</c:v>
                      </c:pt>
                      <c:pt idx="464">
                        <c:v>25.5</c:v>
                      </c:pt>
                      <c:pt idx="465">
                        <c:v>25.285714285714285</c:v>
                      </c:pt>
                      <c:pt idx="466">
                        <c:v>25.142857142857142</c:v>
                      </c:pt>
                      <c:pt idx="467">
                        <c:v>25.071428571428573</c:v>
                      </c:pt>
                      <c:pt idx="468">
                        <c:v>25.142857142857142</c:v>
                      </c:pt>
                      <c:pt idx="469">
                        <c:v>25.142857142857142</c:v>
                      </c:pt>
                      <c:pt idx="470">
                        <c:v>25.357142857142858</c:v>
                      </c:pt>
                      <c:pt idx="471">
                        <c:v>25.214285714285715</c:v>
                      </c:pt>
                      <c:pt idx="472">
                        <c:v>25.142857142857142</c:v>
                      </c:pt>
                      <c:pt idx="473">
                        <c:v>25.142857142857142</c:v>
                      </c:pt>
                      <c:pt idx="474">
                        <c:v>25</c:v>
                      </c:pt>
                      <c:pt idx="475">
                        <c:v>25.071428571428573</c:v>
                      </c:pt>
                      <c:pt idx="476">
                        <c:v>25</c:v>
                      </c:pt>
                      <c:pt idx="477">
                        <c:v>25.071428571428573</c:v>
                      </c:pt>
                      <c:pt idx="478">
                        <c:v>25.071428571428573</c:v>
                      </c:pt>
                      <c:pt idx="479">
                        <c:v>25.071428571428573</c:v>
                      </c:pt>
                      <c:pt idx="480">
                        <c:v>25.071428571428573</c:v>
                      </c:pt>
                      <c:pt idx="481">
                        <c:v>25</c:v>
                      </c:pt>
                      <c:pt idx="482">
                        <c:v>24.928571428571427</c:v>
                      </c:pt>
                      <c:pt idx="483">
                        <c:v>25.142857142857142</c:v>
                      </c:pt>
                      <c:pt idx="484">
                        <c:v>24.785714285714285</c:v>
                      </c:pt>
                      <c:pt idx="485">
                        <c:v>24.785714285714285</c:v>
                      </c:pt>
                      <c:pt idx="486">
                        <c:v>24.785714285714285</c:v>
                      </c:pt>
                      <c:pt idx="487">
                        <c:v>24.857142857142858</c:v>
                      </c:pt>
                      <c:pt idx="488">
                        <c:v>24.857142857142858</c:v>
                      </c:pt>
                      <c:pt idx="489">
                        <c:v>24.714285714285715</c:v>
                      </c:pt>
                      <c:pt idx="490">
                        <c:v>24.642857142857142</c:v>
                      </c:pt>
                      <c:pt idx="491">
                        <c:v>24.5</c:v>
                      </c:pt>
                      <c:pt idx="492">
                        <c:v>24.428571428571427</c:v>
                      </c:pt>
                      <c:pt idx="493">
                        <c:v>24.357142857142858</c:v>
                      </c:pt>
                      <c:pt idx="494">
                        <c:v>24.285714285714285</c:v>
                      </c:pt>
                      <c:pt idx="495">
                        <c:v>24.357142857142858</c:v>
                      </c:pt>
                      <c:pt idx="496">
                        <c:v>24.214285714285715</c:v>
                      </c:pt>
                      <c:pt idx="497">
                        <c:v>23.877551020408163</c:v>
                      </c:pt>
                      <c:pt idx="498">
                        <c:v>23.80612244897959</c:v>
                      </c:pt>
                      <c:pt idx="499">
                        <c:v>23.663265306122447</c:v>
                      </c:pt>
                      <c:pt idx="500">
                        <c:v>23.520408163265305</c:v>
                      </c:pt>
                      <c:pt idx="501">
                        <c:v>23.377551020408163</c:v>
                      </c:pt>
                      <c:pt idx="502">
                        <c:v>23.23469387755102</c:v>
                      </c:pt>
                      <c:pt idx="503">
                        <c:v>23.23469387755102</c:v>
                      </c:pt>
                      <c:pt idx="504">
                        <c:v>23.23469387755102</c:v>
                      </c:pt>
                      <c:pt idx="505">
                        <c:v>23.23469387755102</c:v>
                      </c:pt>
                      <c:pt idx="506">
                        <c:v>23.30612244897959</c:v>
                      </c:pt>
                      <c:pt idx="507">
                        <c:v>23.377551020408163</c:v>
                      </c:pt>
                      <c:pt idx="508">
                        <c:v>23.30612244897959</c:v>
                      </c:pt>
                      <c:pt idx="509">
                        <c:v>23.30612244897959</c:v>
                      </c:pt>
                      <c:pt idx="510">
                        <c:v>23.377551020408163</c:v>
                      </c:pt>
                      <c:pt idx="511">
                        <c:v>23.142857142857142</c:v>
                      </c:pt>
                      <c:pt idx="512">
                        <c:v>23.071428571428573</c:v>
                      </c:pt>
                      <c:pt idx="513">
                        <c:v>23.071428571428573</c:v>
                      </c:pt>
                      <c:pt idx="514">
                        <c:v>23.071428571428573</c:v>
                      </c:pt>
                      <c:pt idx="515">
                        <c:v>23</c:v>
                      </c:pt>
                      <c:pt idx="516">
                        <c:v>23</c:v>
                      </c:pt>
                      <c:pt idx="517">
                        <c:v>23</c:v>
                      </c:pt>
                      <c:pt idx="518">
                        <c:v>23</c:v>
                      </c:pt>
                      <c:pt idx="519">
                        <c:v>23</c:v>
                      </c:pt>
                      <c:pt idx="520">
                        <c:v>22.857142857142858</c:v>
                      </c:pt>
                      <c:pt idx="521">
                        <c:v>22.785714285714285</c:v>
                      </c:pt>
                      <c:pt idx="522">
                        <c:v>22.785714285714285</c:v>
                      </c:pt>
                      <c:pt idx="523">
                        <c:v>22.714285714285715</c:v>
                      </c:pt>
                      <c:pt idx="524">
                        <c:v>22.642857142857142</c:v>
                      </c:pt>
                      <c:pt idx="525">
                        <c:v>22.857142857142858</c:v>
                      </c:pt>
                      <c:pt idx="526">
                        <c:v>22.928571428571427</c:v>
                      </c:pt>
                      <c:pt idx="527">
                        <c:v>22.928571428571427</c:v>
                      </c:pt>
                      <c:pt idx="528">
                        <c:v>22.928571428571427</c:v>
                      </c:pt>
                      <c:pt idx="529">
                        <c:v>22.928571428571427</c:v>
                      </c:pt>
                      <c:pt idx="530">
                        <c:v>22.928571428571427</c:v>
                      </c:pt>
                      <c:pt idx="531">
                        <c:v>22.928571428571427</c:v>
                      </c:pt>
                      <c:pt idx="532">
                        <c:v>22.928571428571427</c:v>
                      </c:pt>
                      <c:pt idx="533">
                        <c:v>22.857142857142858</c:v>
                      </c:pt>
                      <c:pt idx="534">
                        <c:v>22.857142857142858</c:v>
                      </c:pt>
                      <c:pt idx="535">
                        <c:v>22.785714285714285</c:v>
                      </c:pt>
                      <c:pt idx="536">
                        <c:v>22.714285714285715</c:v>
                      </c:pt>
                      <c:pt idx="537">
                        <c:v>22.714285714285715</c:v>
                      </c:pt>
                      <c:pt idx="538">
                        <c:v>22.642857142857142</c:v>
                      </c:pt>
                      <c:pt idx="539">
                        <c:v>22.571428571428573</c:v>
                      </c:pt>
                      <c:pt idx="540">
                        <c:v>22.5</c:v>
                      </c:pt>
                      <c:pt idx="541">
                        <c:v>22.428571428571427</c:v>
                      </c:pt>
                      <c:pt idx="542">
                        <c:v>22.357142857142858</c:v>
                      </c:pt>
                      <c:pt idx="543">
                        <c:v>22.285714285714285</c:v>
                      </c:pt>
                      <c:pt idx="544">
                        <c:v>22.214285714285715</c:v>
                      </c:pt>
                      <c:pt idx="545">
                        <c:v>22.142857142857142</c:v>
                      </c:pt>
                      <c:pt idx="546">
                        <c:v>22.071428571428573</c:v>
                      </c:pt>
                      <c:pt idx="547">
                        <c:v>22.071428571428573</c:v>
                      </c:pt>
                      <c:pt idx="548">
                        <c:v>22.071428571428573</c:v>
                      </c:pt>
                      <c:pt idx="549">
                        <c:v>22.071428571428573</c:v>
                      </c:pt>
                      <c:pt idx="550">
                        <c:v>22.071428571428573</c:v>
                      </c:pt>
                      <c:pt idx="551">
                        <c:v>22.071428571428573</c:v>
                      </c:pt>
                      <c:pt idx="552">
                        <c:v>22.142857142857142</c:v>
                      </c:pt>
                      <c:pt idx="553">
                        <c:v>22.214285714285715</c:v>
                      </c:pt>
                      <c:pt idx="554">
                        <c:v>22.285714285714285</c:v>
                      </c:pt>
                      <c:pt idx="555">
                        <c:v>22.357142857142858</c:v>
                      </c:pt>
                      <c:pt idx="556">
                        <c:v>22.357142857142858</c:v>
                      </c:pt>
                      <c:pt idx="557">
                        <c:v>22.357142857142858</c:v>
                      </c:pt>
                      <c:pt idx="558">
                        <c:v>22.357142857142858</c:v>
                      </c:pt>
                      <c:pt idx="559">
                        <c:v>22.428571428571427</c:v>
                      </c:pt>
                      <c:pt idx="560">
                        <c:v>22.5</c:v>
                      </c:pt>
                      <c:pt idx="561">
                        <c:v>22.5</c:v>
                      </c:pt>
                      <c:pt idx="562">
                        <c:v>22.5</c:v>
                      </c:pt>
                      <c:pt idx="563">
                        <c:v>22.571428571428573</c:v>
                      </c:pt>
                      <c:pt idx="564">
                        <c:v>22.642857142857142</c:v>
                      </c:pt>
                      <c:pt idx="565">
                        <c:v>22.642857142857142</c:v>
                      </c:pt>
                      <c:pt idx="566">
                        <c:v>23.285714285714285</c:v>
                      </c:pt>
                      <c:pt idx="567">
                        <c:v>23.285714285714285</c:v>
                      </c:pt>
                      <c:pt idx="568">
                        <c:v>23.285714285714285</c:v>
                      </c:pt>
                      <c:pt idx="569">
                        <c:v>23.285714285714285</c:v>
                      </c:pt>
                      <c:pt idx="570">
                        <c:v>23.285714285714285</c:v>
                      </c:pt>
                      <c:pt idx="571">
                        <c:v>23.285714285714285</c:v>
                      </c:pt>
                      <c:pt idx="572">
                        <c:v>23.357142857142858</c:v>
                      </c:pt>
                      <c:pt idx="573">
                        <c:v>23.357142857142858</c:v>
                      </c:pt>
                      <c:pt idx="574">
                        <c:v>23.357142857142858</c:v>
                      </c:pt>
                      <c:pt idx="575">
                        <c:v>23.428571428571427</c:v>
                      </c:pt>
                      <c:pt idx="576">
                        <c:v>23.5</c:v>
                      </c:pt>
                      <c:pt idx="577">
                        <c:v>23.5</c:v>
                      </c:pt>
                      <c:pt idx="578">
                        <c:v>23.5</c:v>
                      </c:pt>
                      <c:pt idx="579">
                        <c:v>23.571428571428573</c:v>
                      </c:pt>
                      <c:pt idx="580">
                        <c:v>23.214285714285715</c:v>
                      </c:pt>
                      <c:pt idx="581">
                        <c:v>23.285714285714285</c:v>
                      </c:pt>
                      <c:pt idx="582">
                        <c:v>23.285714285714285</c:v>
                      </c:pt>
                      <c:pt idx="583">
                        <c:v>23.285714285714285</c:v>
                      </c:pt>
                      <c:pt idx="584">
                        <c:v>23.285714285714285</c:v>
                      </c:pt>
                      <c:pt idx="585">
                        <c:v>23.357142857142858</c:v>
                      </c:pt>
                      <c:pt idx="586">
                        <c:v>23.285714285714285</c:v>
                      </c:pt>
                      <c:pt idx="587">
                        <c:v>23.285714285714285</c:v>
                      </c:pt>
                      <c:pt idx="588">
                        <c:v>23.214285714285715</c:v>
                      </c:pt>
                      <c:pt idx="589">
                        <c:v>23.428571428571427</c:v>
                      </c:pt>
                      <c:pt idx="590">
                        <c:v>23.428571428571427</c:v>
                      </c:pt>
                      <c:pt idx="591">
                        <c:v>23.428571428571427</c:v>
                      </c:pt>
                      <c:pt idx="592">
                        <c:v>23.5</c:v>
                      </c:pt>
                      <c:pt idx="593">
                        <c:v>23.428571428571427</c:v>
                      </c:pt>
                      <c:pt idx="594">
                        <c:v>23.142857142857142</c:v>
                      </c:pt>
                      <c:pt idx="595">
                        <c:v>23.071428571428573</c:v>
                      </c:pt>
                      <c:pt idx="596">
                        <c:v>23.357142857142858</c:v>
                      </c:pt>
                      <c:pt idx="597">
                        <c:v>23.357142857142858</c:v>
                      </c:pt>
                      <c:pt idx="598">
                        <c:v>23.428571428571427</c:v>
                      </c:pt>
                      <c:pt idx="599">
                        <c:v>23.357142857142858</c:v>
                      </c:pt>
                      <c:pt idx="600">
                        <c:v>23.357142857142858</c:v>
                      </c:pt>
                      <c:pt idx="601">
                        <c:v>23.357142857142858</c:v>
                      </c:pt>
                      <c:pt idx="602">
                        <c:v>23.428571428571427</c:v>
                      </c:pt>
                      <c:pt idx="603">
                        <c:v>23.5</c:v>
                      </c:pt>
                      <c:pt idx="604">
                        <c:v>23.5</c:v>
                      </c:pt>
                      <c:pt idx="605">
                        <c:v>23.428571428571427</c:v>
                      </c:pt>
                      <c:pt idx="606">
                        <c:v>23.285714285714285</c:v>
                      </c:pt>
                      <c:pt idx="607">
                        <c:v>23.214285714285715</c:v>
                      </c:pt>
                      <c:pt idx="608">
                        <c:v>23.142857142857142</c:v>
                      </c:pt>
                      <c:pt idx="609">
                        <c:v>23.071428571428573</c:v>
                      </c:pt>
                      <c:pt idx="610">
                        <c:v>22.714285714285715</c:v>
                      </c:pt>
                      <c:pt idx="611">
                        <c:v>22.642857142857142</c:v>
                      </c:pt>
                      <c:pt idx="612">
                        <c:v>22.571428571428573</c:v>
                      </c:pt>
                      <c:pt idx="613">
                        <c:v>22.571428571428573</c:v>
                      </c:pt>
                      <c:pt idx="614">
                        <c:v>22.571428571428573</c:v>
                      </c:pt>
                      <c:pt idx="615">
                        <c:v>22.5</c:v>
                      </c:pt>
                      <c:pt idx="616">
                        <c:v>22.5</c:v>
                      </c:pt>
                      <c:pt idx="617">
                        <c:v>22.142857142857142</c:v>
                      </c:pt>
                      <c:pt idx="618">
                        <c:v>22.071428571428573</c:v>
                      </c:pt>
                      <c:pt idx="619">
                        <c:v>22.071428571428573</c:v>
                      </c:pt>
                      <c:pt idx="620">
                        <c:v>22.071428571428573</c:v>
                      </c:pt>
                      <c:pt idx="621">
                        <c:v>22.071428571428573</c:v>
                      </c:pt>
                      <c:pt idx="622">
                        <c:v>22.142857142857142</c:v>
                      </c:pt>
                      <c:pt idx="623">
                        <c:v>22.142857142857142</c:v>
                      </c:pt>
                      <c:pt idx="624">
                        <c:v>22.142857142857142</c:v>
                      </c:pt>
                      <c:pt idx="625">
                        <c:v>22.142857142857142</c:v>
                      </c:pt>
                      <c:pt idx="626">
                        <c:v>22.142857142857142</c:v>
                      </c:pt>
                      <c:pt idx="627">
                        <c:v>22.142857142857142</c:v>
                      </c:pt>
                      <c:pt idx="628">
                        <c:v>22.214285714285715</c:v>
                      </c:pt>
                      <c:pt idx="629">
                        <c:v>22.285714285714285</c:v>
                      </c:pt>
                      <c:pt idx="630">
                        <c:v>22.214285714285715</c:v>
                      </c:pt>
                      <c:pt idx="631">
                        <c:v>22.285714285714285</c:v>
                      </c:pt>
                      <c:pt idx="632">
                        <c:v>22.357142857142858</c:v>
                      </c:pt>
                      <c:pt idx="633">
                        <c:v>22.357142857142858</c:v>
                      </c:pt>
                      <c:pt idx="634">
                        <c:v>22.428571428571427</c:v>
                      </c:pt>
                      <c:pt idx="635">
                        <c:v>22.428571428571427</c:v>
                      </c:pt>
                      <c:pt idx="636">
                        <c:v>22.357142857142858</c:v>
                      </c:pt>
                      <c:pt idx="637">
                        <c:v>22.357142857142858</c:v>
                      </c:pt>
                      <c:pt idx="638">
                        <c:v>22.357142857142858</c:v>
                      </c:pt>
                      <c:pt idx="639">
                        <c:v>22.428571428571427</c:v>
                      </c:pt>
                      <c:pt idx="640">
                        <c:v>22.5</c:v>
                      </c:pt>
                      <c:pt idx="641">
                        <c:v>22.571428571428573</c:v>
                      </c:pt>
                      <c:pt idx="642">
                        <c:v>22.571428571428573</c:v>
                      </c:pt>
                      <c:pt idx="643">
                        <c:v>22.5</c:v>
                      </c:pt>
                      <c:pt idx="644">
                        <c:v>22.571428571428573</c:v>
                      </c:pt>
                      <c:pt idx="645">
                        <c:v>22.571428571428573</c:v>
                      </c:pt>
                      <c:pt idx="646">
                        <c:v>22.5</c:v>
                      </c:pt>
                      <c:pt idx="647">
                        <c:v>22.571428571428573</c:v>
                      </c:pt>
                      <c:pt idx="648">
                        <c:v>22.5</c:v>
                      </c:pt>
                      <c:pt idx="649">
                        <c:v>22.5</c:v>
                      </c:pt>
                      <c:pt idx="650">
                        <c:v>22.5</c:v>
                      </c:pt>
                      <c:pt idx="651">
                        <c:v>22.5</c:v>
                      </c:pt>
                      <c:pt idx="652">
                        <c:v>22.5</c:v>
                      </c:pt>
                      <c:pt idx="653">
                        <c:v>22.428571428571427</c:v>
                      </c:pt>
                      <c:pt idx="654">
                        <c:v>22.357142857142858</c:v>
                      </c:pt>
                      <c:pt idx="655">
                        <c:v>22.285714285714285</c:v>
                      </c:pt>
                      <c:pt idx="656">
                        <c:v>22.214285714285715</c:v>
                      </c:pt>
                      <c:pt idx="657">
                        <c:v>22.571428571428573</c:v>
                      </c:pt>
                      <c:pt idx="658">
                        <c:v>22.571428571428573</c:v>
                      </c:pt>
                      <c:pt idx="659">
                        <c:v>22.571428571428573</c:v>
                      </c:pt>
                      <c:pt idx="660">
                        <c:v>22.642857142857142</c:v>
                      </c:pt>
                      <c:pt idx="661">
                        <c:v>22.571428571428573</c:v>
                      </c:pt>
                      <c:pt idx="662">
                        <c:v>22.642857142857142</c:v>
                      </c:pt>
                      <c:pt idx="663">
                        <c:v>22.714285714285715</c:v>
                      </c:pt>
                      <c:pt idx="664">
                        <c:v>22.857142857142858</c:v>
                      </c:pt>
                      <c:pt idx="665">
                        <c:v>22.928571428571427</c:v>
                      </c:pt>
                      <c:pt idx="666">
                        <c:v>23</c:v>
                      </c:pt>
                      <c:pt idx="667">
                        <c:v>23</c:v>
                      </c:pt>
                      <c:pt idx="668">
                        <c:v>23</c:v>
                      </c:pt>
                      <c:pt idx="669">
                        <c:v>23</c:v>
                      </c:pt>
                      <c:pt idx="670">
                        <c:v>23.214285714285715</c:v>
                      </c:pt>
                      <c:pt idx="671">
                        <c:v>24</c:v>
                      </c:pt>
                      <c:pt idx="672">
                        <c:v>24.071428571428573</c:v>
                      </c:pt>
                      <c:pt idx="673">
                        <c:v>24.071428571428573</c:v>
                      </c:pt>
                      <c:pt idx="674">
                        <c:v>24.071428571428573</c:v>
                      </c:pt>
                      <c:pt idx="675">
                        <c:v>24.214285714285715</c:v>
                      </c:pt>
                      <c:pt idx="676">
                        <c:v>24.214285714285715</c:v>
                      </c:pt>
                      <c:pt idx="677">
                        <c:v>24.285714285714285</c:v>
                      </c:pt>
                      <c:pt idx="678">
                        <c:v>24.285714285714285</c:v>
                      </c:pt>
                      <c:pt idx="679">
                        <c:v>24.357142857142858</c:v>
                      </c:pt>
                      <c:pt idx="680">
                        <c:v>24.357142857142858</c:v>
                      </c:pt>
                      <c:pt idx="681">
                        <c:v>24.357142857142858</c:v>
                      </c:pt>
                      <c:pt idx="682">
                        <c:v>24.5</c:v>
                      </c:pt>
                      <c:pt idx="683">
                        <c:v>25.071428571428573</c:v>
                      </c:pt>
                      <c:pt idx="684">
                        <c:v>25.071428571428573</c:v>
                      </c:pt>
                      <c:pt idx="685">
                        <c:v>24</c:v>
                      </c:pt>
                      <c:pt idx="686">
                        <c:v>23.928571428571427</c:v>
                      </c:pt>
                      <c:pt idx="687">
                        <c:v>23.857142857142858</c:v>
                      </c:pt>
                      <c:pt idx="688">
                        <c:v>23.714285714285715</c:v>
                      </c:pt>
                      <c:pt idx="689">
                        <c:v>23.428571428571427</c:v>
                      </c:pt>
                      <c:pt idx="690">
                        <c:v>23.285714285714285</c:v>
                      </c:pt>
                      <c:pt idx="691">
                        <c:v>24.142857142857142</c:v>
                      </c:pt>
                      <c:pt idx="692">
                        <c:v>24.30612244897959</c:v>
                      </c:pt>
                      <c:pt idx="693">
                        <c:v>25.520408163265305</c:v>
                      </c:pt>
                      <c:pt idx="694">
                        <c:v>26.80612244897959</c:v>
                      </c:pt>
                      <c:pt idx="695">
                        <c:v>28.591836734693878</c:v>
                      </c:pt>
                      <c:pt idx="696">
                        <c:v>29.377551020408163</c:v>
                      </c:pt>
                      <c:pt idx="697">
                        <c:v>30.80612244897959</c:v>
                      </c:pt>
                      <c:pt idx="698">
                        <c:v>31.30612244897959</c:v>
                      </c:pt>
                      <c:pt idx="699">
                        <c:v>32.734693877551017</c:v>
                      </c:pt>
                      <c:pt idx="700">
                        <c:v>33.591836734693878</c:v>
                      </c:pt>
                      <c:pt idx="701">
                        <c:v>33.948979591836732</c:v>
                      </c:pt>
                      <c:pt idx="702">
                        <c:v>34.377551020408163</c:v>
                      </c:pt>
                      <c:pt idx="703">
                        <c:v>34.806122448979593</c:v>
                      </c:pt>
                      <c:pt idx="704">
                        <c:v>35.306122448979593</c:v>
                      </c:pt>
                      <c:pt idx="705">
                        <c:v>34.520408163265309</c:v>
                      </c:pt>
                      <c:pt idx="706">
                        <c:v>34.5</c:v>
                      </c:pt>
                      <c:pt idx="707">
                        <c:v>33.357142857142854</c:v>
                      </c:pt>
                      <c:pt idx="708">
                        <c:v>32.357142857142854</c:v>
                      </c:pt>
                      <c:pt idx="709">
                        <c:v>30.857142857142858</c:v>
                      </c:pt>
                      <c:pt idx="710">
                        <c:v>30.285714285714285</c:v>
                      </c:pt>
                      <c:pt idx="711">
                        <c:v>28.357142857142858</c:v>
                      </c:pt>
                      <c:pt idx="712">
                        <c:v>27.857142857142858</c:v>
                      </c:pt>
                      <c:pt idx="713">
                        <c:v>26.5</c:v>
                      </c:pt>
                      <c:pt idx="714">
                        <c:v>25.714285714285715</c:v>
                      </c:pt>
                      <c:pt idx="715">
                        <c:v>25.428571428571427</c:v>
                      </c:pt>
                      <c:pt idx="716">
                        <c:v>25.428571428571427</c:v>
                      </c:pt>
                      <c:pt idx="717">
                        <c:v>25.285714285714285</c:v>
                      </c:pt>
                      <c:pt idx="718">
                        <c:v>25.071428571428573</c:v>
                      </c:pt>
                      <c:pt idx="719">
                        <c:v>25.214285714285715</c:v>
                      </c:pt>
                      <c:pt idx="720">
                        <c:v>25.214285714285715</c:v>
                      </c:pt>
                      <c:pt idx="721">
                        <c:v>25.142857142857142</c:v>
                      </c:pt>
                      <c:pt idx="722">
                        <c:v>25.642857142857142</c:v>
                      </c:pt>
                      <c:pt idx="723">
                        <c:v>25.571428571428573</c:v>
                      </c:pt>
                      <c:pt idx="724">
                        <c:v>25.357142857142858</c:v>
                      </c:pt>
                      <c:pt idx="725">
                        <c:v>25.5</c:v>
                      </c:pt>
                      <c:pt idx="726">
                        <c:v>25.642857142857142</c:v>
                      </c:pt>
                      <c:pt idx="727">
                        <c:v>25.857142857142858</c:v>
                      </c:pt>
                      <c:pt idx="728">
                        <c:v>26</c:v>
                      </c:pt>
                      <c:pt idx="729">
                        <c:v>26.142857142857142</c:v>
                      </c:pt>
                      <c:pt idx="730">
                        <c:v>25.928571428571427</c:v>
                      </c:pt>
                      <c:pt idx="731">
                        <c:v>25.928571428571427</c:v>
                      </c:pt>
                      <c:pt idx="732">
                        <c:v>25.714285714285715</c:v>
                      </c:pt>
                      <c:pt idx="733">
                        <c:v>25.571428571428573</c:v>
                      </c:pt>
                      <c:pt idx="734">
                        <c:v>25.5</c:v>
                      </c:pt>
                      <c:pt idx="735">
                        <c:v>25.571428571428573</c:v>
                      </c:pt>
                      <c:pt idx="736">
                        <c:v>24.785714285714285</c:v>
                      </c:pt>
                      <c:pt idx="737">
                        <c:v>24.714285714285715</c:v>
                      </c:pt>
                      <c:pt idx="738">
                        <c:v>24.714285714285715</c:v>
                      </c:pt>
                      <c:pt idx="739">
                        <c:v>24.714285714285715</c:v>
                      </c:pt>
                      <c:pt idx="740">
                        <c:v>24.5</c:v>
                      </c:pt>
                      <c:pt idx="741">
                        <c:v>24.285714285714285</c:v>
                      </c:pt>
                      <c:pt idx="742">
                        <c:v>24.142857142857142</c:v>
                      </c:pt>
                      <c:pt idx="743">
                        <c:v>24.142857142857142</c:v>
                      </c:pt>
                      <c:pt idx="744">
                        <c:v>24.214285714285715</c:v>
                      </c:pt>
                      <c:pt idx="745">
                        <c:v>24.071428571428573</c:v>
                      </c:pt>
                      <c:pt idx="746">
                        <c:v>24.071428571428573</c:v>
                      </c:pt>
                      <c:pt idx="747">
                        <c:v>23.857142857142858</c:v>
                      </c:pt>
                      <c:pt idx="748">
                        <c:v>24.571428571428573</c:v>
                      </c:pt>
                      <c:pt idx="749">
                        <c:v>24.857142857142858</c:v>
                      </c:pt>
                      <c:pt idx="750">
                        <c:v>26.428571428571427</c:v>
                      </c:pt>
                      <c:pt idx="751">
                        <c:v>26.571428571428573</c:v>
                      </c:pt>
                      <c:pt idx="752">
                        <c:v>26.5</c:v>
                      </c:pt>
                      <c:pt idx="753">
                        <c:v>26.357142857142858</c:v>
                      </c:pt>
                      <c:pt idx="754">
                        <c:v>26.285714285714285</c:v>
                      </c:pt>
                      <c:pt idx="755">
                        <c:v>26.214285714285715</c:v>
                      </c:pt>
                      <c:pt idx="756">
                        <c:v>26.214285714285715</c:v>
                      </c:pt>
                      <c:pt idx="757">
                        <c:v>26.214285714285715</c:v>
                      </c:pt>
                      <c:pt idx="758">
                        <c:v>26.071428571428573</c:v>
                      </c:pt>
                      <c:pt idx="759">
                        <c:v>26.071428571428573</c:v>
                      </c:pt>
                      <c:pt idx="760">
                        <c:v>26.142857142857142</c:v>
                      </c:pt>
                      <c:pt idx="761">
                        <c:v>26.428571428571427</c:v>
                      </c:pt>
                      <c:pt idx="762">
                        <c:v>25.785714285714285</c:v>
                      </c:pt>
                      <c:pt idx="763">
                        <c:v>26.285714285714285</c:v>
                      </c:pt>
                      <c:pt idx="764">
                        <c:v>25.142857142857142</c:v>
                      </c:pt>
                      <c:pt idx="765">
                        <c:v>25.19387755102041</c:v>
                      </c:pt>
                      <c:pt idx="766">
                        <c:v>25.336734693877553</c:v>
                      </c:pt>
                      <c:pt idx="767">
                        <c:v>25.69387755102041</c:v>
                      </c:pt>
                      <c:pt idx="768">
                        <c:v>26.19387755102041</c:v>
                      </c:pt>
                      <c:pt idx="769">
                        <c:v>27.19387755102041</c:v>
                      </c:pt>
                      <c:pt idx="770">
                        <c:v>28.051020408163264</c:v>
                      </c:pt>
                      <c:pt idx="771">
                        <c:v>29.26530612244898</c:v>
                      </c:pt>
                      <c:pt idx="772">
                        <c:v>29.76530612244898</c:v>
                      </c:pt>
                      <c:pt idx="773">
                        <c:v>30.76530612244898</c:v>
                      </c:pt>
                      <c:pt idx="774">
                        <c:v>30.979591836734695</c:v>
                      </c:pt>
                      <c:pt idx="775">
                        <c:v>31.122448979591837</c:v>
                      </c:pt>
                      <c:pt idx="776">
                        <c:v>31.19387755102041</c:v>
                      </c:pt>
                      <c:pt idx="777">
                        <c:v>30.622448979591837</c:v>
                      </c:pt>
                      <c:pt idx="778">
                        <c:v>31.122448979591837</c:v>
                      </c:pt>
                      <c:pt idx="779">
                        <c:v>31.714285714285715</c:v>
                      </c:pt>
                      <c:pt idx="780">
                        <c:v>32.285714285714285</c:v>
                      </c:pt>
                      <c:pt idx="781">
                        <c:v>32.285714285714285</c:v>
                      </c:pt>
                      <c:pt idx="782">
                        <c:v>32.142857142857146</c:v>
                      </c:pt>
                      <c:pt idx="783">
                        <c:v>31.642857142857142</c:v>
                      </c:pt>
                      <c:pt idx="784">
                        <c:v>30.785714285714285</c:v>
                      </c:pt>
                      <c:pt idx="785">
                        <c:v>29.5</c:v>
                      </c:pt>
                      <c:pt idx="786">
                        <c:v>29.071428571428573</c:v>
                      </c:pt>
                      <c:pt idx="787">
                        <c:v>28.5</c:v>
                      </c:pt>
                      <c:pt idx="788">
                        <c:v>28.5</c:v>
                      </c:pt>
                      <c:pt idx="789">
                        <c:v>28.285714285714285</c:v>
                      </c:pt>
                      <c:pt idx="790">
                        <c:v>28.285714285714285</c:v>
                      </c:pt>
                      <c:pt idx="791">
                        <c:v>28.071428571428573</c:v>
                      </c:pt>
                      <c:pt idx="792">
                        <c:v>27.142857142857142</c:v>
                      </c:pt>
                      <c:pt idx="793">
                        <c:v>26.5</c:v>
                      </c:pt>
                      <c:pt idx="794">
                        <c:v>25.857142857142858</c:v>
                      </c:pt>
                      <c:pt idx="795">
                        <c:v>25.642857142857142</c:v>
                      </c:pt>
                      <c:pt idx="796">
                        <c:v>25.357142857142858</c:v>
                      </c:pt>
                      <c:pt idx="797">
                        <c:v>24.928571428571427</c:v>
                      </c:pt>
                      <c:pt idx="798">
                        <c:v>24.928571428571427</c:v>
                      </c:pt>
                      <c:pt idx="799">
                        <c:v>25.071428571428573</c:v>
                      </c:pt>
                      <c:pt idx="800">
                        <c:v>25</c:v>
                      </c:pt>
                      <c:pt idx="801">
                        <c:v>24.714285714285715</c:v>
                      </c:pt>
                      <c:pt idx="802">
                        <c:v>24.571428571428573</c:v>
                      </c:pt>
                      <c:pt idx="803">
                        <c:v>24.571428571428573</c:v>
                      </c:pt>
                      <c:pt idx="804">
                        <c:v>24.785714285714285</c:v>
                      </c:pt>
                      <c:pt idx="805">
                        <c:v>24.785714285714285</c:v>
                      </c:pt>
                      <c:pt idx="806">
                        <c:v>25</c:v>
                      </c:pt>
                      <c:pt idx="807">
                        <c:v>24.857142857142858</c:v>
                      </c:pt>
                      <c:pt idx="808">
                        <c:v>24.857142857142858</c:v>
                      </c:pt>
                      <c:pt idx="809">
                        <c:v>24.285714285714285</c:v>
                      </c:pt>
                      <c:pt idx="810">
                        <c:v>23.571428571428573</c:v>
                      </c:pt>
                      <c:pt idx="811">
                        <c:v>22.857142857142858</c:v>
                      </c:pt>
                      <c:pt idx="812">
                        <c:v>22</c:v>
                      </c:pt>
                      <c:pt idx="813">
                        <c:v>21.214285714285715</c:v>
                      </c:pt>
                      <c:pt idx="814">
                        <c:v>20.428571428571427</c:v>
                      </c:pt>
                      <c:pt idx="815">
                        <c:v>19.5</c:v>
                      </c:pt>
                      <c:pt idx="816">
                        <c:v>18.785714285714285</c:v>
                      </c:pt>
                      <c:pt idx="817">
                        <c:v>18</c:v>
                      </c:pt>
                      <c:pt idx="818">
                        <c:v>16.785714285714285</c:v>
                      </c:pt>
                      <c:pt idx="819">
                        <c:v>15.857142857142858</c:v>
                      </c:pt>
                      <c:pt idx="820">
                        <c:v>14.857142857142858</c:v>
                      </c:pt>
                      <c:pt idx="821">
                        <c:v>13.857142857142858</c:v>
                      </c:pt>
                      <c:pt idx="822">
                        <c:v>12.857142857142858</c:v>
                      </c:pt>
                      <c:pt idx="823">
                        <c:v>12.5</c:v>
                      </c:pt>
                      <c:pt idx="824">
                        <c:v>12.5</c:v>
                      </c:pt>
                      <c:pt idx="825">
                        <c:v>12.571428571428571</c:v>
                      </c:pt>
                      <c:pt idx="826">
                        <c:v>12.857142857142858</c:v>
                      </c:pt>
                      <c:pt idx="827">
                        <c:v>12.714285714285714</c:v>
                      </c:pt>
                      <c:pt idx="828">
                        <c:v>12.714285714285714</c:v>
                      </c:pt>
                      <c:pt idx="829">
                        <c:v>12.714285714285714</c:v>
                      </c:pt>
                      <c:pt idx="830">
                        <c:v>12.428571428571429</c:v>
                      </c:pt>
                      <c:pt idx="831">
                        <c:v>12.357142857142858</c:v>
                      </c:pt>
                      <c:pt idx="832">
                        <c:v>12.571428571428571</c:v>
                      </c:pt>
                      <c:pt idx="833">
                        <c:v>12.857142857142858</c:v>
                      </c:pt>
                      <c:pt idx="834">
                        <c:v>13.071428571428571</c:v>
                      </c:pt>
                      <c:pt idx="835">
                        <c:v>13.428571428571429</c:v>
                      </c:pt>
                      <c:pt idx="836">
                        <c:v>14</c:v>
                      </c:pt>
                      <c:pt idx="837">
                        <c:v>14.357142857142858</c:v>
                      </c:pt>
                      <c:pt idx="838">
                        <c:v>14.571428571428571</c:v>
                      </c:pt>
                      <c:pt idx="839">
                        <c:v>14.714285714285714</c:v>
                      </c:pt>
                      <c:pt idx="840">
                        <c:v>14.714285714285714</c:v>
                      </c:pt>
                      <c:pt idx="841">
                        <c:v>14.928571428571429</c:v>
                      </c:pt>
                      <c:pt idx="842">
                        <c:v>15</c:v>
                      </c:pt>
                      <c:pt idx="843">
                        <c:v>15.214285714285714</c:v>
                      </c:pt>
                      <c:pt idx="844">
                        <c:v>15.642857142857142</c:v>
                      </c:pt>
                      <c:pt idx="845">
                        <c:v>16</c:v>
                      </c:pt>
                      <c:pt idx="846">
                        <c:v>16</c:v>
                      </c:pt>
                      <c:pt idx="847">
                        <c:v>16</c:v>
                      </c:pt>
                      <c:pt idx="848">
                        <c:v>16</c:v>
                      </c:pt>
                      <c:pt idx="849">
                        <c:v>15.857142857142858</c:v>
                      </c:pt>
                      <c:pt idx="850">
                        <c:v>15.642857142857142</c:v>
                      </c:pt>
                      <c:pt idx="851">
                        <c:v>15.571428571428571</c:v>
                      </c:pt>
                      <c:pt idx="852">
                        <c:v>15.571428571428571</c:v>
                      </c:pt>
                      <c:pt idx="853">
                        <c:v>15.571428571428571</c:v>
                      </c:pt>
                      <c:pt idx="854">
                        <c:v>15.571428571428571</c:v>
                      </c:pt>
                      <c:pt idx="855">
                        <c:v>15.5</c:v>
                      </c:pt>
                      <c:pt idx="856">
                        <c:v>15.5</c:v>
                      </c:pt>
                      <c:pt idx="857">
                        <c:v>15.5</c:v>
                      </c:pt>
                      <c:pt idx="858">
                        <c:v>15.928571428571429</c:v>
                      </c:pt>
                      <c:pt idx="859">
                        <c:v>16.857142857142858</c:v>
                      </c:pt>
                      <c:pt idx="860">
                        <c:v>18.714285714285715</c:v>
                      </c:pt>
                      <c:pt idx="861">
                        <c:v>19.591836734693878</c:v>
                      </c:pt>
                      <c:pt idx="862">
                        <c:v>22.877551020408163</c:v>
                      </c:pt>
                      <c:pt idx="863">
                        <c:v>25.948979591836736</c:v>
                      </c:pt>
                      <c:pt idx="864">
                        <c:v>28.020408163265305</c:v>
                      </c:pt>
                      <c:pt idx="865">
                        <c:v>29.377551020408163</c:v>
                      </c:pt>
                      <c:pt idx="866">
                        <c:v>30.877551020408163</c:v>
                      </c:pt>
                      <c:pt idx="867">
                        <c:v>32.448979591836732</c:v>
                      </c:pt>
                      <c:pt idx="868">
                        <c:v>34.306122448979593</c:v>
                      </c:pt>
                      <c:pt idx="869">
                        <c:v>35.734693877551017</c:v>
                      </c:pt>
                      <c:pt idx="870">
                        <c:v>37.306122448979586</c:v>
                      </c:pt>
                      <c:pt idx="871">
                        <c:v>38.377551020408156</c:v>
                      </c:pt>
                      <c:pt idx="872">
                        <c:v>38.734693877551017</c:v>
                      </c:pt>
                      <c:pt idx="873">
                        <c:v>38.948979591836732</c:v>
                      </c:pt>
                      <c:pt idx="874">
                        <c:v>38.948979591836732</c:v>
                      </c:pt>
                      <c:pt idx="875">
                        <c:v>39.928571428571431</c:v>
                      </c:pt>
                      <c:pt idx="876">
                        <c:v>38.5</c:v>
                      </c:pt>
                      <c:pt idx="877">
                        <c:v>36.857142857142854</c:v>
                      </c:pt>
                      <c:pt idx="878">
                        <c:v>35.857142857142854</c:v>
                      </c:pt>
                      <c:pt idx="879">
                        <c:v>35.214285714285715</c:v>
                      </c:pt>
                      <c:pt idx="880">
                        <c:v>34.357142857142854</c:v>
                      </c:pt>
                      <c:pt idx="881">
                        <c:v>33.357142857142854</c:v>
                      </c:pt>
                      <c:pt idx="882">
                        <c:v>32.071428571428569</c:v>
                      </c:pt>
                      <c:pt idx="883">
                        <c:v>31.357142857142858</c:v>
                      </c:pt>
                      <c:pt idx="884">
                        <c:v>30.571428571428573</c:v>
                      </c:pt>
                      <c:pt idx="885">
                        <c:v>30.285714285714285</c:v>
                      </c:pt>
                      <c:pt idx="886">
                        <c:v>30</c:v>
                      </c:pt>
                      <c:pt idx="887">
                        <c:v>29.428571428571427</c:v>
                      </c:pt>
                      <c:pt idx="888">
                        <c:v>28.428571428571427</c:v>
                      </c:pt>
                      <c:pt idx="889">
                        <c:v>27.785714285714285</c:v>
                      </c:pt>
                      <c:pt idx="890">
                        <c:v>27.45918367346939</c:v>
                      </c:pt>
                      <c:pt idx="891">
                        <c:v>27.61661807580175</c:v>
                      </c:pt>
                      <c:pt idx="892">
                        <c:v>30.830903790087465</c:v>
                      </c:pt>
                      <c:pt idx="893">
                        <c:v>34.259475218658892</c:v>
                      </c:pt>
                      <c:pt idx="894">
                        <c:v>37.902332361516038</c:v>
                      </c:pt>
                      <c:pt idx="895">
                        <c:v>42.902332361516038</c:v>
                      </c:pt>
                      <c:pt idx="896">
                        <c:v>47.116618075801753</c:v>
                      </c:pt>
                      <c:pt idx="897">
                        <c:v>49.616618075801753</c:v>
                      </c:pt>
                      <c:pt idx="898">
                        <c:v>52.473760932944614</c:v>
                      </c:pt>
                      <c:pt idx="899">
                        <c:v>54.830903790087469</c:v>
                      </c:pt>
                      <c:pt idx="900">
                        <c:v>57.045189504373177</c:v>
                      </c:pt>
                      <c:pt idx="901">
                        <c:v>59.116618075801746</c:v>
                      </c:pt>
                      <c:pt idx="902">
                        <c:v>60.830903790087461</c:v>
                      </c:pt>
                      <c:pt idx="903">
                        <c:v>62.330903790087461</c:v>
                      </c:pt>
                      <c:pt idx="904">
                        <c:v>63.371720116618071</c:v>
                      </c:pt>
                      <c:pt idx="905">
                        <c:v>64.5</c:v>
                      </c:pt>
                      <c:pt idx="906">
                        <c:v>62</c:v>
                      </c:pt>
                      <c:pt idx="907">
                        <c:v>59.142857142857146</c:v>
                      </c:pt>
                      <c:pt idx="908">
                        <c:v>56.428571428571431</c:v>
                      </c:pt>
                      <c:pt idx="909">
                        <c:v>52.357142857142854</c:v>
                      </c:pt>
                      <c:pt idx="910">
                        <c:v>48.857142857142854</c:v>
                      </c:pt>
                      <c:pt idx="911">
                        <c:v>46.571428571428569</c:v>
                      </c:pt>
                      <c:pt idx="912">
                        <c:v>44</c:v>
                      </c:pt>
                      <c:pt idx="913">
                        <c:v>41.857142857142854</c:v>
                      </c:pt>
                      <c:pt idx="914">
                        <c:v>40.642857142857146</c:v>
                      </c:pt>
                      <c:pt idx="915">
                        <c:v>38.857142857142854</c:v>
                      </c:pt>
                      <c:pt idx="916">
                        <c:v>37.214285714285715</c:v>
                      </c:pt>
                      <c:pt idx="917">
                        <c:v>36.214285714285715</c:v>
                      </c:pt>
                      <c:pt idx="918">
                        <c:v>35.071428571428569</c:v>
                      </c:pt>
                      <c:pt idx="919">
                        <c:v>33.5</c:v>
                      </c:pt>
                      <c:pt idx="920">
                        <c:v>32.714285714285715</c:v>
                      </c:pt>
                      <c:pt idx="921">
                        <c:v>32.214285714285715</c:v>
                      </c:pt>
                      <c:pt idx="922">
                        <c:v>31.428571428571427</c:v>
                      </c:pt>
                      <c:pt idx="923">
                        <c:v>30.642857142857142</c:v>
                      </c:pt>
                      <c:pt idx="924">
                        <c:v>30</c:v>
                      </c:pt>
                      <c:pt idx="925">
                        <c:v>29.642857142857142</c:v>
                      </c:pt>
                      <c:pt idx="926">
                        <c:v>29.357142857142858</c:v>
                      </c:pt>
                      <c:pt idx="927">
                        <c:v>28.928571428571427</c:v>
                      </c:pt>
                      <c:pt idx="928">
                        <c:v>27.785714285714285</c:v>
                      </c:pt>
                      <c:pt idx="929">
                        <c:v>27.214285714285715</c:v>
                      </c:pt>
                      <c:pt idx="930">
                        <c:v>26.785714285714285</c:v>
                      </c:pt>
                      <c:pt idx="931">
                        <c:v>25.5</c:v>
                      </c:pt>
                      <c:pt idx="932">
                        <c:v>24.571428571428573</c:v>
                      </c:pt>
                      <c:pt idx="933">
                        <c:v>24.071428571428573</c:v>
                      </c:pt>
                      <c:pt idx="934">
                        <c:v>23.642857142857142</c:v>
                      </c:pt>
                      <c:pt idx="935">
                        <c:v>23.142857142857142</c:v>
                      </c:pt>
                      <c:pt idx="936">
                        <c:v>22.571428571428573</c:v>
                      </c:pt>
                      <c:pt idx="937">
                        <c:v>22</c:v>
                      </c:pt>
                      <c:pt idx="938">
                        <c:v>21.5</c:v>
                      </c:pt>
                      <c:pt idx="939">
                        <c:v>21.214285714285715</c:v>
                      </c:pt>
                      <c:pt idx="940">
                        <c:v>20.857142857142858</c:v>
                      </c:pt>
                      <c:pt idx="941">
                        <c:v>20.5</c:v>
                      </c:pt>
                      <c:pt idx="942">
                        <c:v>20.285714285714285</c:v>
                      </c:pt>
                      <c:pt idx="943">
                        <c:v>20</c:v>
                      </c:pt>
                      <c:pt idx="944">
                        <c:v>19.785714285714285</c:v>
                      </c:pt>
                      <c:pt idx="945">
                        <c:v>19.5</c:v>
                      </c:pt>
                      <c:pt idx="946">
                        <c:v>19.357142857142858</c:v>
                      </c:pt>
                      <c:pt idx="947">
                        <c:v>18.928571428571427</c:v>
                      </c:pt>
                      <c:pt idx="948">
                        <c:v>18.5</c:v>
                      </c:pt>
                      <c:pt idx="949">
                        <c:v>18.5</c:v>
                      </c:pt>
                      <c:pt idx="950">
                        <c:v>18.357142857142858</c:v>
                      </c:pt>
                      <c:pt idx="951">
                        <c:v>18.428571428571427</c:v>
                      </c:pt>
                      <c:pt idx="952">
                        <c:v>18.428571428571427</c:v>
                      </c:pt>
                      <c:pt idx="953">
                        <c:v>18.357142857142858</c:v>
                      </c:pt>
                      <c:pt idx="954">
                        <c:v>18.071428571428573</c:v>
                      </c:pt>
                      <c:pt idx="955">
                        <c:v>17.857142857142858</c:v>
                      </c:pt>
                      <c:pt idx="956">
                        <c:v>17.642857142857142</c:v>
                      </c:pt>
                      <c:pt idx="957">
                        <c:v>17.285714285714285</c:v>
                      </c:pt>
                      <c:pt idx="958">
                        <c:v>16.857142857142858</c:v>
                      </c:pt>
                      <c:pt idx="959">
                        <c:v>16.571428571428573</c:v>
                      </c:pt>
                      <c:pt idx="960">
                        <c:v>16.285714285714285</c:v>
                      </c:pt>
                      <c:pt idx="961">
                        <c:v>16</c:v>
                      </c:pt>
                      <c:pt idx="962">
                        <c:v>15.714285714285714</c:v>
                      </c:pt>
                      <c:pt idx="963">
                        <c:v>15.214285714285714</c:v>
                      </c:pt>
                      <c:pt idx="964">
                        <c:v>14.857142857142858</c:v>
                      </c:pt>
                      <c:pt idx="965">
                        <c:v>14.428571428571429</c:v>
                      </c:pt>
                      <c:pt idx="966">
                        <c:v>14.142857142857142</c:v>
                      </c:pt>
                      <c:pt idx="967">
                        <c:v>14</c:v>
                      </c:pt>
                      <c:pt idx="968">
                        <c:v>13.928571428571429</c:v>
                      </c:pt>
                      <c:pt idx="969">
                        <c:v>13.928571428571429</c:v>
                      </c:pt>
                      <c:pt idx="970">
                        <c:v>14.142857142857142</c:v>
                      </c:pt>
                      <c:pt idx="971">
                        <c:v>14.214285714285714</c:v>
                      </c:pt>
                      <c:pt idx="972">
                        <c:v>14.285714285714286</c:v>
                      </c:pt>
                      <c:pt idx="973">
                        <c:v>14.428571428571429</c:v>
                      </c:pt>
                      <c:pt idx="974">
                        <c:v>14.214285714285714</c:v>
                      </c:pt>
                      <c:pt idx="975">
                        <c:v>14.142857142857142</c:v>
                      </c:pt>
                      <c:pt idx="976">
                        <c:v>14</c:v>
                      </c:pt>
                      <c:pt idx="977">
                        <c:v>13.928571428571429</c:v>
                      </c:pt>
                      <c:pt idx="978">
                        <c:v>13.857142857142858</c:v>
                      </c:pt>
                      <c:pt idx="979">
                        <c:v>13.642857142857142</c:v>
                      </c:pt>
                      <c:pt idx="980">
                        <c:v>13.714285714285714</c:v>
                      </c:pt>
                      <c:pt idx="981">
                        <c:v>13.571428571428571</c:v>
                      </c:pt>
                      <c:pt idx="982">
                        <c:v>13.357142857142858</c:v>
                      </c:pt>
                      <c:pt idx="983">
                        <c:v>13.071428571428571</c:v>
                      </c:pt>
                      <c:pt idx="984">
                        <c:v>12.642857142857142</c:v>
                      </c:pt>
                      <c:pt idx="985">
                        <c:v>12.5</c:v>
                      </c:pt>
                      <c:pt idx="986">
                        <c:v>12.285714285714286</c:v>
                      </c:pt>
                      <c:pt idx="987">
                        <c:v>12.071428571428571</c:v>
                      </c:pt>
                      <c:pt idx="988">
                        <c:v>12.285714285714286</c:v>
                      </c:pt>
                      <c:pt idx="989">
                        <c:v>12.357142857142858</c:v>
                      </c:pt>
                      <c:pt idx="990">
                        <c:v>12.428571428571429</c:v>
                      </c:pt>
                      <c:pt idx="991">
                        <c:v>12.428571428571429</c:v>
                      </c:pt>
                      <c:pt idx="992">
                        <c:v>12.428571428571429</c:v>
                      </c:pt>
                      <c:pt idx="993">
                        <c:v>12.642857142857142</c:v>
                      </c:pt>
                      <c:pt idx="994">
                        <c:v>12.5</c:v>
                      </c:pt>
                      <c:pt idx="995">
                        <c:v>12.428571428571429</c:v>
                      </c:pt>
                      <c:pt idx="996">
                        <c:v>12.428571428571429</c:v>
                      </c:pt>
                      <c:pt idx="997">
                        <c:v>12.571428571428571</c:v>
                      </c:pt>
                      <c:pt idx="998">
                        <c:v>12.571428571428571</c:v>
                      </c:pt>
                      <c:pt idx="999">
                        <c:v>12.714285714285714</c:v>
                      </c:pt>
                      <c:pt idx="1000">
                        <c:v>12.857142857142858</c:v>
                      </c:pt>
                      <c:pt idx="1001">
                        <c:v>12.928571428571429</c:v>
                      </c:pt>
                      <c:pt idx="1002">
                        <c:v>12.857142857142858</c:v>
                      </c:pt>
                      <c:pt idx="1003">
                        <c:v>13.285714285714286</c:v>
                      </c:pt>
                      <c:pt idx="1004">
                        <c:v>13.5</c:v>
                      </c:pt>
                      <c:pt idx="1005">
                        <c:v>13.785714285714286</c:v>
                      </c:pt>
                      <c:pt idx="1006">
                        <c:v>13.928571428571429</c:v>
                      </c:pt>
                      <c:pt idx="1007">
                        <c:v>14</c:v>
                      </c:pt>
                      <c:pt idx="1008">
                        <c:v>14.214285714285714</c:v>
                      </c:pt>
                      <c:pt idx="1009">
                        <c:v>14.357142857142858</c:v>
                      </c:pt>
                      <c:pt idx="1010">
                        <c:v>14.5</c:v>
                      </c:pt>
                      <c:pt idx="1011">
                        <c:v>14.642857142857142</c:v>
                      </c:pt>
                      <c:pt idx="1012">
                        <c:v>14.785714285714286</c:v>
                      </c:pt>
                      <c:pt idx="1013">
                        <c:v>14.928571428571429</c:v>
                      </c:pt>
                      <c:pt idx="1014">
                        <c:v>15</c:v>
                      </c:pt>
                      <c:pt idx="1015">
                        <c:v>15.285714285714286</c:v>
                      </c:pt>
                      <c:pt idx="1016">
                        <c:v>15.571428571428571</c:v>
                      </c:pt>
                      <c:pt idx="1017">
                        <c:v>15.214285714285714</c:v>
                      </c:pt>
                      <c:pt idx="1018">
                        <c:v>15.142857142857142</c:v>
                      </c:pt>
                      <c:pt idx="1019">
                        <c:v>15.285714285714286</c:v>
                      </c:pt>
                      <c:pt idx="1020">
                        <c:v>15.571428571428571</c:v>
                      </c:pt>
                      <c:pt idx="1021">
                        <c:v>15.785714285714286</c:v>
                      </c:pt>
                      <c:pt idx="1022">
                        <c:v>16</c:v>
                      </c:pt>
                      <c:pt idx="1023">
                        <c:v>16.285714285714285</c:v>
                      </c:pt>
                      <c:pt idx="1024">
                        <c:v>16.642857142857142</c:v>
                      </c:pt>
                      <c:pt idx="1025">
                        <c:v>16.857142857142858</c:v>
                      </c:pt>
                      <c:pt idx="1026">
                        <c:v>17.142857142857142</c:v>
                      </c:pt>
                      <c:pt idx="1027">
                        <c:v>17.357142857142858</c:v>
                      </c:pt>
                      <c:pt idx="1028">
                        <c:v>17.714285714285715</c:v>
                      </c:pt>
                      <c:pt idx="1029">
                        <c:v>17.785714285714285</c:v>
                      </c:pt>
                      <c:pt idx="1030">
                        <c:v>17.714285714285715</c:v>
                      </c:pt>
                      <c:pt idx="1031">
                        <c:v>17.928571428571427</c:v>
                      </c:pt>
                      <c:pt idx="1032">
                        <c:v>18</c:v>
                      </c:pt>
                      <c:pt idx="1033">
                        <c:v>18.214285714285715</c:v>
                      </c:pt>
                      <c:pt idx="1034">
                        <c:v>18.428571428571427</c:v>
                      </c:pt>
                      <c:pt idx="1035">
                        <c:v>18.642857142857142</c:v>
                      </c:pt>
                      <c:pt idx="1036">
                        <c:v>19.142857142857142</c:v>
                      </c:pt>
                      <c:pt idx="1037">
                        <c:v>19.357142857142858</c:v>
                      </c:pt>
                      <c:pt idx="1038">
                        <c:v>19.214285714285715</c:v>
                      </c:pt>
                      <c:pt idx="1039">
                        <c:v>19.071428571428573</c:v>
                      </c:pt>
                      <c:pt idx="1040">
                        <c:v>19.142857142857142</c:v>
                      </c:pt>
                      <c:pt idx="1041">
                        <c:v>19</c:v>
                      </c:pt>
                      <c:pt idx="1042">
                        <c:v>19</c:v>
                      </c:pt>
                      <c:pt idx="1043">
                        <c:v>18.857142857142858</c:v>
                      </c:pt>
                      <c:pt idx="1044">
                        <c:v>18.714285714285715</c:v>
                      </c:pt>
                      <c:pt idx="1045">
                        <c:v>18.5</c:v>
                      </c:pt>
                      <c:pt idx="1046">
                        <c:v>18.357142857142858</c:v>
                      </c:pt>
                      <c:pt idx="1047">
                        <c:v>17.857142857142858</c:v>
                      </c:pt>
                      <c:pt idx="1048">
                        <c:v>17.357142857142858</c:v>
                      </c:pt>
                      <c:pt idx="1049">
                        <c:v>16.857142857142858</c:v>
                      </c:pt>
                      <c:pt idx="1050">
                        <c:v>16.142857142857142</c:v>
                      </c:pt>
                      <c:pt idx="1051">
                        <c:v>15.785714285714286</c:v>
                      </c:pt>
                      <c:pt idx="1052">
                        <c:v>16.428571428571427</c:v>
                      </c:pt>
                      <c:pt idx="1053">
                        <c:v>16.142857142857142</c:v>
                      </c:pt>
                      <c:pt idx="1054">
                        <c:v>15.642857142857142</c:v>
                      </c:pt>
                      <c:pt idx="1055">
                        <c:v>15.428571428571429</c:v>
                      </c:pt>
                      <c:pt idx="1056">
                        <c:v>14.928571428571429</c:v>
                      </c:pt>
                      <c:pt idx="1057">
                        <c:v>14.642857142857142</c:v>
                      </c:pt>
                      <c:pt idx="1058">
                        <c:v>14.540816326530614</c:v>
                      </c:pt>
                      <c:pt idx="1059">
                        <c:v>14.612244897959185</c:v>
                      </c:pt>
                      <c:pt idx="1060">
                        <c:v>14.826530612244898</c:v>
                      </c:pt>
                      <c:pt idx="1061">
                        <c:v>14.969387755102042</c:v>
                      </c:pt>
                      <c:pt idx="1062">
                        <c:v>14.826530612244898</c:v>
                      </c:pt>
                      <c:pt idx="1063">
                        <c:v>14.683673469387756</c:v>
                      </c:pt>
                      <c:pt idx="1064">
                        <c:v>14.397959183673468</c:v>
                      </c:pt>
                      <c:pt idx="1065">
                        <c:v>14.040816326530612</c:v>
                      </c:pt>
                      <c:pt idx="1066">
                        <c:v>13.683673469387754</c:v>
                      </c:pt>
                      <c:pt idx="1067">
                        <c:v>14.632653061224488</c:v>
                      </c:pt>
                      <c:pt idx="1068">
                        <c:v>15.553935860058306</c:v>
                      </c:pt>
                      <c:pt idx="1069">
                        <c:v>16.229279466888794</c:v>
                      </c:pt>
                      <c:pt idx="1070">
                        <c:v>19.514993752603079</c:v>
                      </c:pt>
                      <c:pt idx="1071">
                        <c:v>22.086422324031648</c:v>
                      </c:pt>
                      <c:pt idx="1072">
                        <c:v>26.045605997501038</c:v>
                      </c:pt>
                      <c:pt idx="1073">
                        <c:v>29.331320283215323</c:v>
                      </c:pt>
                      <c:pt idx="1074">
                        <c:v>30.759891711786754</c:v>
                      </c:pt>
                      <c:pt idx="1075">
                        <c:v>31.474177426072465</c:v>
                      </c:pt>
                      <c:pt idx="1076">
                        <c:v>32.117034568929611</c:v>
                      </c:pt>
                      <c:pt idx="1077">
                        <c:v>32.617034568929611</c:v>
                      </c:pt>
                      <c:pt idx="1078">
                        <c:v>33.831320283215327</c:v>
                      </c:pt>
                      <c:pt idx="1079">
                        <c:v>35.117034568929611</c:v>
                      </c:pt>
                      <c:pt idx="1080">
                        <c:v>37.831320283215327</c:v>
                      </c:pt>
                      <c:pt idx="1081">
                        <c:v>39.525197834235733</c:v>
                      </c:pt>
                      <c:pt idx="1082">
                        <c:v>39.103915035401918</c:v>
                      </c:pt>
                      <c:pt idx="1083">
                        <c:v>38.714285714285715</c:v>
                      </c:pt>
                      <c:pt idx="1084">
                        <c:v>35.571428571428569</c:v>
                      </c:pt>
                      <c:pt idx="1085">
                        <c:v>33</c:v>
                      </c:pt>
                      <c:pt idx="1086">
                        <c:v>29.142857142857142</c:v>
                      </c:pt>
                      <c:pt idx="1087">
                        <c:v>26</c:v>
                      </c:pt>
                      <c:pt idx="1088">
                        <c:v>24.214285714285715</c:v>
                      </c:pt>
                      <c:pt idx="1089">
                        <c:v>23.5</c:v>
                      </c:pt>
                      <c:pt idx="1090">
                        <c:v>23.071428571428573</c:v>
                      </c:pt>
                      <c:pt idx="1091">
                        <c:v>22.642857142857142</c:v>
                      </c:pt>
                      <c:pt idx="1092">
                        <c:v>21.428571428571427</c:v>
                      </c:pt>
                      <c:pt idx="1093">
                        <c:v>20.071428571428573</c:v>
                      </c:pt>
                      <c:pt idx="1094">
                        <c:v>16.785714285714285</c:v>
                      </c:pt>
                      <c:pt idx="1095">
                        <c:v>14</c:v>
                      </c:pt>
                      <c:pt idx="1096">
                        <c:v>13.428571428571429</c:v>
                      </c:pt>
                      <c:pt idx="1097">
                        <c:v>12.928571428571429</c:v>
                      </c:pt>
                      <c:pt idx="1098">
                        <c:v>12.63265306122449</c:v>
                      </c:pt>
                      <c:pt idx="1099">
                        <c:v>12.418367346938776</c:v>
                      </c:pt>
                      <c:pt idx="1100">
                        <c:v>12.061224489795919</c:v>
                      </c:pt>
                      <c:pt idx="1101">
                        <c:v>11.63265306122449</c:v>
                      </c:pt>
                      <c:pt idx="1102">
                        <c:v>11.418367346938776</c:v>
                      </c:pt>
                      <c:pt idx="1103">
                        <c:v>11.204081632653061</c:v>
                      </c:pt>
                      <c:pt idx="1104">
                        <c:v>11.918367346938776</c:v>
                      </c:pt>
                      <c:pt idx="1105">
                        <c:v>12.316326530612246</c:v>
                      </c:pt>
                      <c:pt idx="1106">
                        <c:v>12.679300291545191</c:v>
                      </c:pt>
                      <c:pt idx="1107">
                        <c:v>14.322157434402333</c:v>
                      </c:pt>
                      <c:pt idx="1108">
                        <c:v>14.536443148688049</c:v>
                      </c:pt>
                      <c:pt idx="1109">
                        <c:v>14.679300291545191</c:v>
                      </c:pt>
                      <c:pt idx="1110">
                        <c:v>14.965014577259476</c:v>
                      </c:pt>
                      <c:pt idx="1111">
                        <c:v>15.322157434402332</c:v>
                      </c:pt>
                      <c:pt idx="1112">
                        <c:v>15.618075801749271</c:v>
                      </c:pt>
                      <c:pt idx="1113">
                        <c:v>15.832361516034984</c:v>
                      </c:pt>
                      <c:pt idx="1114">
                        <c:v>17.832361516034986</c:v>
                      </c:pt>
                      <c:pt idx="1115">
                        <c:v>18.260932944606413</c:v>
                      </c:pt>
                      <c:pt idx="1116">
                        <c:v>18.68950437317784</c:v>
                      </c:pt>
                      <c:pt idx="1117">
                        <c:v>18.618075801749267</c:v>
                      </c:pt>
                      <c:pt idx="1118">
                        <c:v>17.760932944606413</c:v>
                      </c:pt>
                      <c:pt idx="1119">
                        <c:v>17.64868804664723</c:v>
                      </c:pt>
                      <c:pt idx="1120">
                        <c:v>17.428571428571427</c:v>
                      </c:pt>
                      <c:pt idx="1121">
                        <c:v>16.571428571428573</c:v>
                      </c:pt>
                      <c:pt idx="1122">
                        <c:v>16.285714285714285</c:v>
                      </c:pt>
                      <c:pt idx="1123">
                        <c:v>16.642857142857142</c:v>
                      </c:pt>
                      <c:pt idx="1124">
                        <c:v>16.428571428571427</c:v>
                      </c:pt>
                      <c:pt idx="1125">
                        <c:v>16.214285714285715</c:v>
                      </c:pt>
                      <c:pt idx="1126">
                        <c:v>16.357142857142858</c:v>
                      </c:pt>
                      <c:pt idx="1127">
                        <c:v>16.428571428571427</c:v>
                      </c:pt>
                      <c:pt idx="1128">
                        <c:v>14.642857142857142</c:v>
                      </c:pt>
                      <c:pt idx="1129">
                        <c:v>14.285714285714286</c:v>
                      </c:pt>
                      <c:pt idx="1130">
                        <c:v>14</c:v>
                      </c:pt>
                      <c:pt idx="1131">
                        <c:v>14</c:v>
                      </c:pt>
                      <c:pt idx="1132">
                        <c:v>14.071428571428571</c:v>
                      </c:pt>
                      <c:pt idx="1133">
                        <c:v>13.785714285714286</c:v>
                      </c:pt>
                      <c:pt idx="1134">
                        <c:v>13.857142857142858</c:v>
                      </c:pt>
                      <c:pt idx="1135">
                        <c:v>13.357142857142858</c:v>
                      </c:pt>
                      <c:pt idx="1136">
                        <c:v>13.428571428571429</c:v>
                      </c:pt>
                      <c:pt idx="1137">
                        <c:v>13.214285714285714</c:v>
                      </c:pt>
                      <c:pt idx="1138">
                        <c:v>13.285714285714286</c:v>
                      </c:pt>
                      <c:pt idx="1139">
                        <c:v>13.5</c:v>
                      </c:pt>
                      <c:pt idx="1140">
                        <c:v>13.428571428571429</c:v>
                      </c:pt>
                      <c:pt idx="1141">
                        <c:v>13.642857142857142</c:v>
                      </c:pt>
                      <c:pt idx="1142">
                        <c:v>13.714285714285714</c:v>
                      </c:pt>
                      <c:pt idx="1143">
                        <c:v>13.857142857142858</c:v>
                      </c:pt>
                      <c:pt idx="1144">
                        <c:v>14.071428571428571</c:v>
                      </c:pt>
                      <c:pt idx="1145">
                        <c:v>14.285714285714286</c:v>
                      </c:pt>
                      <c:pt idx="1146">
                        <c:v>15.071428571428571</c:v>
                      </c:pt>
                      <c:pt idx="1147">
                        <c:v>15.571428571428571</c:v>
                      </c:pt>
                      <c:pt idx="1148">
                        <c:v>15.642857142857142</c:v>
                      </c:pt>
                      <c:pt idx="1149">
                        <c:v>15.857142857142858</c:v>
                      </c:pt>
                      <c:pt idx="1150">
                        <c:v>16</c:v>
                      </c:pt>
                      <c:pt idx="1151">
                        <c:v>16</c:v>
                      </c:pt>
                      <c:pt idx="1152">
                        <c:v>16.285714285714285</c:v>
                      </c:pt>
                      <c:pt idx="1153">
                        <c:v>16.357142857142858</c:v>
                      </c:pt>
                      <c:pt idx="1154">
                        <c:v>16.357142857142858</c:v>
                      </c:pt>
                      <c:pt idx="1155">
                        <c:v>16.357142857142858</c:v>
                      </c:pt>
                      <c:pt idx="1156">
                        <c:v>16.571428571428573</c:v>
                      </c:pt>
                      <c:pt idx="1157">
                        <c:v>17.214285714285715</c:v>
                      </c:pt>
                      <c:pt idx="1158">
                        <c:v>17.5</c:v>
                      </c:pt>
                      <c:pt idx="1159">
                        <c:v>17.785714285714285</c:v>
                      </c:pt>
                      <c:pt idx="1160">
                        <c:v>17.357142857142858</c:v>
                      </c:pt>
                      <c:pt idx="1161">
                        <c:v>16.857142857142858</c:v>
                      </c:pt>
                      <c:pt idx="1162">
                        <c:v>16.642857142857142</c:v>
                      </c:pt>
                      <c:pt idx="1163">
                        <c:v>16.357142857142858</c:v>
                      </c:pt>
                      <c:pt idx="1164">
                        <c:v>16</c:v>
                      </c:pt>
                      <c:pt idx="1165">
                        <c:v>15.928571428571429</c:v>
                      </c:pt>
                      <c:pt idx="1166">
                        <c:v>15.785714285714286</c:v>
                      </c:pt>
                      <c:pt idx="1167">
                        <c:v>15.5</c:v>
                      </c:pt>
                      <c:pt idx="1168">
                        <c:v>15.5</c:v>
                      </c:pt>
                      <c:pt idx="1169">
                        <c:v>15.357142857142858</c:v>
                      </c:pt>
                      <c:pt idx="1170">
                        <c:v>16.142857142857142</c:v>
                      </c:pt>
                      <c:pt idx="1171">
                        <c:v>15.428571428571429</c:v>
                      </c:pt>
                      <c:pt idx="1172">
                        <c:v>15.071428571428571</c:v>
                      </c:pt>
                      <c:pt idx="1173">
                        <c:v>14.857142857142858</c:v>
                      </c:pt>
                      <c:pt idx="1174">
                        <c:v>14.428571428571429</c:v>
                      </c:pt>
                      <c:pt idx="1175">
                        <c:v>14.428571428571429</c:v>
                      </c:pt>
                      <c:pt idx="1176">
                        <c:v>14.428571428571429</c:v>
                      </c:pt>
                      <c:pt idx="1177">
                        <c:v>14.428571428571429</c:v>
                      </c:pt>
                      <c:pt idx="1178">
                        <c:v>14.714285714285714</c:v>
                      </c:pt>
                      <c:pt idx="1179">
                        <c:v>14.714285714285714</c:v>
                      </c:pt>
                      <c:pt idx="1180">
                        <c:v>14.571428571428571</c:v>
                      </c:pt>
                      <c:pt idx="1181">
                        <c:v>14.714285714285714</c:v>
                      </c:pt>
                      <c:pt idx="1182">
                        <c:v>14.642857142857142</c:v>
                      </c:pt>
                      <c:pt idx="1183">
                        <c:v>14.714285714285714</c:v>
                      </c:pt>
                      <c:pt idx="1184">
                        <c:v>13.785714285714286</c:v>
                      </c:pt>
                      <c:pt idx="1185">
                        <c:v>13.928571428571429</c:v>
                      </c:pt>
                      <c:pt idx="1186">
                        <c:v>14</c:v>
                      </c:pt>
                      <c:pt idx="1187">
                        <c:v>13.928571428571429</c:v>
                      </c:pt>
                      <c:pt idx="1188">
                        <c:v>14.071428571428571</c:v>
                      </c:pt>
                      <c:pt idx="1189">
                        <c:v>14.214285714285714</c:v>
                      </c:pt>
                      <c:pt idx="1190">
                        <c:v>14.285714285714286</c:v>
                      </c:pt>
                      <c:pt idx="1191">
                        <c:v>14.357142857142858</c:v>
                      </c:pt>
                      <c:pt idx="1192">
                        <c:v>14.571428571428571</c:v>
                      </c:pt>
                      <c:pt idx="1193">
                        <c:v>14.642857142857142</c:v>
                      </c:pt>
                      <c:pt idx="1194">
                        <c:v>14.928571428571429</c:v>
                      </c:pt>
                      <c:pt idx="1195">
                        <c:v>15.071428571428571</c:v>
                      </c:pt>
                      <c:pt idx="1196">
                        <c:v>15.142857142857142</c:v>
                      </c:pt>
                      <c:pt idx="1197">
                        <c:v>15.357142857142858</c:v>
                      </c:pt>
                      <c:pt idx="1198">
                        <c:v>15.357142857142858</c:v>
                      </c:pt>
                      <c:pt idx="1199">
                        <c:v>15.214285714285714</c:v>
                      </c:pt>
                      <c:pt idx="1200">
                        <c:v>15.071428571428571</c:v>
                      </c:pt>
                      <c:pt idx="1201">
                        <c:v>15</c:v>
                      </c:pt>
                      <c:pt idx="1202">
                        <c:v>15</c:v>
                      </c:pt>
                      <c:pt idx="1203">
                        <c:v>15.142857142857142</c:v>
                      </c:pt>
                      <c:pt idx="1204">
                        <c:v>15.428571428571429</c:v>
                      </c:pt>
                      <c:pt idx="1205">
                        <c:v>15.5</c:v>
                      </c:pt>
                      <c:pt idx="1206">
                        <c:v>15.285714285714286</c:v>
                      </c:pt>
                      <c:pt idx="1207">
                        <c:v>15.428571428571429</c:v>
                      </c:pt>
                      <c:pt idx="1208">
                        <c:v>15.428571428571429</c:v>
                      </c:pt>
                      <c:pt idx="1209">
                        <c:v>15.5</c:v>
                      </c:pt>
                      <c:pt idx="1210">
                        <c:v>15.428571428571429</c:v>
                      </c:pt>
                      <c:pt idx="1211">
                        <c:v>15.142857142857142</c:v>
                      </c:pt>
                      <c:pt idx="1212">
                        <c:v>15.142857142857142</c:v>
                      </c:pt>
                      <c:pt idx="1213">
                        <c:v>15.357142857142858</c:v>
                      </c:pt>
                      <c:pt idx="1214">
                        <c:v>15.714285714285714</c:v>
                      </c:pt>
                      <c:pt idx="1215">
                        <c:v>15.857142857142858</c:v>
                      </c:pt>
                      <c:pt idx="1216">
                        <c:v>15.857142857142858</c:v>
                      </c:pt>
                      <c:pt idx="1217">
                        <c:v>15.785714285714286</c:v>
                      </c:pt>
                      <c:pt idx="1218">
                        <c:v>15.928571428571429</c:v>
                      </c:pt>
                      <c:pt idx="1219">
                        <c:v>16.428571428571427</c:v>
                      </c:pt>
                      <c:pt idx="1220">
                        <c:v>16.714285714285715</c:v>
                      </c:pt>
                      <c:pt idx="1221">
                        <c:v>16.785714285714285</c:v>
                      </c:pt>
                      <c:pt idx="1222">
                        <c:v>16.785714285714285</c:v>
                      </c:pt>
                      <c:pt idx="1223">
                        <c:v>16.714285714285715</c:v>
                      </c:pt>
                      <c:pt idx="1224">
                        <c:v>16.928571428571427</c:v>
                      </c:pt>
                      <c:pt idx="1225">
                        <c:v>17</c:v>
                      </c:pt>
                      <c:pt idx="1226">
                        <c:v>17.071428571428573</c:v>
                      </c:pt>
                      <c:pt idx="1227">
                        <c:v>16.857142857142858</c:v>
                      </c:pt>
                      <c:pt idx="1228">
                        <c:v>16.571428571428573</c:v>
                      </c:pt>
                      <c:pt idx="1229">
                        <c:v>16.428571428571427</c:v>
                      </c:pt>
                      <c:pt idx="1230">
                        <c:v>16.428571428571427</c:v>
                      </c:pt>
                      <c:pt idx="1231">
                        <c:v>16.285714285714285</c:v>
                      </c:pt>
                      <c:pt idx="1232">
                        <c:v>16.142857142857142</c:v>
                      </c:pt>
                      <c:pt idx="1233">
                        <c:v>16.571428571428573</c:v>
                      </c:pt>
                      <c:pt idx="1234">
                        <c:v>16.285714285714285</c:v>
                      </c:pt>
                      <c:pt idx="1235">
                        <c:v>16</c:v>
                      </c:pt>
                      <c:pt idx="1236">
                        <c:v>15.785714285714286</c:v>
                      </c:pt>
                      <c:pt idx="1237">
                        <c:v>16.857142857142858</c:v>
                      </c:pt>
                      <c:pt idx="1238">
                        <c:v>16.714285714285715</c:v>
                      </c:pt>
                      <c:pt idx="1239">
                        <c:v>16.714285714285715</c:v>
                      </c:pt>
                      <c:pt idx="1240">
                        <c:v>16.642857142857142</c:v>
                      </c:pt>
                      <c:pt idx="1241">
                        <c:v>16.785714285714285</c:v>
                      </c:pt>
                      <c:pt idx="1242">
                        <c:v>17</c:v>
                      </c:pt>
                      <c:pt idx="1243">
                        <c:v>17.214285714285715</c:v>
                      </c:pt>
                      <c:pt idx="1244">
                        <c:v>17.214285714285715</c:v>
                      </c:pt>
                      <c:pt idx="1245">
                        <c:v>17.928571428571427</c:v>
                      </c:pt>
                      <c:pt idx="1246">
                        <c:v>17.642857142857142</c:v>
                      </c:pt>
                      <c:pt idx="1247">
                        <c:v>16.571428571428573</c:v>
                      </c:pt>
                      <c:pt idx="1248">
                        <c:v>16.571428571428573</c:v>
                      </c:pt>
                      <c:pt idx="1249">
                        <c:v>16.857142857142858</c:v>
                      </c:pt>
                      <c:pt idx="1250">
                        <c:v>16.857142857142858</c:v>
                      </c:pt>
                      <c:pt idx="1251">
                        <c:v>15.571428571428571</c:v>
                      </c:pt>
                      <c:pt idx="1252">
                        <c:v>15.428571428571429</c:v>
                      </c:pt>
                      <c:pt idx="1253">
                        <c:v>15.214285714285714</c:v>
                      </c:pt>
                      <c:pt idx="1254">
                        <c:v>15.071428571428571</c:v>
                      </c:pt>
                      <c:pt idx="1255">
                        <c:v>15.785714285714286</c:v>
                      </c:pt>
                      <c:pt idx="1256">
                        <c:v>15.642857142857142</c:v>
                      </c:pt>
                      <c:pt idx="1257">
                        <c:v>15.571428571428571</c:v>
                      </c:pt>
                      <c:pt idx="1258">
                        <c:v>15.5</c:v>
                      </c:pt>
                      <c:pt idx="1259">
                        <c:v>14.785714285714286</c:v>
                      </c:pt>
                      <c:pt idx="1260">
                        <c:v>14.857142857142858</c:v>
                      </c:pt>
                      <c:pt idx="1261">
                        <c:v>14.857142857142858</c:v>
                      </c:pt>
                      <c:pt idx="1262">
                        <c:v>14.785714285714286</c:v>
                      </c:pt>
                      <c:pt idx="1263">
                        <c:v>14.5</c:v>
                      </c:pt>
                      <c:pt idx="1264">
                        <c:v>14.857142857142858</c:v>
                      </c:pt>
                      <c:pt idx="1265">
                        <c:v>15.142857142857142</c:v>
                      </c:pt>
                      <c:pt idx="1266">
                        <c:v>15.642857142857142</c:v>
                      </c:pt>
                      <c:pt idx="1267">
                        <c:v>15.714285714285714</c:v>
                      </c:pt>
                      <c:pt idx="1268">
                        <c:v>15.714285714285714</c:v>
                      </c:pt>
                      <c:pt idx="1269">
                        <c:v>14.857142857142858</c:v>
                      </c:pt>
                      <c:pt idx="1270">
                        <c:v>14.785714285714286</c:v>
                      </c:pt>
                      <c:pt idx="1271">
                        <c:v>14.642857142857142</c:v>
                      </c:pt>
                      <c:pt idx="1272">
                        <c:v>15</c:v>
                      </c:pt>
                      <c:pt idx="1273">
                        <c:v>14.928571428571429</c:v>
                      </c:pt>
                      <c:pt idx="1274">
                        <c:v>14.857142857142858</c:v>
                      </c:pt>
                      <c:pt idx="1275">
                        <c:v>14.857142857142858</c:v>
                      </c:pt>
                      <c:pt idx="1276">
                        <c:v>14.928571428571429</c:v>
                      </c:pt>
                      <c:pt idx="1277">
                        <c:v>14.928571428571429</c:v>
                      </c:pt>
                      <c:pt idx="1278">
                        <c:v>14.642857142857142</c:v>
                      </c:pt>
                      <c:pt idx="1279">
                        <c:v>14.214285714285714</c:v>
                      </c:pt>
                      <c:pt idx="1280">
                        <c:v>13.642857142857142</c:v>
                      </c:pt>
                      <c:pt idx="1281">
                        <c:v>13.642857142857142</c:v>
                      </c:pt>
                      <c:pt idx="1282">
                        <c:v>13.571428571428571</c:v>
                      </c:pt>
                      <c:pt idx="1283">
                        <c:v>13.571428571428571</c:v>
                      </c:pt>
                      <c:pt idx="1284">
                        <c:v>13.571428571428571</c:v>
                      </c:pt>
                      <c:pt idx="1285">
                        <c:v>13.428571428571429</c:v>
                      </c:pt>
                      <c:pt idx="1286">
                        <c:v>13</c:v>
                      </c:pt>
                      <c:pt idx="1287">
                        <c:v>13</c:v>
                      </c:pt>
                      <c:pt idx="1288">
                        <c:v>13</c:v>
                      </c:pt>
                      <c:pt idx="1289">
                        <c:v>12.928571428571429</c:v>
                      </c:pt>
                      <c:pt idx="1290">
                        <c:v>12.857142857142858</c:v>
                      </c:pt>
                      <c:pt idx="1291">
                        <c:v>12.928571428571429</c:v>
                      </c:pt>
                      <c:pt idx="1292">
                        <c:v>12.857142857142858</c:v>
                      </c:pt>
                      <c:pt idx="1293">
                        <c:v>12.928571428571429</c:v>
                      </c:pt>
                      <c:pt idx="1294">
                        <c:v>13</c:v>
                      </c:pt>
                      <c:pt idx="1295">
                        <c:v>13.357142857142858</c:v>
                      </c:pt>
                      <c:pt idx="1296">
                        <c:v>13.5</c:v>
                      </c:pt>
                      <c:pt idx="1297">
                        <c:v>13.642857142857142</c:v>
                      </c:pt>
                      <c:pt idx="1298">
                        <c:v>13.785714285714286</c:v>
                      </c:pt>
                      <c:pt idx="1299">
                        <c:v>14.142857142857142</c:v>
                      </c:pt>
                      <c:pt idx="1300">
                        <c:v>14.326530612244898</c:v>
                      </c:pt>
                      <c:pt idx="1301">
                        <c:v>14.540816326530614</c:v>
                      </c:pt>
                      <c:pt idx="1302">
                        <c:v>14.612244897959185</c:v>
                      </c:pt>
                      <c:pt idx="1303">
                        <c:v>14.755102040816327</c:v>
                      </c:pt>
                      <c:pt idx="1304">
                        <c:v>14.897959183673469</c:v>
                      </c:pt>
                      <c:pt idx="1305">
                        <c:v>15.112244897959185</c:v>
                      </c:pt>
                      <c:pt idx="1306">
                        <c:v>15.326530612244897</c:v>
                      </c:pt>
                      <c:pt idx="1307">
                        <c:v>15.612244897959183</c:v>
                      </c:pt>
                      <c:pt idx="1308">
                        <c:v>15.755102040816325</c:v>
                      </c:pt>
                      <c:pt idx="1309">
                        <c:v>15.755102040816325</c:v>
                      </c:pt>
                      <c:pt idx="1310">
                        <c:v>15.612244897959183</c:v>
                      </c:pt>
                      <c:pt idx="1311">
                        <c:v>15.469387755102039</c:v>
                      </c:pt>
                      <c:pt idx="1312">
                        <c:v>15.326530612244897</c:v>
                      </c:pt>
                      <c:pt idx="1313">
                        <c:v>15.040816326530612</c:v>
                      </c:pt>
                      <c:pt idx="1314">
                        <c:v>14.857142857142858</c:v>
                      </c:pt>
                      <c:pt idx="1315">
                        <c:v>14.714285714285714</c:v>
                      </c:pt>
                      <c:pt idx="1316">
                        <c:v>14.642857142857142</c:v>
                      </c:pt>
                      <c:pt idx="1317">
                        <c:v>14.5</c:v>
                      </c:pt>
                      <c:pt idx="1318">
                        <c:v>14.357142857142858</c:v>
                      </c:pt>
                      <c:pt idx="1319">
                        <c:v>14.071428571428571</c:v>
                      </c:pt>
                      <c:pt idx="1320">
                        <c:v>13.714285714285714</c:v>
                      </c:pt>
                      <c:pt idx="1321">
                        <c:v>13.357142857142858</c:v>
                      </c:pt>
                      <c:pt idx="1322">
                        <c:v>13.071428571428571</c:v>
                      </c:pt>
                      <c:pt idx="1323">
                        <c:v>12.5</c:v>
                      </c:pt>
                      <c:pt idx="1324">
                        <c:v>12.357142857142858</c:v>
                      </c:pt>
                      <c:pt idx="1325">
                        <c:v>12.214285714285714</c:v>
                      </c:pt>
                      <c:pt idx="1326">
                        <c:v>12.428571428571429</c:v>
                      </c:pt>
                      <c:pt idx="1327">
                        <c:v>12.357142857142858</c:v>
                      </c:pt>
                      <c:pt idx="1328">
                        <c:v>12.357142857142858</c:v>
                      </c:pt>
                      <c:pt idx="1329">
                        <c:v>12.214285714285714</c:v>
                      </c:pt>
                      <c:pt idx="1330">
                        <c:v>12.214285714285714</c:v>
                      </c:pt>
                      <c:pt idx="1331">
                        <c:v>12.214285714285714</c:v>
                      </c:pt>
                      <c:pt idx="1332">
                        <c:v>12.142857142857142</c:v>
                      </c:pt>
                      <c:pt idx="1333">
                        <c:v>12.071428571428571</c:v>
                      </c:pt>
                      <c:pt idx="1334">
                        <c:v>12.142857142857142</c:v>
                      </c:pt>
                      <c:pt idx="1335">
                        <c:v>12.214285714285714</c:v>
                      </c:pt>
                      <c:pt idx="1336">
                        <c:v>12.357142857142858</c:v>
                      </c:pt>
                      <c:pt idx="1337">
                        <c:v>12.428571428571429</c:v>
                      </c:pt>
                      <c:pt idx="1338">
                        <c:v>12.571428571428571</c:v>
                      </c:pt>
                      <c:pt idx="1339">
                        <c:v>12.571428571428571</c:v>
                      </c:pt>
                      <c:pt idx="1340">
                        <c:v>12.285714285714286</c:v>
                      </c:pt>
                      <c:pt idx="1341">
                        <c:v>12.357142857142858</c:v>
                      </c:pt>
                      <c:pt idx="1342">
                        <c:v>12.428571428571429</c:v>
                      </c:pt>
                      <c:pt idx="1343">
                        <c:v>12.785714285714286</c:v>
                      </c:pt>
                      <c:pt idx="1344">
                        <c:v>12.785714285714286</c:v>
                      </c:pt>
                      <c:pt idx="1345">
                        <c:v>12.714285714285714</c:v>
                      </c:pt>
                      <c:pt idx="1346">
                        <c:v>12.714285714285714</c:v>
                      </c:pt>
                      <c:pt idx="1347">
                        <c:v>12.714285714285714</c:v>
                      </c:pt>
                      <c:pt idx="1348">
                        <c:v>12.714285714285714</c:v>
                      </c:pt>
                      <c:pt idx="1349">
                        <c:v>12.642857142857142</c:v>
                      </c:pt>
                      <c:pt idx="1350">
                        <c:v>12.714285714285714</c:v>
                      </c:pt>
                      <c:pt idx="1351">
                        <c:v>12.714285714285714</c:v>
                      </c:pt>
                      <c:pt idx="1352">
                        <c:v>12.642857142857142</c:v>
                      </c:pt>
                      <c:pt idx="1353">
                        <c:v>12.714285714285714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6378-49C3-858D-6572B4474CF7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1"/>
          <c:order val="1"/>
          <c:tx>
            <c:strRef>
              <c:f>'~ 19-04-13'!$E$1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EF296B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19-04-13'!$E$2:$E$1355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78-49C3-858D-6572B4474C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648960"/>
        <c:axId val="267631904"/>
      </c:lineChart>
      <c:catAx>
        <c:axId val="609128143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609128559"/>
        <c:crosses val="autoZero"/>
        <c:auto val="1"/>
        <c:lblAlgn val="ctr"/>
        <c:lblOffset val="100"/>
        <c:noMultiLvlLbl val="0"/>
      </c:catAx>
      <c:valAx>
        <c:axId val="609128559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143"/>
        <c:crosses val="autoZero"/>
        <c:crossBetween val="between"/>
      </c:valAx>
      <c:valAx>
        <c:axId val="267631904"/>
        <c:scaling>
          <c:orientation val="minMax"/>
          <c:max val="1500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EF296B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67648960"/>
        <c:crosses val="max"/>
        <c:crossBetween val="between"/>
      </c:valAx>
      <c:dateAx>
        <c:axId val="267648960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67631904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1213093039973678"/>
          <c:y val="7.8244785790120799E-2"/>
          <c:w val="9.072349986062761E-2"/>
          <c:h val="3.3728847765186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ETH Transfer Cost </a:t>
            </a:r>
            <a:r>
              <a:rPr lang="en-US" sz="1200" baseline="0" dirty="0">
                <a:latin typeface="Arial" panose="020B0604020202020204" pitchFamily="34" charset="0"/>
              </a:rPr>
              <a:t>(</a:t>
            </a:r>
            <a:r>
              <a:rPr lang="ko-KR" altLang="en-US" sz="1200" baseline="0" dirty="0">
                <a:latin typeface="Arial" panose="020B0604020202020204" pitchFamily="34" charset="0"/>
              </a:rPr>
              <a:t>원</a:t>
            </a:r>
            <a:r>
              <a:rPr lang="en-US" altLang="ko-KR" sz="1200" baseline="0" dirty="0">
                <a:latin typeface="Arial" panose="020B0604020202020204" pitchFamily="34" charset="0"/>
              </a:rPr>
              <a:t>, </a:t>
            </a:r>
            <a:r>
              <a:rPr lang="en-US" sz="1200" baseline="0" dirty="0">
                <a:latin typeface="Arial" panose="020B0604020202020204" pitchFamily="34" charset="0"/>
              </a:rPr>
              <a:t>21000 gas</a:t>
            </a:r>
            <a:r>
              <a:rPr lang="en-US" altLang="ko-KR" sz="1200" baseline="0" dirty="0">
                <a:latin typeface="Arial" panose="020B0604020202020204" pitchFamily="34" charset="0"/>
              </a:rPr>
              <a:t>)</a:t>
            </a:r>
            <a:r>
              <a:rPr lang="en-US" sz="1200" baseline="0" dirty="0">
                <a:latin typeface="Arial" panose="020B0604020202020204" pitchFamily="34" charset="0"/>
              </a:rPr>
              <a:t> (</a:t>
            </a:r>
            <a:r>
              <a:rPr lang="ko-KR" altLang="en-US" sz="1200" baseline="0" dirty="0">
                <a:latin typeface="Arial" panose="020B0604020202020204" pitchFamily="34" charset="0"/>
              </a:rPr>
              <a:t>원</a:t>
            </a:r>
            <a:r>
              <a:rPr lang="en-US" sz="1200" baseline="0" dirty="0">
                <a:latin typeface="Arial" panose="020B0604020202020204" pitchFamily="34" charset="0"/>
              </a:rPr>
              <a:t>/</a:t>
            </a:r>
            <a:r>
              <a:rPr lang="ko-KR" altLang="en-US" sz="1200" baseline="0" dirty="0">
                <a:latin typeface="Arial" panose="020B0604020202020204" pitchFamily="34" charset="0"/>
              </a:rPr>
              <a:t>달러</a:t>
            </a:r>
            <a:r>
              <a:rPr lang="en-US" sz="1200" baseline="0" dirty="0">
                <a:latin typeface="Arial" panose="020B0604020202020204" pitchFamily="34" charset="0"/>
              </a:rPr>
              <a:t> = 1100)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3187850494692084E-2"/>
          <c:y val="0.10845072160823344"/>
          <c:w val="0.94944208498218585"/>
          <c:h val="0.76357765424384105"/>
        </c:manualLayout>
      </c:layout>
      <c:lineChart>
        <c:grouping val="standard"/>
        <c:varyColors val="0"/>
        <c:ser>
          <c:idx val="0"/>
          <c:order val="0"/>
          <c:tx>
            <c:strRef>
              <c:f>'~ 19-04-13'!$G$1</c:f>
              <c:strCache>
                <c:ptCount val="1"/>
                <c:pt idx="0">
                  <c:v>Transfer Cost(KRW, 1:1100)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19-04-13'!$G$2:$G$1355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11.99</c:v>
                </c:pt>
                <c:pt idx="9">
                  <c:v>6.07</c:v>
                </c:pt>
                <c:pt idx="10">
                  <c:v>7.76</c:v>
                </c:pt>
                <c:pt idx="11">
                  <c:v>8.73</c:v>
                </c:pt>
                <c:pt idx="12">
                  <c:v>2.36</c:v>
                </c:pt>
                <c:pt idx="13">
                  <c:v>3.78</c:v>
                </c:pt>
                <c:pt idx="14">
                  <c:v>6.38</c:v>
                </c:pt>
                <c:pt idx="15">
                  <c:v>6.62</c:v>
                </c:pt>
                <c:pt idx="16">
                  <c:v>7.07</c:v>
                </c:pt>
                <c:pt idx="17">
                  <c:v>5.66</c:v>
                </c:pt>
                <c:pt idx="18">
                  <c:v>5.68</c:v>
                </c:pt>
                <c:pt idx="19">
                  <c:v>6.25</c:v>
                </c:pt>
                <c:pt idx="20">
                  <c:v>6.1</c:v>
                </c:pt>
                <c:pt idx="21">
                  <c:v>7.72</c:v>
                </c:pt>
                <c:pt idx="22">
                  <c:v>7.12</c:v>
                </c:pt>
                <c:pt idx="23">
                  <c:v>7.18</c:v>
                </c:pt>
                <c:pt idx="24">
                  <c:v>6.17</c:v>
                </c:pt>
                <c:pt idx="25">
                  <c:v>5.01</c:v>
                </c:pt>
                <c:pt idx="26">
                  <c:v>5.13</c:v>
                </c:pt>
                <c:pt idx="27">
                  <c:v>4.01</c:v>
                </c:pt>
                <c:pt idx="28">
                  <c:v>3.48</c:v>
                </c:pt>
                <c:pt idx="29">
                  <c:v>3.75</c:v>
                </c:pt>
                <c:pt idx="30">
                  <c:v>3.24</c:v>
                </c:pt>
                <c:pt idx="31">
                  <c:v>3.48</c:v>
                </c:pt>
                <c:pt idx="32">
                  <c:v>3.3</c:v>
                </c:pt>
                <c:pt idx="33">
                  <c:v>3.2</c:v>
                </c:pt>
                <c:pt idx="34">
                  <c:v>2.4500000000000002</c:v>
                </c:pt>
                <c:pt idx="35">
                  <c:v>2.5299999999999998</c:v>
                </c:pt>
                <c:pt idx="36">
                  <c:v>2.74</c:v>
                </c:pt>
                <c:pt idx="37">
                  <c:v>2.06</c:v>
                </c:pt>
                <c:pt idx="38">
                  <c:v>1.98</c:v>
                </c:pt>
                <c:pt idx="39">
                  <c:v>1.8</c:v>
                </c:pt>
                <c:pt idx="40">
                  <c:v>1.75</c:v>
                </c:pt>
                <c:pt idx="41">
                  <c:v>1.68</c:v>
                </c:pt>
                <c:pt idx="42">
                  <c:v>1.62</c:v>
                </c:pt>
                <c:pt idx="43">
                  <c:v>1.22</c:v>
                </c:pt>
                <c:pt idx="44">
                  <c:v>1.51</c:v>
                </c:pt>
                <c:pt idx="45">
                  <c:v>1.17</c:v>
                </c:pt>
                <c:pt idx="46">
                  <c:v>1.26</c:v>
                </c:pt>
                <c:pt idx="47">
                  <c:v>1.23</c:v>
                </c:pt>
                <c:pt idx="48">
                  <c:v>1.3</c:v>
                </c:pt>
                <c:pt idx="49">
                  <c:v>1.21</c:v>
                </c:pt>
                <c:pt idx="50">
                  <c:v>1.18</c:v>
                </c:pt>
                <c:pt idx="51">
                  <c:v>1.23</c:v>
                </c:pt>
                <c:pt idx="52">
                  <c:v>1.23</c:v>
                </c:pt>
                <c:pt idx="53">
                  <c:v>1.28</c:v>
                </c:pt>
                <c:pt idx="54">
                  <c:v>1.08</c:v>
                </c:pt>
                <c:pt idx="55">
                  <c:v>1.22</c:v>
                </c:pt>
                <c:pt idx="56">
                  <c:v>1.07</c:v>
                </c:pt>
                <c:pt idx="57">
                  <c:v>0.91</c:v>
                </c:pt>
                <c:pt idx="58">
                  <c:v>1.01</c:v>
                </c:pt>
                <c:pt idx="59">
                  <c:v>0.92</c:v>
                </c:pt>
                <c:pt idx="60">
                  <c:v>0.79</c:v>
                </c:pt>
                <c:pt idx="61">
                  <c:v>0.9</c:v>
                </c:pt>
                <c:pt idx="62">
                  <c:v>0.87</c:v>
                </c:pt>
                <c:pt idx="63">
                  <c:v>0.8</c:v>
                </c:pt>
                <c:pt idx="64">
                  <c:v>0.8</c:v>
                </c:pt>
                <c:pt idx="65">
                  <c:v>0.83</c:v>
                </c:pt>
                <c:pt idx="66">
                  <c:v>0.73</c:v>
                </c:pt>
                <c:pt idx="67">
                  <c:v>0.73</c:v>
                </c:pt>
                <c:pt idx="68">
                  <c:v>0.78</c:v>
                </c:pt>
                <c:pt idx="69">
                  <c:v>0.72</c:v>
                </c:pt>
                <c:pt idx="70">
                  <c:v>0.76</c:v>
                </c:pt>
                <c:pt idx="71">
                  <c:v>0.78</c:v>
                </c:pt>
                <c:pt idx="72">
                  <c:v>0.79</c:v>
                </c:pt>
                <c:pt idx="73">
                  <c:v>0.75</c:v>
                </c:pt>
                <c:pt idx="74">
                  <c:v>0.79</c:v>
                </c:pt>
                <c:pt idx="75">
                  <c:v>0.75</c:v>
                </c:pt>
                <c:pt idx="76">
                  <c:v>0.64</c:v>
                </c:pt>
                <c:pt idx="77">
                  <c:v>0.71</c:v>
                </c:pt>
                <c:pt idx="78">
                  <c:v>0.67</c:v>
                </c:pt>
                <c:pt idx="79">
                  <c:v>0.66</c:v>
                </c:pt>
                <c:pt idx="80">
                  <c:v>0.64</c:v>
                </c:pt>
                <c:pt idx="81">
                  <c:v>0.64</c:v>
                </c:pt>
                <c:pt idx="82">
                  <c:v>0.56000000000000005</c:v>
                </c:pt>
                <c:pt idx="83">
                  <c:v>0.53</c:v>
                </c:pt>
                <c:pt idx="84">
                  <c:v>0.77</c:v>
                </c:pt>
                <c:pt idx="85">
                  <c:v>0.72</c:v>
                </c:pt>
                <c:pt idx="86">
                  <c:v>0.69</c:v>
                </c:pt>
                <c:pt idx="87">
                  <c:v>0.76</c:v>
                </c:pt>
                <c:pt idx="88">
                  <c:v>0.88</c:v>
                </c:pt>
                <c:pt idx="89">
                  <c:v>1.04</c:v>
                </c:pt>
                <c:pt idx="90">
                  <c:v>1.23</c:v>
                </c:pt>
                <c:pt idx="91">
                  <c:v>1.37</c:v>
                </c:pt>
                <c:pt idx="92">
                  <c:v>1.4</c:v>
                </c:pt>
                <c:pt idx="93">
                  <c:v>1.06</c:v>
                </c:pt>
                <c:pt idx="94">
                  <c:v>1.21</c:v>
                </c:pt>
                <c:pt idx="95">
                  <c:v>1.21</c:v>
                </c:pt>
                <c:pt idx="96">
                  <c:v>1.3</c:v>
                </c:pt>
                <c:pt idx="97">
                  <c:v>0.98</c:v>
                </c:pt>
                <c:pt idx="98">
                  <c:v>1.07</c:v>
                </c:pt>
                <c:pt idx="99">
                  <c:v>1.21</c:v>
                </c:pt>
                <c:pt idx="100">
                  <c:v>1.1399999999999999</c:v>
                </c:pt>
                <c:pt idx="101">
                  <c:v>1.22</c:v>
                </c:pt>
                <c:pt idx="102">
                  <c:v>1.22</c:v>
                </c:pt>
                <c:pt idx="103">
                  <c:v>1.1000000000000001</c:v>
                </c:pt>
                <c:pt idx="104">
                  <c:v>0.9</c:v>
                </c:pt>
                <c:pt idx="105">
                  <c:v>1.08</c:v>
                </c:pt>
                <c:pt idx="106">
                  <c:v>1.1000000000000001</c:v>
                </c:pt>
                <c:pt idx="107">
                  <c:v>1.08</c:v>
                </c:pt>
                <c:pt idx="108">
                  <c:v>1.1299999999999999</c:v>
                </c:pt>
                <c:pt idx="109">
                  <c:v>1.1299999999999999</c:v>
                </c:pt>
                <c:pt idx="110">
                  <c:v>1.22</c:v>
                </c:pt>
                <c:pt idx="111">
                  <c:v>1.22</c:v>
                </c:pt>
                <c:pt idx="112">
                  <c:v>1.1499999999999999</c:v>
                </c:pt>
                <c:pt idx="113">
                  <c:v>1.1499999999999999</c:v>
                </c:pt>
                <c:pt idx="114">
                  <c:v>1.2</c:v>
                </c:pt>
                <c:pt idx="115">
                  <c:v>1.21</c:v>
                </c:pt>
                <c:pt idx="116">
                  <c:v>1.1499999999999999</c:v>
                </c:pt>
                <c:pt idx="117">
                  <c:v>1.1599999999999999</c:v>
                </c:pt>
                <c:pt idx="118">
                  <c:v>1.1100000000000001</c:v>
                </c:pt>
                <c:pt idx="119">
                  <c:v>1.07</c:v>
                </c:pt>
                <c:pt idx="120">
                  <c:v>1.1000000000000001</c:v>
                </c:pt>
                <c:pt idx="121">
                  <c:v>1.1599999999999999</c:v>
                </c:pt>
                <c:pt idx="122">
                  <c:v>1.1100000000000001</c:v>
                </c:pt>
                <c:pt idx="123">
                  <c:v>1.1200000000000001</c:v>
                </c:pt>
                <c:pt idx="124">
                  <c:v>1.0900000000000001</c:v>
                </c:pt>
                <c:pt idx="125">
                  <c:v>1.02</c:v>
                </c:pt>
                <c:pt idx="126">
                  <c:v>1.04</c:v>
                </c:pt>
                <c:pt idx="127">
                  <c:v>1.05</c:v>
                </c:pt>
                <c:pt idx="128">
                  <c:v>1.0900000000000001</c:v>
                </c:pt>
                <c:pt idx="129">
                  <c:v>1.03</c:v>
                </c:pt>
                <c:pt idx="130">
                  <c:v>0.99</c:v>
                </c:pt>
                <c:pt idx="131">
                  <c:v>1.01</c:v>
                </c:pt>
                <c:pt idx="132">
                  <c:v>1</c:v>
                </c:pt>
                <c:pt idx="133">
                  <c:v>1.05</c:v>
                </c:pt>
                <c:pt idx="134">
                  <c:v>1.1399999999999999</c:v>
                </c:pt>
                <c:pt idx="135">
                  <c:v>1.22</c:v>
                </c:pt>
                <c:pt idx="136">
                  <c:v>1.17</c:v>
                </c:pt>
                <c:pt idx="137">
                  <c:v>1.26</c:v>
                </c:pt>
                <c:pt idx="138">
                  <c:v>1.29</c:v>
                </c:pt>
                <c:pt idx="139">
                  <c:v>1.04</c:v>
                </c:pt>
                <c:pt idx="140">
                  <c:v>1.22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1.38</c:v>
                </c:pt>
                <c:pt idx="144">
                  <c:v>1.18</c:v>
                </c:pt>
                <c:pt idx="145">
                  <c:v>1.1399999999999999</c:v>
                </c:pt>
                <c:pt idx="146">
                  <c:v>1.1299999999999999</c:v>
                </c:pt>
                <c:pt idx="147">
                  <c:v>1.1299999999999999</c:v>
                </c:pt>
                <c:pt idx="148">
                  <c:v>1.1200000000000001</c:v>
                </c:pt>
                <c:pt idx="149">
                  <c:v>1.08</c:v>
                </c:pt>
                <c:pt idx="150">
                  <c:v>1.19</c:v>
                </c:pt>
                <c:pt idx="151">
                  <c:v>1.1299999999999999</c:v>
                </c:pt>
                <c:pt idx="152">
                  <c:v>1.0900000000000001</c:v>
                </c:pt>
                <c:pt idx="153">
                  <c:v>1.1299999999999999</c:v>
                </c:pt>
                <c:pt idx="154">
                  <c:v>1.21</c:v>
                </c:pt>
                <c:pt idx="155">
                  <c:v>1.17</c:v>
                </c:pt>
                <c:pt idx="156">
                  <c:v>1.21</c:v>
                </c:pt>
                <c:pt idx="157">
                  <c:v>1.22</c:v>
                </c:pt>
                <c:pt idx="158">
                  <c:v>1.21</c:v>
                </c:pt>
                <c:pt idx="159">
                  <c:v>1.22</c:v>
                </c:pt>
                <c:pt idx="160">
                  <c:v>1.21</c:v>
                </c:pt>
                <c:pt idx="161">
                  <c:v>1.19</c:v>
                </c:pt>
                <c:pt idx="162">
                  <c:v>1.25</c:v>
                </c:pt>
                <c:pt idx="163">
                  <c:v>1.25</c:v>
                </c:pt>
                <c:pt idx="164">
                  <c:v>1.25</c:v>
                </c:pt>
                <c:pt idx="165">
                  <c:v>1.35</c:v>
                </c:pt>
                <c:pt idx="166">
                  <c:v>1.55</c:v>
                </c:pt>
                <c:pt idx="167">
                  <c:v>1.45</c:v>
                </c:pt>
                <c:pt idx="168">
                  <c:v>1.45</c:v>
                </c:pt>
                <c:pt idx="169">
                  <c:v>1.52</c:v>
                </c:pt>
                <c:pt idx="170">
                  <c:v>1.55</c:v>
                </c:pt>
                <c:pt idx="171">
                  <c:v>1.66</c:v>
                </c:pt>
                <c:pt idx="172">
                  <c:v>1.87</c:v>
                </c:pt>
                <c:pt idx="173">
                  <c:v>1.55</c:v>
                </c:pt>
                <c:pt idx="174">
                  <c:v>1.96</c:v>
                </c:pt>
                <c:pt idx="175">
                  <c:v>1.96</c:v>
                </c:pt>
                <c:pt idx="176">
                  <c:v>1.93</c:v>
                </c:pt>
                <c:pt idx="177">
                  <c:v>2.63</c:v>
                </c:pt>
                <c:pt idx="178">
                  <c:v>2.72</c:v>
                </c:pt>
                <c:pt idx="179">
                  <c:v>3.23</c:v>
                </c:pt>
                <c:pt idx="180">
                  <c:v>3.03</c:v>
                </c:pt>
                <c:pt idx="181">
                  <c:v>3.19</c:v>
                </c:pt>
                <c:pt idx="182">
                  <c:v>3.36</c:v>
                </c:pt>
                <c:pt idx="183">
                  <c:v>3.17</c:v>
                </c:pt>
                <c:pt idx="184">
                  <c:v>3.27</c:v>
                </c:pt>
                <c:pt idx="185">
                  <c:v>3</c:v>
                </c:pt>
                <c:pt idx="186">
                  <c:v>3.01</c:v>
                </c:pt>
                <c:pt idx="187">
                  <c:v>3.4</c:v>
                </c:pt>
                <c:pt idx="188">
                  <c:v>3.57</c:v>
                </c:pt>
                <c:pt idx="189">
                  <c:v>3.68</c:v>
                </c:pt>
                <c:pt idx="190">
                  <c:v>3.73</c:v>
                </c:pt>
                <c:pt idx="191">
                  <c:v>3.97</c:v>
                </c:pt>
                <c:pt idx="192">
                  <c:v>4.8499999999999996</c:v>
                </c:pt>
                <c:pt idx="193">
                  <c:v>5.18</c:v>
                </c:pt>
                <c:pt idx="194">
                  <c:v>6.6</c:v>
                </c:pt>
                <c:pt idx="195">
                  <c:v>8.24</c:v>
                </c:pt>
                <c:pt idx="196">
                  <c:v>12.23</c:v>
                </c:pt>
                <c:pt idx="197">
                  <c:v>10.1</c:v>
                </c:pt>
                <c:pt idx="198">
                  <c:v>9.89</c:v>
                </c:pt>
                <c:pt idx="199">
                  <c:v>9.73</c:v>
                </c:pt>
                <c:pt idx="200">
                  <c:v>9.77</c:v>
                </c:pt>
                <c:pt idx="201">
                  <c:v>7.85</c:v>
                </c:pt>
                <c:pt idx="202">
                  <c:v>7.04</c:v>
                </c:pt>
                <c:pt idx="203">
                  <c:v>7.86</c:v>
                </c:pt>
                <c:pt idx="204">
                  <c:v>7.92</c:v>
                </c:pt>
                <c:pt idx="205">
                  <c:v>7.17</c:v>
                </c:pt>
                <c:pt idx="206">
                  <c:v>7.38</c:v>
                </c:pt>
                <c:pt idx="207">
                  <c:v>8.8000000000000007</c:v>
                </c:pt>
                <c:pt idx="208">
                  <c:v>8.3000000000000007</c:v>
                </c:pt>
                <c:pt idx="209">
                  <c:v>8.35</c:v>
                </c:pt>
                <c:pt idx="210">
                  <c:v>7.81</c:v>
                </c:pt>
                <c:pt idx="211">
                  <c:v>7.8</c:v>
                </c:pt>
                <c:pt idx="212">
                  <c:v>8.16</c:v>
                </c:pt>
                <c:pt idx="213">
                  <c:v>8.41</c:v>
                </c:pt>
                <c:pt idx="214">
                  <c:v>8.2100000000000009</c:v>
                </c:pt>
                <c:pt idx="215">
                  <c:v>9.82</c:v>
                </c:pt>
                <c:pt idx="216">
                  <c:v>11.46</c:v>
                </c:pt>
                <c:pt idx="217">
                  <c:v>12.31</c:v>
                </c:pt>
                <c:pt idx="218">
                  <c:v>13.11</c:v>
                </c:pt>
                <c:pt idx="219">
                  <c:v>14.48</c:v>
                </c:pt>
                <c:pt idx="220">
                  <c:v>14.2</c:v>
                </c:pt>
                <c:pt idx="221">
                  <c:v>12.29</c:v>
                </c:pt>
                <c:pt idx="222">
                  <c:v>12.55</c:v>
                </c:pt>
                <c:pt idx="223">
                  <c:v>14.41</c:v>
                </c:pt>
                <c:pt idx="224">
                  <c:v>13.35</c:v>
                </c:pt>
                <c:pt idx="225">
                  <c:v>12.99</c:v>
                </c:pt>
                <c:pt idx="226">
                  <c:v>14.69</c:v>
                </c:pt>
                <c:pt idx="227">
                  <c:v>16.29</c:v>
                </c:pt>
                <c:pt idx="228">
                  <c:v>12.71</c:v>
                </c:pt>
                <c:pt idx="229">
                  <c:v>12.7</c:v>
                </c:pt>
                <c:pt idx="230">
                  <c:v>11.64</c:v>
                </c:pt>
                <c:pt idx="231">
                  <c:v>9.52</c:v>
                </c:pt>
                <c:pt idx="232">
                  <c:v>8.69</c:v>
                </c:pt>
                <c:pt idx="233">
                  <c:v>8.2899999999999991</c:v>
                </c:pt>
                <c:pt idx="234">
                  <c:v>7.44</c:v>
                </c:pt>
                <c:pt idx="235">
                  <c:v>8.57</c:v>
                </c:pt>
                <c:pt idx="236">
                  <c:v>7.09</c:v>
                </c:pt>
                <c:pt idx="237">
                  <c:v>7.95</c:v>
                </c:pt>
                <c:pt idx="238">
                  <c:v>6.94</c:v>
                </c:pt>
                <c:pt idx="239">
                  <c:v>6.67</c:v>
                </c:pt>
                <c:pt idx="240">
                  <c:v>6.86</c:v>
                </c:pt>
                <c:pt idx="241">
                  <c:v>6.31</c:v>
                </c:pt>
                <c:pt idx="242">
                  <c:v>6.95</c:v>
                </c:pt>
                <c:pt idx="243">
                  <c:v>7.05</c:v>
                </c:pt>
                <c:pt idx="244">
                  <c:v>7.14</c:v>
                </c:pt>
                <c:pt idx="245">
                  <c:v>6.85</c:v>
                </c:pt>
                <c:pt idx="246">
                  <c:v>6.72</c:v>
                </c:pt>
                <c:pt idx="247">
                  <c:v>6.7</c:v>
                </c:pt>
                <c:pt idx="248">
                  <c:v>6.69</c:v>
                </c:pt>
                <c:pt idx="249">
                  <c:v>6.41</c:v>
                </c:pt>
                <c:pt idx="250">
                  <c:v>5.76</c:v>
                </c:pt>
                <c:pt idx="251">
                  <c:v>5.98</c:v>
                </c:pt>
                <c:pt idx="252">
                  <c:v>5.59</c:v>
                </c:pt>
                <c:pt idx="253">
                  <c:v>5.4</c:v>
                </c:pt>
                <c:pt idx="254">
                  <c:v>5.08</c:v>
                </c:pt>
                <c:pt idx="255">
                  <c:v>4.88</c:v>
                </c:pt>
                <c:pt idx="256">
                  <c:v>4.83</c:v>
                </c:pt>
                <c:pt idx="257">
                  <c:v>4.17</c:v>
                </c:pt>
                <c:pt idx="258">
                  <c:v>4.45</c:v>
                </c:pt>
                <c:pt idx="259">
                  <c:v>4.7</c:v>
                </c:pt>
                <c:pt idx="260">
                  <c:v>4.5599999999999996</c:v>
                </c:pt>
                <c:pt idx="261">
                  <c:v>4.7</c:v>
                </c:pt>
                <c:pt idx="262">
                  <c:v>5.24</c:v>
                </c:pt>
                <c:pt idx="263">
                  <c:v>4.95</c:v>
                </c:pt>
                <c:pt idx="264">
                  <c:v>4.8600000000000003</c:v>
                </c:pt>
                <c:pt idx="265">
                  <c:v>4.7300000000000004</c:v>
                </c:pt>
                <c:pt idx="266">
                  <c:v>4.5199999999999996</c:v>
                </c:pt>
                <c:pt idx="267">
                  <c:v>4.34</c:v>
                </c:pt>
                <c:pt idx="268">
                  <c:v>4.6100000000000003</c:v>
                </c:pt>
                <c:pt idx="269">
                  <c:v>4.4400000000000004</c:v>
                </c:pt>
                <c:pt idx="270">
                  <c:v>4.12</c:v>
                </c:pt>
                <c:pt idx="271">
                  <c:v>4.16</c:v>
                </c:pt>
                <c:pt idx="272">
                  <c:v>4.13</c:v>
                </c:pt>
                <c:pt idx="273">
                  <c:v>3.88</c:v>
                </c:pt>
                <c:pt idx="274">
                  <c:v>3.99</c:v>
                </c:pt>
                <c:pt idx="275">
                  <c:v>4.6900000000000004</c:v>
                </c:pt>
                <c:pt idx="276">
                  <c:v>4.6500000000000004</c:v>
                </c:pt>
                <c:pt idx="277">
                  <c:v>5.33</c:v>
                </c:pt>
                <c:pt idx="278">
                  <c:v>5.19</c:v>
                </c:pt>
                <c:pt idx="279">
                  <c:v>5.23</c:v>
                </c:pt>
                <c:pt idx="280">
                  <c:v>5.43</c:v>
                </c:pt>
                <c:pt idx="281">
                  <c:v>5.14</c:v>
                </c:pt>
                <c:pt idx="282">
                  <c:v>5.16</c:v>
                </c:pt>
                <c:pt idx="283">
                  <c:v>5.23</c:v>
                </c:pt>
                <c:pt idx="284">
                  <c:v>5.17</c:v>
                </c:pt>
                <c:pt idx="285">
                  <c:v>5.21</c:v>
                </c:pt>
                <c:pt idx="286">
                  <c:v>5.53</c:v>
                </c:pt>
                <c:pt idx="287">
                  <c:v>5.6</c:v>
                </c:pt>
                <c:pt idx="288">
                  <c:v>5.81</c:v>
                </c:pt>
                <c:pt idx="289">
                  <c:v>5.62</c:v>
                </c:pt>
                <c:pt idx="290">
                  <c:v>5.51</c:v>
                </c:pt>
                <c:pt idx="291">
                  <c:v>6.12</c:v>
                </c:pt>
                <c:pt idx="292">
                  <c:v>6.8</c:v>
                </c:pt>
                <c:pt idx="293">
                  <c:v>7.37</c:v>
                </c:pt>
                <c:pt idx="294">
                  <c:v>8.0299999999999994</c:v>
                </c:pt>
                <c:pt idx="295">
                  <c:v>7.61</c:v>
                </c:pt>
                <c:pt idx="296">
                  <c:v>7.73</c:v>
                </c:pt>
                <c:pt idx="297">
                  <c:v>7.88</c:v>
                </c:pt>
                <c:pt idx="298">
                  <c:v>7.46</c:v>
                </c:pt>
                <c:pt idx="299">
                  <c:v>7</c:v>
                </c:pt>
                <c:pt idx="300">
                  <c:v>6.95</c:v>
                </c:pt>
                <c:pt idx="301">
                  <c:v>6.86</c:v>
                </c:pt>
                <c:pt idx="302">
                  <c:v>5.9</c:v>
                </c:pt>
                <c:pt idx="303">
                  <c:v>6.14</c:v>
                </c:pt>
                <c:pt idx="304">
                  <c:v>6.81</c:v>
                </c:pt>
                <c:pt idx="305">
                  <c:v>6.92</c:v>
                </c:pt>
                <c:pt idx="306">
                  <c:v>7.68</c:v>
                </c:pt>
                <c:pt idx="307">
                  <c:v>7.67</c:v>
                </c:pt>
                <c:pt idx="308">
                  <c:v>7.64</c:v>
                </c:pt>
                <c:pt idx="309">
                  <c:v>7.32</c:v>
                </c:pt>
                <c:pt idx="310">
                  <c:v>7.26</c:v>
                </c:pt>
                <c:pt idx="311">
                  <c:v>7.36</c:v>
                </c:pt>
                <c:pt idx="312">
                  <c:v>7.42</c:v>
                </c:pt>
                <c:pt idx="313">
                  <c:v>7.99</c:v>
                </c:pt>
                <c:pt idx="314">
                  <c:v>8.01</c:v>
                </c:pt>
                <c:pt idx="315">
                  <c:v>8.0299999999999994</c:v>
                </c:pt>
                <c:pt idx="316">
                  <c:v>7.42</c:v>
                </c:pt>
                <c:pt idx="317">
                  <c:v>7.44</c:v>
                </c:pt>
                <c:pt idx="318">
                  <c:v>8.27</c:v>
                </c:pt>
                <c:pt idx="319">
                  <c:v>9.32</c:v>
                </c:pt>
                <c:pt idx="320">
                  <c:v>9.94</c:v>
                </c:pt>
                <c:pt idx="321">
                  <c:v>9.7200000000000006</c:v>
                </c:pt>
                <c:pt idx="322">
                  <c:v>10.95</c:v>
                </c:pt>
                <c:pt idx="323">
                  <c:v>8.23</c:v>
                </c:pt>
                <c:pt idx="324">
                  <c:v>6.04</c:v>
                </c:pt>
                <c:pt idx="325">
                  <c:v>6.55</c:v>
                </c:pt>
                <c:pt idx="326">
                  <c:v>6.22</c:v>
                </c:pt>
                <c:pt idx="327">
                  <c:v>6.75</c:v>
                </c:pt>
                <c:pt idx="328">
                  <c:v>7.02</c:v>
                </c:pt>
                <c:pt idx="329">
                  <c:v>7.22</c:v>
                </c:pt>
                <c:pt idx="330">
                  <c:v>7.57</c:v>
                </c:pt>
                <c:pt idx="331">
                  <c:v>7.59</c:v>
                </c:pt>
                <c:pt idx="332">
                  <c:v>7.34</c:v>
                </c:pt>
                <c:pt idx="333">
                  <c:v>7.46</c:v>
                </c:pt>
                <c:pt idx="334">
                  <c:v>6.46</c:v>
                </c:pt>
                <c:pt idx="335">
                  <c:v>6.78</c:v>
                </c:pt>
                <c:pt idx="336">
                  <c:v>6.59</c:v>
                </c:pt>
                <c:pt idx="337">
                  <c:v>6.5</c:v>
                </c:pt>
                <c:pt idx="338">
                  <c:v>6.4</c:v>
                </c:pt>
                <c:pt idx="339">
                  <c:v>6.3</c:v>
                </c:pt>
                <c:pt idx="340">
                  <c:v>6.02</c:v>
                </c:pt>
                <c:pt idx="341">
                  <c:v>5.31</c:v>
                </c:pt>
                <c:pt idx="342">
                  <c:v>5.34</c:v>
                </c:pt>
                <c:pt idx="343">
                  <c:v>5.12</c:v>
                </c:pt>
                <c:pt idx="344">
                  <c:v>5.74</c:v>
                </c:pt>
                <c:pt idx="345">
                  <c:v>5.55</c:v>
                </c:pt>
                <c:pt idx="346">
                  <c:v>5.57</c:v>
                </c:pt>
                <c:pt idx="347">
                  <c:v>5.38</c:v>
                </c:pt>
                <c:pt idx="348">
                  <c:v>5.36</c:v>
                </c:pt>
                <c:pt idx="349">
                  <c:v>5.31</c:v>
                </c:pt>
                <c:pt idx="350">
                  <c:v>5.87</c:v>
                </c:pt>
                <c:pt idx="351">
                  <c:v>6.04</c:v>
                </c:pt>
                <c:pt idx="352">
                  <c:v>5.89</c:v>
                </c:pt>
                <c:pt idx="353">
                  <c:v>5.69</c:v>
                </c:pt>
                <c:pt idx="354">
                  <c:v>5.61</c:v>
                </c:pt>
                <c:pt idx="355">
                  <c:v>5.91</c:v>
                </c:pt>
                <c:pt idx="356">
                  <c:v>6.37</c:v>
                </c:pt>
                <c:pt idx="357">
                  <c:v>6.43</c:v>
                </c:pt>
                <c:pt idx="358">
                  <c:v>7.53</c:v>
                </c:pt>
                <c:pt idx="359">
                  <c:v>7.32</c:v>
                </c:pt>
                <c:pt idx="360">
                  <c:v>6.42</c:v>
                </c:pt>
                <c:pt idx="361">
                  <c:v>7.03</c:v>
                </c:pt>
                <c:pt idx="362">
                  <c:v>6.14</c:v>
                </c:pt>
                <c:pt idx="363">
                  <c:v>6.93</c:v>
                </c:pt>
                <c:pt idx="364">
                  <c:v>6.84</c:v>
                </c:pt>
                <c:pt idx="365">
                  <c:v>6.84</c:v>
                </c:pt>
                <c:pt idx="366">
                  <c:v>6.68</c:v>
                </c:pt>
                <c:pt idx="367">
                  <c:v>6.3</c:v>
                </c:pt>
                <c:pt idx="368">
                  <c:v>5.87</c:v>
                </c:pt>
                <c:pt idx="369">
                  <c:v>4.41</c:v>
                </c:pt>
                <c:pt idx="370">
                  <c:v>5.54</c:v>
                </c:pt>
                <c:pt idx="371">
                  <c:v>5.96</c:v>
                </c:pt>
                <c:pt idx="372">
                  <c:v>5.87</c:v>
                </c:pt>
                <c:pt idx="373">
                  <c:v>5.82</c:v>
                </c:pt>
                <c:pt idx="374">
                  <c:v>5.83</c:v>
                </c:pt>
                <c:pt idx="375">
                  <c:v>6</c:v>
                </c:pt>
                <c:pt idx="376">
                  <c:v>6.49</c:v>
                </c:pt>
                <c:pt idx="377">
                  <c:v>6.49</c:v>
                </c:pt>
                <c:pt idx="378">
                  <c:v>6.21</c:v>
                </c:pt>
                <c:pt idx="379">
                  <c:v>6.26</c:v>
                </c:pt>
                <c:pt idx="380">
                  <c:v>6.14</c:v>
                </c:pt>
                <c:pt idx="381">
                  <c:v>5.96</c:v>
                </c:pt>
                <c:pt idx="382">
                  <c:v>5.7</c:v>
                </c:pt>
                <c:pt idx="383">
                  <c:v>5.68</c:v>
                </c:pt>
                <c:pt idx="384">
                  <c:v>5.47</c:v>
                </c:pt>
                <c:pt idx="385">
                  <c:v>5.47</c:v>
                </c:pt>
                <c:pt idx="386">
                  <c:v>5.44</c:v>
                </c:pt>
                <c:pt idx="387">
                  <c:v>5.73</c:v>
                </c:pt>
                <c:pt idx="388">
                  <c:v>5.66</c:v>
                </c:pt>
                <c:pt idx="389">
                  <c:v>5.63</c:v>
                </c:pt>
                <c:pt idx="390">
                  <c:v>5.6</c:v>
                </c:pt>
                <c:pt idx="391">
                  <c:v>5.6</c:v>
                </c:pt>
                <c:pt idx="392">
                  <c:v>5.77</c:v>
                </c:pt>
                <c:pt idx="393">
                  <c:v>5.72</c:v>
                </c:pt>
                <c:pt idx="394">
                  <c:v>5.69</c:v>
                </c:pt>
                <c:pt idx="395">
                  <c:v>5.59</c:v>
                </c:pt>
                <c:pt idx="396">
                  <c:v>5.56</c:v>
                </c:pt>
                <c:pt idx="397">
                  <c:v>5.7</c:v>
                </c:pt>
                <c:pt idx="398">
                  <c:v>5.87</c:v>
                </c:pt>
                <c:pt idx="399">
                  <c:v>6.21</c:v>
                </c:pt>
                <c:pt idx="400">
                  <c:v>6.14</c:v>
                </c:pt>
                <c:pt idx="401">
                  <c:v>6.02</c:v>
                </c:pt>
                <c:pt idx="402">
                  <c:v>5.95</c:v>
                </c:pt>
                <c:pt idx="403">
                  <c:v>5.97</c:v>
                </c:pt>
                <c:pt idx="404">
                  <c:v>5.95</c:v>
                </c:pt>
                <c:pt idx="405">
                  <c:v>5.89</c:v>
                </c:pt>
                <c:pt idx="406">
                  <c:v>5.79</c:v>
                </c:pt>
                <c:pt idx="407">
                  <c:v>5.96</c:v>
                </c:pt>
                <c:pt idx="408">
                  <c:v>6.12</c:v>
                </c:pt>
                <c:pt idx="409">
                  <c:v>5.92</c:v>
                </c:pt>
                <c:pt idx="410">
                  <c:v>6.04</c:v>
                </c:pt>
                <c:pt idx="411">
                  <c:v>6.06</c:v>
                </c:pt>
                <c:pt idx="412">
                  <c:v>6.08</c:v>
                </c:pt>
                <c:pt idx="413">
                  <c:v>6.08</c:v>
                </c:pt>
                <c:pt idx="414">
                  <c:v>6.41</c:v>
                </c:pt>
                <c:pt idx="415">
                  <c:v>6.52</c:v>
                </c:pt>
                <c:pt idx="416">
                  <c:v>6.3</c:v>
                </c:pt>
                <c:pt idx="417">
                  <c:v>6.57</c:v>
                </c:pt>
                <c:pt idx="418">
                  <c:v>7.48</c:v>
                </c:pt>
                <c:pt idx="419">
                  <c:v>6.97</c:v>
                </c:pt>
                <c:pt idx="420">
                  <c:v>6.66</c:v>
                </c:pt>
                <c:pt idx="421">
                  <c:v>7.1</c:v>
                </c:pt>
                <c:pt idx="422">
                  <c:v>7.16</c:v>
                </c:pt>
                <c:pt idx="423">
                  <c:v>7.54</c:v>
                </c:pt>
                <c:pt idx="424">
                  <c:v>8.0399999999999991</c:v>
                </c:pt>
                <c:pt idx="425">
                  <c:v>8.4700000000000006</c:v>
                </c:pt>
                <c:pt idx="426">
                  <c:v>8.6</c:v>
                </c:pt>
                <c:pt idx="427">
                  <c:v>8.82</c:v>
                </c:pt>
                <c:pt idx="428">
                  <c:v>9.18</c:v>
                </c:pt>
                <c:pt idx="429">
                  <c:v>9.15</c:v>
                </c:pt>
                <c:pt idx="430">
                  <c:v>9.17</c:v>
                </c:pt>
                <c:pt idx="431">
                  <c:v>9.6300000000000008</c:v>
                </c:pt>
                <c:pt idx="432">
                  <c:v>9.5399999999999991</c:v>
                </c:pt>
                <c:pt idx="433">
                  <c:v>9.3699999999999992</c:v>
                </c:pt>
                <c:pt idx="434">
                  <c:v>9.2200000000000006</c:v>
                </c:pt>
                <c:pt idx="435">
                  <c:v>8.7899999999999991</c:v>
                </c:pt>
                <c:pt idx="436">
                  <c:v>8.48</c:v>
                </c:pt>
                <c:pt idx="437">
                  <c:v>8.08</c:v>
                </c:pt>
                <c:pt idx="438">
                  <c:v>7.32</c:v>
                </c:pt>
                <c:pt idx="439">
                  <c:v>7.06</c:v>
                </c:pt>
                <c:pt idx="440">
                  <c:v>7.07</c:v>
                </c:pt>
                <c:pt idx="441">
                  <c:v>7.77</c:v>
                </c:pt>
                <c:pt idx="442">
                  <c:v>8.25</c:v>
                </c:pt>
                <c:pt idx="443">
                  <c:v>8.84</c:v>
                </c:pt>
                <c:pt idx="444">
                  <c:v>9.65</c:v>
                </c:pt>
                <c:pt idx="445">
                  <c:v>10.24</c:v>
                </c:pt>
                <c:pt idx="446">
                  <c:v>11.26</c:v>
                </c:pt>
                <c:pt idx="447">
                  <c:v>11.07</c:v>
                </c:pt>
                <c:pt idx="448">
                  <c:v>11.13</c:v>
                </c:pt>
                <c:pt idx="449">
                  <c:v>11.15</c:v>
                </c:pt>
                <c:pt idx="450">
                  <c:v>11.14</c:v>
                </c:pt>
                <c:pt idx="451">
                  <c:v>11.32</c:v>
                </c:pt>
                <c:pt idx="452">
                  <c:v>11.3</c:v>
                </c:pt>
                <c:pt idx="453">
                  <c:v>10.78</c:v>
                </c:pt>
                <c:pt idx="454">
                  <c:v>10.89</c:v>
                </c:pt>
                <c:pt idx="455">
                  <c:v>10.029999999999999</c:v>
                </c:pt>
                <c:pt idx="456">
                  <c:v>9.4700000000000006</c:v>
                </c:pt>
                <c:pt idx="457">
                  <c:v>8.16</c:v>
                </c:pt>
                <c:pt idx="458">
                  <c:v>8.0299999999999994</c:v>
                </c:pt>
                <c:pt idx="459">
                  <c:v>7.06</c:v>
                </c:pt>
                <c:pt idx="460">
                  <c:v>6.46</c:v>
                </c:pt>
                <c:pt idx="461">
                  <c:v>6.5</c:v>
                </c:pt>
                <c:pt idx="462">
                  <c:v>6.52</c:v>
                </c:pt>
                <c:pt idx="463">
                  <c:v>6.68</c:v>
                </c:pt>
                <c:pt idx="464">
                  <c:v>6.67</c:v>
                </c:pt>
                <c:pt idx="465">
                  <c:v>6.34</c:v>
                </c:pt>
                <c:pt idx="466">
                  <c:v>6.29</c:v>
                </c:pt>
                <c:pt idx="467">
                  <c:v>6.27</c:v>
                </c:pt>
                <c:pt idx="468">
                  <c:v>6.14</c:v>
                </c:pt>
                <c:pt idx="469">
                  <c:v>6.08</c:v>
                </c:pt>
                <c:pt idx="470">
                  <c:v>5.94</c:v>
                </c:pt>
                <c:pt idx="471">
                  <c:v>5.75</c:v>
                </c:pt>
                <c:pt idx="472">
                  <c:v>5.85</c:v>
                </c:pt>
                <c:pt idx="473">
                  <c:v>5.78</c:v>
                </c:pt>
                <c:pt idx="474">
                  <c:v>5.9</c:v>
                </c:pt>
                <c:pt idx="475">
                  <c:v>5.78</c:v>
                </c:pt>
                <c:pt idx="476">
                  <c:v>5.75</c:v>
                </c:pt>
                <c:pt idx="477">
                  <c:v>5.5</c:v>
                </c:pt>
                <c:pt idx="478">
                  <c:v>5.6</c:v>
                </c:pt>
                <c:pt idx="479">
                  <c:v>5.53</c:v>
                </c:pt>
                <c:pt idx="480">
                  <c:v>5.52</c:v>
                </c:pt>
                <c:pt idx="481">
                  <c:v>5.68</c:v>
                </c:pt>
                <c:pt idx="482">
                  <c:v>5.65</c:v>
                </c:pt>
                <c:pt idx="483">
                  <c:v>5.32</c:v>
                </c:pt>
                <c:pt idx="484">
                  <c:v>5.42</c:v>
                </c:pt>
                <c:pt idx="485">
                  <c:v>5.39</c:v>
                </c:pt>
                <c:pt idx="486">
                  <c:v>5.15</c:v>
                </c:pt>
                <c:pt idx="487">
                  <c:v>5</c:v>
                </c:pt>
                <c:pt idx="488">
                  <c:v>4.72</c:v>
                </c:pt>
                <c:pt idx="489">
                  <c:v>4.96</c:v>
                </c:pt>
                <c:pt idx="490">
                  <c:v>4.87</c:v>
                </c:pt>
                <c:pt idx="491">
                  <c:v>4.42</c:v>
                </c:pt>
                <c:pt idx="492">
                  <c:v>4.38</c:v>
                </c:pt>
                <c:pt idx="493">
                  <c:v>4.18</c:v>
                </c:pt>
                <c:pt idx="494">
                  <c:v>3.71</c:v>
                </c:pt>
                <c:pt idx="495">
                  <c:v>4.22</c:v>
                </c:pt>
                <c:pt idx="496">
                  <c:v>4.63</c:v>
                </c:pt>
                <c:pt idx="497">
                  <c:v>8.44</c:v>
                </c:pt>
                <c:pt idx="498">
                  <c:v>8.66</c:v>
                </c:pt>
                <c:pt idx="499">
                  <c:v>8.2200000000000006</c:v>
                </c:pt>
                <c:pt idx="500">
                  <c:v>8.33</c:v>
                </c:pt>
                <c:pt idx="501">
                  <c:v>8.59</c:v>
                </c:pt>
                <c:pt idx="502">
                  <c:v>8.5399999999999991</c:v>
                </c:pt>
                <c:pt idx="503">
                  <c:v>8.36</c:v>
                </c:pt>
                <c:pt idx="504">
                  <c:v>7.89</c:v>
                </c:pt>
                <c:pt idx="505">
                  <c:v>7.98</c:v>
                </c:pt>
                <c:pt idx="506">
                  <c:v>7.79</c:v>
                </c:pt>
                <c:pt idx="507">
                  <c:v>8.02</c:v>
                </c:pt>
                <c:pt idx="508">
                  <c:v>7.73</c:v>
                </c:pt>
                <c:pt idx="509">
                  <c:v>7.71</c:v>
                </c:pt>
                <c:pt idx="510">
                  <c:v>8</c:v>
                </c:pt>
                <c:pt idx="511">
                  <c:v>4.0599999999999996</c:v>
                </c:pt>
                <c:pt idx="512">
                  <c:v>3.8</c:v>
                </c:pt>
                <c:pt idx="513">
                  <c:v>3.84</c:v>
                </c:pt>
                <c:pt idx="514">
                  <c:v>3.82</c:v>
                </c:pt>
                <c:pt idx="515">
                  <c:v>3.83</c:v>
                </c:pt>
                <c:pt idx="516">
                  <c:v>3.8</c:v>
                </c:pt>
                <c:pt idx="517">
                  <c:v>4.0199999999999996</c:v>
                </c:pt>
                <c:pt idx="518">
                  <c:v>4.3600000000000003</c:v>
                </c:pt>
                <c:pt idx="519">
                  <c:v>4.34</c:v>
                </c:pt>
                <c:pt idx="520">
                  <c:v>4.28</c:v>
                </c:pt>
                <c:pt idx="521">
                  <c:v>4.32</c:v>
                </c:pt>
                <c:pt idx="522">
                  <c:v>4.43</c:v>
                </c:pt>
                <c:pt idx="523">
                  <c:v>5.0999999999999996</c:v>
                </c:pt>
                <c:pt idx="524">
                  <c:v>5.78</c:v>
                </c:pt>
                <c:pt idx="525">
                  <c:v>5.42</c:v>
                </c:pt>
                <c:pt idx="526">
                  <c:v>5.35</c:v>
                </c:pt>
                <c:pt idx="527">
                  <c:v>5.2</c:v>
                </c:pt>
                <c:pt idx="528">
                  <c:v>5.46</c:v>
                </c:pt>
                <c:pt idx="529">
                  <c:v>5.42</c:v>
                </c:pt>
                <c:pt idx="530">
                  <c:v>5.61</c:v>
                </c:pt>
                <c:pt idx="531">
                  <c:v>5.22</c:v>
                </c:pt>
                <c:pt idx="532">
                  <c:v>5.21</c:v>
                </c:pt>
                <c:pt idx="533">
                  <c:v>5.2</c:v>
                </c:pt>
                <c:pt idx="534">
                  <c:v>5.2</c:v>
                </c:pt>
                <c:pt idx="535">
                  <c:v>5.25</c:v>
                </c:pt>
                <c:pt idx="536">
                  <c:v>5.0999999999999996</c:v>
                </c:pt>
                <c:pt idx="537">
                  <c:v>5.39</c:v>
                </c:pt>
                <c:pt idx="538">
                  <c:v>5.41</c:v>
                </c:pt>
                <c:pt idx="539">
                  <c:v>5.54</c:v>
                </c:pt>
                <c:pt idx="540">
                  <c:v>5.63</c:v>
                </c:pt>
                <c:pt idx="541">
                  <c:v>5.54</c:v>
                </c:pt>
                <c:pt idx="542">
                  <c:v>5.44</c:v>
                </c:pt>
                <c:pt idx="543">
                  <c:v>5.48</c:v>
                </c:pt>
                <c:pt idx="544">
                  <c:v>5.34</c:v>
                </c:pt>
                <c:pt idx="545">
                  <c:v>5.34</c:v>
                </c:pt>
                <c:pt idx="546">
                  <c:v>5.41</c:v>
                </c:pt>
                <c:pt idx="547">
                  <c:v>5.34</c:v>
                </c:pt>
                <c:pt idx="548">
                  <c:v>5.36</c:v>
                </c:pt>
                <c:pt idx="549">
                  <c:v>5.32</c:v>
                </c:pt>
                <c:pt idx="550">
                  <c:v>5.4</c:v>
                </c:pt>
                <c:pt idx="551">
                  <c:v>5.44</c:v>
                </c:pt>
                <c:pt idx="552">
                  <c:v>5.44</c:v>
                </c:pt>
                <c:pt idx="553">
                  <c:v>5.48</c:v>
                </c:pt>
                <c:pt idx="554">
                  <c:v>5.56</c:v>
                </c:pt>
                <c:pt idx="555">
                  <c:v>5.75</c:v>
                </c:pt>
                <c:pt idx="556">
                  <c:v>5.7</c:v>
                </c:pt>
                <c:pt idx="557">
                  <c:v>5.75</c:v>
                </c:pt>
                <c:pt idx="558">
                  <c:v>5.82</c:v>
                </c:pt>
                <c:pt idx="559">
                  <c:v>5.79</c:v>
                </c:pt>
                <c:pt idx="560">
                  <c:v>5.81</c:v>
                </c:pt>
                <c:pt idx="561">
                  <c:v>6.02</c:v>
                </c:pt>
                <c:pt idx="562">
                  <c:v>6.07</c:v>
                </c:pt>
                <c:pt idx="563">
                  <c:v>6.07</c:v>
                </c:pt>
                <c:pt idx="564">
                  <c:v>6.05</c:v>
                </c:pt>
                <c:pt idx="565">
                  <c:v>6.91</c:v>
                </c:pt>
                <c:pt idx="566">
                  <c:v>6.89</c:v>
                </c:pt>
                <c:pt idx="567">
                  <c:v>6.88</c:v>
                </c:pt>
                <c:pt idx="568">
                  <c:v>6.76</c:v>
                </c:pt>
                <c:pt idx="569">
                  <c:v>6.82</c:v>
                </c:pt>
                <c:pt idx="570">
                  <c:v>6.81</c:v>
                </c:pt>
                <c:pt idx="571">
                  <c:v>6.65</c:v>
                </c:pt>
                <c:pt idx="572">
                  <c:v>6.78</c:v>
                </c:pt>
                <c:pt idx="573">
                  <c:v>6.74</c:v>
                </c:pt>
                <c:pt idx="574">
                  <c:v>6.98</c:v>
                </c:pt>
                <c:pt idx="575">
                  <c:v>6.97</c:v>
                </c:pt>
                <c:pt idx="576">
                  <c:v>7.52</c:v>
                </c:pt>
                <c:pt idx="577">
                  <c:v>8.09</c:v>
                </c:pt>
                <c:pt idx="578">
                  <c:v>8.6199999999999992</c:v>
                </c:pt>
                <c:pt idx="579">
                  <c:v>8.91</c:v>
                </c:pt>
                <c:pt idx="580">
                  <c:v>9.32</c:v>
                </c:pt>
                <c:pt idx="581">
                  <c:v>10.14</c:v>
                </c:pt>
                <c:pt idx="582">
                  <c:v>10.35</c:v>
                </c:pt>
                <c:pt idx="583">
                  <c:v>9.89</c:v>
                </c:pt>
                <c:pt idx="584">
                  <c:v>10.210000000000001</c:v>
                </c:pt>
                <c:pt idx="585">
                  <c:v>10.49</c:v>
                </c:pt>
                <c:pt idx="586">
                  <c:v>10.050000000000001</c:v>
                </c:pt>
                <c:pt idx="587">
                  <c:v>8.7899999999999991</c:v>
                </c:pt>
                <c:pt idx="588">
                  <c:v>9.41</c:v>
                </c:pt>
                <c:pt idx="589">
                  <c:v>10.16</c:v>
                </c:pt>
                <c:pt idx="590">
                  <c:v>11.4</c:v>
                </c:pt>
                <c:pt idx="591">
                  <c:v>12.38</c:v>
                </c:pt>
                <c:pt idx="592">
                  <c:v>15.77</c:v>
                </c:pt>
                <c:pt idx="593">
                  <c:v>15.18</c:v>
                </c:pt>
                <c:pt idx="594">
                  <c:v>18.690000000000001</c:v>
                </c:pt>
                <c:pt idx="595">
                  <c:v>24.18</c:v>
                </c:pt>
                <c:pt idx="596">
                  <c:v>23.63</c:v>
                </c:pt>
                <c:pt idx="597">
                  <c:v>18.059999999999999</c:v>
                </c:pt>
                <c:pt idx="598">
                  <c:v>22.91</c:v>
                </c:pt>
                <c:pt idx="599">
                  <c:v>22.59</c:v>
                </c:pt>
                <c:pt idx="600">
                  <c:v>22.67</c:v>
                </c:pt>
                <c:pt idx="601">
                  <c:v>22.13</c:v>
                </c:pt>
                <c:pt idx="602">
                  <c:v>22.95</c:v>
                </c:pt>
                <c:pt idx="603">
                  <c:v>29.49</c:v>
                </c:pt>
                <c:pt idx="604">
                  <c:v>28.06</c:v>
                </c:pt>
                <c:pt idx="605">
                  <c:v>26.9</c:v>
                </c:pt>
                <c:pt idx="606">
                  <c:v>26.07</c:v>
                </c:pt>
                <c:pt idx="607">
                  <c:v>26.7</c:v>
                </c:pt>
                <c:pt idx="608">
                  <c:v>28.2</c:v>
                </c:pt>
                <c:pt idx="609">
                  <c:v>27.58</c:v>
                </c:pt>
                <c:pt idx="610">
                  <c:v>26.52</c:v>
                </c:pt>
                <c:pt idx="611">
                  <c:v>26.88</c:v>
                </c:pt>
                <c:pt idx="612">
                  <c:v>25.79</c:v>
                </c:pt>
                <c:pt idx="613">
                  <c:v>23.45</c:v>
                </c:pt>
                <c:pt idx="614">
                  <c:v>23.61</c:v>
                </c:pt>
                <c:pt idx="615">
                  <c:v>23.86</c:v>
                </c:pt>
                <c:pt idx="616">
                  <c:v>22.97</c:v>
                </c:pt>
                <c:pt idx="617">
                  <c:v>21.5</c:v>
                </c:pt>
                <c:pt idx="618">
                  <c:v>22.55</c:v>
                </c:pt>
                <c:pt idx="619">
                  <c:v>22.22</c:v>
                </c:pt>
                <c:pt idx="620">
                  <c:v>22.23</c:v>
                </c:pt>
                <c:pt idx="621">
                  <c:v>22.23</c:v>
                </c:pt>
                <c:pt idx="622">
                  <c:v>23.57</c:v>
                </c:pt>
                <c:pt idx="623">
                  <c:v>25.39</c:v>
                </c:pt>
                <c:pt idx="624">
                  <c:v>24.05</c:v>
                </c:pt>
                <c:pt idx="625">
                  <c:v>24.85</c:v>
                </c:pt>
                <c:pt idx="626">
                  <c:v>24.51</c:v>
                </c:pt>
                <c:pt idx="627">
                  <c:v>24.36</c:v>
                </c:pt>
                <c:pt idx="628">
                  <c:v>25.35</c:v>
                </c:pt>
                <c:pt idx="629">
                  <c:v>24.33</c:v>
                </c:pt>
                <c:pt idx="630">
                  <c:v>25.08</c:v>
                </c:pt>
                <c:pt idx="631">
                  <c:v>24.53</c:v>
                </c:pt>
                <c:pt idx="632">
                  <c:v>24.6</c:v>
                </c:pt>
                <c:pt idx="633">
                  <c:v>24.77</c:v>
                </c:pt>
                <c:pt idx="634">
                  <c:v>25.38</c:v>
                </c:pt>
                <c:pt idx="635">
                  <c:v>25.46</c:v>
                </c:pt>
                <c:pt idx="636">
                  <c:v>27.08</c:v>
                </c:pt>
                <c:pt idx="637">
                  <c:v>32.090000000000003</c:v>
                </c:pt>
                <c:pt idx="638">
                  <c:v>36.799999999999997</c:v>
                </c:pt>
                <c:pt idx="639">
                  <c:v>35.49</c:v>
                </c:pt>
                <c:pt idx="640">
                  <c:v>42.41</c:v>
                </c:pt>
                <c:pt idx="641">
                  <c:v>41.19</c:v>
                </c:pt>
                <c:pt idx="642">
                  <c:v>41.04</c:v>
                </c:pt>
                <c:pt idx="643">
                  <c:v>42.7</c:v>
                </c:pt>
                <c:pt idx="644">
                  <c:v>50.23</c:v>
                </c:pt>
                <c:pt idx="645">
                  <c:v>48.24</c:v>
                </c:pt>
                <c:pt idx="646">
                  <c:v>50.38</c:v>
                </c:pt>
                <c:pt idx="647">
                  <c:v>48.06</c:v>
                </c:pt>
                <c:pt idx="648">
                  <c:v>46.96</c:v>
                </c:pt>
                <c:pt idx="649">
                  <c:v>45.84</c:v>
                </c:pt>
                <c:pt idx="650">
                  <c:v>46.66</c:v>
                </c:pt>
                <c:pt idx="651">
                  <c:v>46.86</c:v>
                </c:pt>
                <c:pt idx="652">
                  <c:v>45.24</c:v>
                </c:pt>
                <c:pt idx="653">
                  <c:v>44.7</c:v>
                </c:pt>
                <c:pt idx="654">
                  <c:v>45.09</c:v>
                </c:pt>
                <c:pt idx="655">
                  <c:v>45.9</c:v>
                </c:pt>
                <c:pt idx="656">
                  <c:v>44.62</c:v>
                </c:pt>
                <c:pt idx="657">
                  <c:v>46.21</c:v>
                </c:pt>
                <c:pt idx="658">
                  <c:v>50.94</c:v>
                </c:pt>
                <c:pt idx="659">
                  <c:v>66.08</c:v>
                </c:pt>
                <c:pt idx="660">
                  <c:v>65.38</c:v>
                </c:pt>
                <c:pt idx="661">
                  <c:v>78.63</c:v>
                </c:pt>
                <c:pt idx="662">
                  <c:v>85.22</c:v>
                </c:pt>
                <c:pt idx="663">
                  <c:v>90.06</c:v>
                </c:pt>
                <c:pt idx="664">
                  <c:v>102.56</c:v>
                </c:pt>
                <c:pt idx="665">
                  <c:v>94.22</c:v>
                </c:pt>
                <c:pt idx="666">
                  <c:v>86.51</c:v>
                </c:pt>
                <c:pt idx="667">
                  <c:v>83.22</c:v>
                </c:pt>
                <c:pt idx="668">
                  <c:v>91.84</c:v>
                </c:pt>
                <c:pt idx="669">
                  <c:v>103.16</c:v>
                </c:pt>
                <c:pt idx="670">
                  <c:v>121.44</c:v>
                </c:pt>
                <c:pt idx="671">
                  <c:v>126.76</c:v>
                </c:pt>
                <c:pt idx="672">
                  <c:v>122.36</c:v>
                </c:pt>
                <c:pt idx="673">
                  <c:v>123.1</c:v>
                </c:pt>
                <c:pt idx="674">
                  <c:v>124.35</c:v>
                </c:pt>
                <c:pt idx="675">
                  <c:v>135.81</c:v>
                </c:pt>
                <c:pt idx="676">
                  <c:v>137.35</c:v>
                </c:pt>
                <c:pt idx="677">
                  <c:v>146.51</c:v>
                </c:pt>
                <c:pt idx="678">
                  <c:v>141.80000000000001</c:v>
                </c:pt>
                <c:pt idx="679">
                  <c:v>143.82</c:v>
                </c:pt>
                <c:pt idx="680">
                  <c:v>154.74</c:v>
                </c:pt>
                <c:pt idx="681">
                  <c:v>186.25</c:v>
                </c:pt>
                <c:pt idx="682">
                  <c:v>196.17</c:v>
                </c:pt>
                <c:pt idx="683">
                  <c:v>227.92</c:v>
                </c:pt>
                <c:pt idx="684">
                  <c:v>224.12</c:v>
                </c:pt>
                <c:pt idx="685">
                  <c:v>190.62</c:v>
                </c:pt>
                <c:pt idx="686">
                  <c:v>191.09</c:v>
                </c:pt>
                <c:pt idx="687">
                  <c:v>196.04</c:v>
                </c:pt>
                <c:pt idx="688">
                  <c:v>204.07</c:v>
                </c:pt>
                <c:pt idx="689">
                  <c:v>186.77</c:v>
                </c:pt>
                <c:pt idx="690">
                  <c:v>190.31</c:v>
                </c:pt>
                <c:pt idx="691">
                  <c:v>194.33</c:v>
                </c:pt>
                <c:pt idx="692">
                  <c:v>202.89</c:v>
                </c:pt>
                <c:pt idx="693">
                  <c:v>207.6</c:v>
                </c:pt>
                <c:pt idx="694">
                  <c:v>218.96</c:v>
                </c:pt>
                <c:pt idx="695">
                  <c:v>218.08</c:v>
                </c:pt>
                <c:pt idx="696">
                  <c:v>206.5</c:v>
                </c:pt>
                <c:pt idx="697">
                  <c:v>193.38</c:v>
                </c:pt>
                <c:pt idx="698">
                  <c:v>224.73</c:v>
                </c:pt>
                <c:pt idx="699">
                  <c:v>255.37</c:v>
                </c:pt>
                <c:pt idx="700">
                  <c:v>243.58</c:v>
                </c:pt>
                <c:pt idx="701">
                  <c:v>233.41</c:v>
                </c:pt>
                <c:pt idx="702">
                  <c:v>223.08</c:v>
                </c:pt>
                <c:pt idx="703">
                  <c:v>242.73</c:v>
                </c:pt>
                <c:pt idx="704">
                  <c:v>242.63</c:v>
                </c:pt>
                <c:pt idx="705">
                  <c:v>229.96</c:v>
                </c:pt>
                <c:pt idx="706">
                  <c:v>215.06</c:v>
                </c:pt>
                <c:pt idx="707">
                  <c:v>202.68</c:v>
                </c:pt>
                <c:pt idx="708">
                  <c:v>178.1</c:v>
                </c:pt>
                <c:pt idx="709">
                  <c:v>175.92</c:v>
                </c:pt>
                <c:pt idx="710">
                  <c:v>164.74</c:v>
                </c:pt>
                <c:pt idx="711">
                  <c:v>133.09</c:v>
                </c:pt>
                <c:pt idx="712">
                  <c:v>123.25</c:v>
                </c:pt>
                <c:pt idx="713">
                  <c:v>139.80000000000001</c:v>
                </c:pt>
                <c:pt idx="714">
                  <c:v>123.37</c:v>
                </c:pt>
                <c:pt idx="715">
                  <c:v>113.85</c:v>
                </c:pt>
                <c:pt idx="716">
                  <c:v>97.66</c:v>
                </c:pt>
                <c:pt idx="717">
                  <c:v>89.76</c:v>
                </c:pt>
                <c:pt idx="718">
                  <c:v>109.71</c:v>
                </c:pt>
                <c:pt idx="719">
                  <c:v>131.13999999999999</c:v>
                </c:pt>
                <c:pt idx="720">
                  <c:v>112.27</c:v>
                </c:pt>
                <c:pt idx="721">
                  <c:v>130.71</c:v>
                </c:pt>
                <c:pt idx="722">
                  <c:v>129.93</c:v>
                </c:pt>
                <c:pt idx="723">
                  <c:v>138.41999999999999</c:v>
                </c:pt>
                <c:pt idx="724">
                  <c:v>131.85</c:v>
                </c:pt>
                <c:pt idx="725">
                  <c:v>135.41999999999999</c:v>
                </c:pt>
                <c:pt idx="726">
                  <c:v>122.28</c:v>
                </c:pt>
                <c:pt idx="727">
                  <c:v>121.85</c:v>
                </c:pt>
                <c:pt idx="728">
                  <c:v>121.88</c:v>
                </c:pt>
                <c:pt idx="729">
                  <c:v>114.84</c:v>
                </c:pt>
                <c:pt idx="730">
                  <c:v>123.81</c:v>
                </c:pt>
                <c:pt idx="731">
                  <c:v>118.19</c:v>
                </c:pt>
                <c:pt idx="732">
                  <c:v>120.92</c:v>
                </c:pt>
                <c:pt idx="733">
                  <c:v>135.68</c:v>
                </c:pt>
                <c:pt idx="734">
                  <c:v>131</c:v>
                </c:pt>
                <c:pt idx="735">
                  <c:v>134.77000000000001</c:v>
                </c:pt>
                <c:pt idx="736">
                  <c:v>127.4</c:v>
                </c:pt>
                <c:pt idx="737">
                  <c:v>146.16</c:v>
                </c:pt>
                <c:pt idx="738">
                  <c:v>152.78</c:v>
                </c:pt>
                <c:pt idx="739">
                  <c:v>155.88999999999999</c:v>
                </c:pt>
                <c:pt idx="740">
                  <c:v>171.23</c:v>
                </c:pt>
                <c:pt idx="741">
                  <c:v>163.69999999999999</c:v>
                </c:pt>
                <c:pt idx="742">
                  <c:v>165.37</c:v>
                </c:pt>
                <c:pt idx="743">
                  <c:v>171.49</c:v>
                </c:pt>
                <c:pt idx="744">
                  <c:v>170.77</c:v>
                </c:pt>
                <c:pt idx="745">
                  <c:v>164.45</c:v>
                </c:pt>
                <c:pt idx="746">
                  <c:v>165.85</c:v>
                </c:pt>
                <c:pt idx="747">
                  <c:v>158.85</c:v>
                </c:pt>
                <c:pt idx="748">
                  <c:v>174.05</c:v>
                </c:pt>
                <c:pt idx="749">
                  <c:v>173.42</c:v>
                </c:pt>
                <c:pt idx="750">
                  <c:v>175.75</c:v>
                </c:pt>
                <c:pt idx="751">
                  <c:v>182.76</c:v>
                </c:pt>
                <c:pt idx="752">
                  <c:v>185.99</c:v>
                </c:pt>
                <c:pt idx="753">
                  <c:v>193.3</c:v>
                </c:pt>
                <c:pt idx="754">
                  <c:v>188.21</c:v>
                </c:pt>
                <c:pt idx="755">
                  <c:v>190.63</c:v>
                </c:pt>
                <c:pt idx="756">
                  <c:v>195.36</c:v>
                </c:pt>
                <c:pt idx="757">
                  <c:v>198.23</c:v>
                </c:pt>
                <c:pt idx="758">
                  <c:v>199.92</c:v>
                </c:pt>
                <c:pt idx="759">
                  <c:v>208.94</c:v>
                </c:pt>
                <c:pt idx="760">
                  <c:v>208.8</c:v>
                </c:pt>
                <c:pt idx="761">
                  <c:v>223.63</c:v>
                </c:pt>
                <c:pt idx="762">
                  <c:v>230.55</c:v>
                </c:pt>
                <c:pt idx="763">
                  <c:v>233.23</c:v>
                </c:pt>
                <c:pt idx="764">
                  <c:v>226.05</c:v>
                </c:pt>
                <c:pt idx="765">
                  <c:v>227.05</c:v>
                </c:pt>
                <c:pt idx="766">
                  <c:v>227.96</c:v>
                </c:pt>
                <c:pt idx="767">
                  <c:v>196.43</c:v>
                </c:pt>
                <c:pt idx="768">
                  <c:v>212.99</c:v>
                </c:pt>
                <c:pt idx="769">
                  <c:v>234.87</c:v>
                </c:pt>
                <c:pt idx="770">
                  <c:v>240.16</c:v>
                </c:pt>
                <c:pt idx="771">
                  <c:v>226.73</c:v>
                </c:pt>
                <c:pt idx="772">
                  <c:v>224.56</c:v>
                </c:pt>
                <c:pt idx="773">
                  <c:v>228.09</c:v>
                </c:pt>
                <c:pt idx="774">
                  <c:v>234.01</c:v>
                </c:pt>
                <c:pt idx="775">
                  <c:v>230.99</c:v>
                </c:pt>
                <c:pt idx="776">
                  <c:v>216.64</c:v>
                </c:pt>
                <c:pt idx="777">
                  <c:v>170.1</c:v>
                </c:pt>
                <c:pt idx="778">
                  <c:v>203.87</c:v>
                </c:pt>
                <c:pt idx="779">
                  <c:v>188.12</c:v>
                </c:pt>
                <c:pt idx="780">
                  <c:v>191.01</c:v>
                </c:pt>
                <c:pt idx="781">
                  <c:v>219.93</c:v>
                </c:pt>
                <c:pt idx="782">
                  <c:v>209.19</c:v>
                </c:pt>
                <c:pt idx="783">
                  <c:v>209.61</c:v>
                </c:pt>
                <c:pt idx="784">
                  <c:v>184.59</c:v>
                </c:pt>
                <c:pt idx="785">
                  <c:v>182.22</c:v>
                </c:pt>
                <c:pt idx="786">
                  <c:v>191.69</c:v>
                </c:pt>
                <c:pt idx="787">
                  <c:v>189.31</c:v>
                </c:pt>
                <c:pt idx="788">
                  <c:v>197.55</c:v>
                </c:pt>
                <c:pt idx="789">
                  <c:v>186.69</c:v>
                </c:pt>
                <c:pt idx="790">
                  <c:v>200.49</c:v>
                </c:pt>
                <c:pt idx="791">
                  <c:v>195.83</c:v>
                </c:pt>
                <c:pt idx="792">
                  <c:v>182.48</c:v>
                </c:pt>
                <c:pt idx="793">
                  <c:v>188.84</c:v>
                </c:pt>
                <c:pt idx="794">
                  <c:v>182.55</c:v>
                </c:pt>
                <c:pt idx="795">
                  <c:v>178.26</c:v>
                </c:pt>
                <c:pt idx="796">
                  <c:v>168.52</c:v>
                </c:pt>
                <c:pt idx="797">
                  <c:v>168.45</c:v>
                </c:pt>
                <c:pt idx="798">
                  <c:v>170.36</c:v>
                </c:pt>
                <c:pt idx="799">
                  <c:v>178.06</c:v>
                </c:pt>
                <c:pt idx="800">
                  <c:v>179.75</c:v>
                </c:pt>
                <c:pt idx="801">
                  <c:v>178.73</c:v>
                </c:pt>
                <c:pt idx="802">
                  <c:v>171.49</c:v>
                </c:pt>
                <c:pt idx="803">
                  <c:v>172.36</c:v>
                </c:pt>
                <c:pt idx="804">
                  <c:v>174.9</c:v>
                </c:pt>
                <c:pt idx="805">
                  <c:v>174.92</c:v>
                </c:pt>
                <c:pt idx="806">
                  <c:v>194.52</c:v>
                </c:pt>
                <c:pt idx="807">
                  <c:v>195.66</c:v>
                </c:pt>
                <c:pt idx="808">
                  <c:v>194.37</c:v>
                </c:pt>
                <c:pt idx="809">
                  <c:v>185.3</c:v>
                </c:pt>
                <c:pt idx="810">
                  <c:v>175.27</c:v>
                </c:pt>
                <c:pt idx="811">
                  <c:v>166.58</c:v>
                </c:pt>
                <c:pt idx="812">
                  <c:v>156.22999999999999</c:v>
                </c:pt>
                <c:pt idx="813">
                  <c:v>147.02000000000001</c:v>
                </c:pt>
                <c:pt idx="814">
                  <c:v>138.38999999999999</c:v>
                </c:pt>
                <c:pt idx="815">
                  <c:v>135.84</c:v>
                </c:pt>
                <c:pt idx="816">
                  <c:v>125.21</c:v>
                </c:pt>
                <c:pt idx="817">
                  <c:v>123.28</c:v>
                </c:pt>
                <c:pt idx="818">
                  <c:v>116.38</c:v>
                </c:pt>
                <c:pt idx="819">
                  <c:v>109.23</c:v>
                </c:pt>
                <c:pt idx="820">
                  <c:v>102.69</c:v>
                </c:pt>
                <c:pt idx="821">
                  <c:v>94.87</c:v>
                </c:pt>
                <c:pt idx="822">
                  <c:v>91.3</c:v>
                </c:pt>
                <c:pt idx="823">
                  <c:v>92.13</c:v>
                </c:pt>
                <c:pt idx="824">
                  <c:v>91.18</c:v>
                </c:pt>
                <c:pt idx="825">
                  <c:v>86.91</c:v>
                </c:pt>
                <c:pt idx="826">
                  <c:v>85.56</c:v>
                </c:pt>
                <c:pt idx="827">
                  <c:v>91.44</c:v>
                </c:pt>
                <c:pt idx="828">
                  <c:v>90.1</c:v>
                </c:pt>
                <c:pt idx="829">
                  <c:v>88.96</c:v>
                </c:pt>
                <c:pt idx="830">
                  <c:v>82.28</c:v>
                </c:pt>
                <c:pt idx="831">
                  <c:v>80.900000000000006</c:v>
                </c:pt>
                <c:pt idx="832">
                  <c:v>92.3</c:v>
                </c:pt>
                <c:pt idx="833">
                  <c:v>95.99</c:v>
                </c:pt>
                <c:pt idx="834">
                  <c:v>89.15</c:v>
                </c:pt>
                <c:pt idx="835">
                  <c:v>94.36</c:v>
                </c:pt>
                <c:pt idx="836">
                  <c:v>98.97</c:v>
                </c:pt>
                <c:pt idx="837">
                  <c:v>101.74</c:v>
                </c:pt>
                <c:pt idx="838">
                  <c:v>115.98</c:v>
                </c:pt>
                <c:pt idx="839">
                  <c:v>114.76</c:v>
                </c:pt>
                <c:pt idx="840">
                  <c:v>114.46</c:v>
                </c:pt>
                <c:pt idx="841">
                  <c:v>114.94</c:v>
                </c:pt>
                <c:pt idx="842">
                  <c:v>120.11</c:v>
                </c:pt>
                <c:pt idx="843">
                  <c:v>122.87</c:v>
                </c:pt>
                <c:pt idx="844">
                  <c:v>135.91</c:v>
                </c:pt>
                <c:pt idx="845">
                  <c:v>133.25</c:v>
                </c:pt>
                <c:pt idx="846">
                  <c:v>140.76</c:v>
                </c:pt>
                <c:pt idx="847">
                  <c:v>150.27000000000001</c:v>
                </c:pt>
                <c:pt idx="848">
                  <c:v>173.87</c:v>
                </c:pt>
                <c:pt idx="849">
                  <c:v>171.72</c:v>
                </c:pt>
                <c:pt idx="850">
                  <c:v>173.91</c:v>
                </c:pt>
                <c:pt idx="851">
                  <c:v>175.65</c:v>
                </c:pt>
                <c:pt idx="852">
                  <c:v>172.33</c:v>
                </c:pt>
                <c:pt idx="853">
                  <c:v>157.97</c:v>
                </c:pt>
                <c:pt idx="854">
                  <c:v>160.72</c:v>
                </c:pt>
                <c:pt idx="855">
                  <c:v>170.6</c:v>
                </c:pt>
                <c:pt idx="856">
                  <c:v>169.26</c:v>
                </c:pt>
                <c:pt idx="857">
                  <c:v>171.05</c:v>
                </c:pt>
                <c:pt idx="858">
                  <c:v>172.58</c:v>
                </c:pt>
                <c:pt idx="859">
                  <c:v>178.27</c:v>
                </c:pt>
                <c:pt idx="860">
                  <c:v>185.43</c:v>
                </c:pt>
                <c:pt idx="861">
                  <c:v>214.03</c:v>
                </c:pt>
                <c:pt idx="862">
                  <c:v>260.88</c:v>
                </c:pt>
                <c:pt idx="863">
                  <c:v>305.85000000000002</c:v>
                </c:pt>
                <c:pt idx="864">
                  <c:v>302.49</c:v>
                </c:pt>
                <c:pt idx="865">
                  <c:v>367.57</c:v>
                </c:pt>
                <c:pt idx="866">
                  <c:v>500.47</c:v>
                </c:pt>
                <c:pt idx="867">
                  <c:v>549.07000000000005</c:v>
                </c:pt>
                <c:pt idx="868">
                  <c:v>576.78</c:v>
                </c:pt>
                <c:pt idx="869">
                  <c:v>600.65</c:v>
                </c:pt>
                <c:pt idx="870">
                  <c:v>624.16999999999996</c:v>
                </c:pt>
                <c:pt idx="871">
                  <c:v>663.16</c:v>
                </c:pt>
                <c:pt idx="872">
                  <c:v>744.41</c:v>
                </c:pt>
                <c:pt idx="873">
                  <c:v>769.52</c:v>
                </c:pt>
                <c:pt idx="874">
                  <c:v>756.89</c:v>
                </c:pt>
                <c:pt idx="875">
                  <c:v>729.4</c:v>
                </c:pt>
                <c:pt idx="876">
                  <c:v>592.64</c:v>
                </c:pt>
                <c:pt idx="877">
                  <c:v>598.66999999999996</c:v>
                </c:pt>
                <c:pt idx="878">
                  <c:v>562.09</c:v>
                </c:pt>
                <c:pt idx="879">
                  <c:v>584.66</c:v>
                </c:pt>
                <c:pt idx="880">
                  <c:v>591.72</c:v>
                </c:pt>
                <c:pt idx="881">
                  <c:v>564.05999999999995</c:v>
                </c:pt>
                <c:pt idx="882">
                  <c:v>529.78</c:v>
                </c:pt>
                <c:pt idx="883">
                  <c:v>529.63</c:v>
                </c:pt>
                <c:pt idx="884">
                  <c:v>496.25</c:v>
                </c:pt>
                <c:pt idx="885">
                  <c:v>513.6</c:v>
                </c:pt>
                <c:pt idx="886">
                  <c:v>524.04999999999995</c:v>
                </c:pt>
                <c:pt idx="887">
                  <c:v>577.42999999999995</c:v>
                </c:pt>
                <c:pt idx="888">
                  <c:v>608.70000000000005</c:v>
                </c:pt>
                <c:pt idx="889">
                  <c:v>611.12</c:v>
                </c:pt>
                <c:pt idx="890">
                  <c:v>670.22</c:v>
                </c:pt>
                <c:pt idx="891">
                  <c:v>790.43</c:v>
                </c:pt>
                <c:pt idx="892">
                  <c:v>955.34</c:v>
                </c:pt>
                <c:pt idx="893">
                  <c:v>1076.01</c:v>
                </c:pt>
                <c:pt idx="894">
                  <c:v>1310.3800000000001</c:v>
                </c:pt>
                <c:pt idx="895">
                  <c:v>1413.73</c:v>
                </c:pt>
                <c:pt idx="896">
                  <c:v>1394.87</c:v>
                </c:pt>
                <c:pt idx="897">
                  <c:v>1631.27</c:v>
                </c:pt>
                <c:pt idx="898">
                  <c:v>1887.64</c:v>
                </c:pt>
                <c:pt idx="899">
                  <c:v>1915.64</c:v>
                </c:pt>
                <c:pt idx="900">
                  <c:v>1860.88</c:v>
                </c:pt>
                <c:pt idx="901">
                  <c:v>1576.97</c:v>
                </c:pt>
                <c:pt idx="902">
                  <c:v>1585.91</c:v>
                </c:pt>
                <c:pt idx="903">
                  <c:v>1614.57</c:v>
                </c:pt>
                <c:pt idx="904">
                  <c:v>1605.52</c:v>
                </c:pt>
                <c:pt idx="905">
                  <c:v>1727.48</c:v>
                </c:pt>
                <c:pt idx="906">
                  <c:v>1502.51</c:v>
                </c:pt>
                <c:pt idx="907">
                  <c:v>1362.41</c:v>
                </c:pt>
                <c:pt idx="908">
                  <c:v>1273.51</c:v>
                </c:pt>
                <c:pt idx="909">
                  <c:v>1275.4100000000001</c:v>
                </c:pt>
                <c:pt idx="910">
                  <c:v>1184.3900000000001</c:v>
                </c:pt>
                <c:pt idx="911">
                  <c:v>1138.44</c:v>
                </c:pt>
                <c:pt idx="912">
                  <c:v>1127.27</c:v>
                </c:pt>
                <c:pt idx="913">
                  <c:v>1194.8800000000001</c:v>
                </c:pt>
                <c:pt idx="914">
                  <c:v>1108.07</c:v>
                </c:pt>
                <c:pt idx="915">
                  <c:v>958.33</c:v>
                </c:pt>
                <c:pt idx="916">
                  <c:v>949.84</c:v>
                </c:pt>
                <c:pt idx="917">
                  <c:v>853.38</c:v>
                </c:pt>
                <c:pt idx="918">
                  <c:v>741.77</c:v>
                </c:pt>
                <c:pt idx="919">
                  <c:v>762.52</c:v>
                </c:pt>
                <c:pt idx="920">
                  <c:v>630.87</c:v>
                </c:pt>
                <c:pt idx="921">
                  <c:v>513.79999999999995</c:v>
                </c:pt>
                <c:pt idx="922">
                  <c:v>562.15</c:v>
                </c:pt>
                <c:pt idx="923">
                  <c:v>538.37</c:v>
                </c:pt>
                <c:pt idx="924">
                  <c:v>563.79</c:v>
                </c:pt>
                <c:pt idx="925">
                  <c:v>608.37</c:v>
                </c:pt>
                <c:pt idx="926">
                  <c:v>569.91999999999996</c:v>
                </c:pt>
                <c:pt idx="927">
                  <c:v>543.45000000000005</c:v>
                </c:pt>
                <c:pt idx="928">
                  <c:v>559.66</c:v>
                </c:pt>
                <c:pt idx="929">
                  <c:v>524.52</c:v>
                </c:pt>
                <c:pt idx="930">
                  <c:v>573.87</c:v>
                </c:pt>
                <c:pt idx="931">
                  <c:v>557.33000000000004</c:v>
                </c:pt>
                <c:pt idx="932">
                  <c:v>541.71</c:v>
                </c:pt>
                <c:pt idx="933">
                  <c:v>540.41</c:v>
                </c:pt>
                <c:pt idx="934">
                  <c:v>506.67</c:v>
                </c:pt>
                <c:pt idx="935">
                  <c:v>499.31</c:v>
                </c:pt>
                <c:pt idx="936">
                  <c:v>470.48</c:v>
                </c:pt>
                <c:pt idx="937">
                  <c:v>426.94</c:v>
                </c:pt>
                <c:pt idx="938">
                  <c:v>408.91</c:v>
                </c:pt>
                <c:pt idx="939">
                  <c:v>414.61</c:v>
                </c:pt>
                <c:pt idx="940">
                  <c:v>404.33</c:v>
                </c:pt>
                <c:pt idx="941">
                  <c:v>407.62</c:v>
                </c:pt>
                <c:pt idx="942">
                  <c:v>400.84</c:v>
                </c:pt>
                <c:pt idx="943">
                  <c:v>402.67</c:v>
                </c:pt>
                <c:pt idx="944">
                  <c:v>393.39</c:v>
                </c:pt>
                <c:pt idx="945">
                  <c:v>401.88</c:v>
                </c:pt>
                <c:pt idx="946">
                  <c:v>375.52</c:v>
                </c:pt>
                <c:pt idx="947">
                  <c:v>375.54</c:v>
                </c:pt>
                <c:pt idx="948">
                  <c:v>379.57</c:v>
                </c:pt>
                <c:pt idx="949">
                  <c:v>372.81</c:v>
                </c:pt>
                <c:pt idx="950">
                  <c:v>339.16</c:v>
                </c:pt>
                <c:pt idx="951">
                  <c:v>312.32</c:v>
                </c:pt>
                <c:pt idx="952">
                  <c:v>290.57</c:v>
                </c:pt>
                <c:pt idx="953">
                  <c:v>302.25</c:v>
                </c:pt>
                <c:pt idx="954">
                  <c:v>283.7</c:v>
                </c:pt>
                <c:pt idx="955">
                  <c:v>299.52999999999997</c:v>
                </c:pt>
                <c:pt idx="956">
                  <c:v>289.82</c:v>
                </c:pt>
                <c:pt idx="957">
                  <c:v>270.95</c:v>
                </c:pt>
                <c:pt idx="958">
                  <c:v>240.78</c:v>
                </c:pt>
                <c:pt idx="959">
                  <c:v>239.77</c:v>
                </c:pt>
                <c:pt idx="960">
                  <c:v>221.96</c:v>
                </c:pt>
                <c:pt idx="961">
                  <c:v>203.2</c:v>
                </c:pt>
                <c:pt idx="962">
                  <c:v>198.62</c:v>
                </c:pt>
                <c:pt idx="963">
                  <c:v>192.5</c:v>
                </c:pt>
                <c:pt idx="964">
                  <c:v>193.2</c:v>
                </c:pt>
                <c:pt idx="965">
                  <c:v>181.07</c:v>
                </c:pt>
                <c:pt idx="966">
                  <c:v>174.6</c:v>
                </c:pt>
                <c:pt idx="967">
                  <c:v>175.87</c:v>
                </c:pt>
                <c:pt idx="968">
                  <c:v>168.22</c:v>
                </c:pt>
                <c:pt idx="969">
                  <c:v>169.14</c:v>
                </c:pt>
                <c:pt idx="970">
                  <c:v>157.25</c:v>
                </c:pt>
                <c:pt idx="971">
                  <c:v>145.13999999999999</c:v>
                </c:pt>
                <c:pt idx="972">
                  <c:v>144.21</c:v>
                </c:pt>
                <c:pt idx="973">
                  <c:v>124.15</c:v>
                </c:pt>
                <c:pt idx="974">
                  <c:v>127.36</c:v>
                </c:pt>
                <c:pt idx="975">
                  <c:v>127.44</c:v>
                </c:pt>
                <c:pt idx="976">
                  <c:v>122.52</c:v>
                </c:pt>
                <c:pt idx="977">
                  <c:v>124.41</c:v>
                </c:pt>
                <c:pt idx="978">
                  <c:v>134.51</c:v>
                </c:pt>
                <c:pt idx="979">
                  <c:v>122.46</c:v>
                </c:pt>
                <c:pt idx="980">
                  <c:v>123.33</c:v>
                </c:pt>
                <c:pt idx="981">
                  <c:v>119.77</c:v>
                </c:pt>
                <c:pt idx="982">
                  <c:v>115.61</c:v>
                </c:pt>
                <c:pt idx="983">
                  <c:v>120.34</c:v>
                </c:pt>
                <c:pt idx="984">
                  <c:v>119.83</c:v>
                </c:pt>
                <c:pt idx="985">
                  <c:v>124.82</c:v>
                </c:pt>
                <c:pt idx="986">
                  <c:v>119.31</c:v>
                </c:pt>
                <c:pt idx="987">
                  <c:v>136.91999999999999</c:v>
                </c:pt>
                <c:pt idx="988">
                  <c:v>137.19999999999999</c:v>
                </c:pt>
                <c:pt idx="989">
                  <c:v>139.37</c:v>
                </c:pt>
                <c:pt idx="990">
                  <c:v>148.07</c:v>
                </c:pt>
                <c:pt idx="991">
                  <c:v>141.83000000000001</c:v>
                </c:pt>
                <c:pt idx="992">
                  <c:v>139.44</c:v>
                </c:pt>
                <c:pt idx="993">
                  <c:v>157.88999999999999</c:v>
                </c:pt>
                <c:pt idx="994">
                  <c:v>170.35</c:v>
                </c:pt>
                <c:pt idx="995">
                  <c:v>171.08</c:v>
                </c:pt>
                <c:pt idx="996">
                  <c:v>167.75</c:v>
                </c:pt>
                <c:pt idx="997">
                  <c:v>186.59</c:v>
                </c:pt>
                <c:pt idx="998">
                  <c:v>193.43</c:v>
                </c:pt>
                <c:pt idx="999">
                  <c:v>211.22</c:v>
                </c:pt>
                <c:pt idx="1000">
                  <c:v>185.5</c:v>
                </c:pt>
                <c:pt idx="1001">
                  <c:v>198.63</c:v>
                </c:pt>
                <c:pt idx="1002">
                  <c:v>193.19</c:v>
                </c:pt>
                <c:pt idx="1003">
                  <c:v>205.11</c:v>
                </c:pt>
                <c:pt idx="1004">
                  <c:v>222.92</c:v>
                </c:pt>
                <c:pt idx="1005">
                  <c:v>216.69</c:v>
                </c:pt>
                <c:pt idx="1006">
                  <c:v>216.94</c:v>
                </c:pt>
                <c:pt idx="1007">
                  <c:v>222.09</c:v>
                </c:pt>
                <c:pt idx="1008">
                  <c:v>251.48</c:v>
                </c:pt>
                <c:pt idx="1009">
                  <c:v>253.61</c:v>
                </c:pt>
                <c:pt idx="1010">
                  <c:v>282.94</c:v>
                </c:pt>
                <c:pt idx="1011">
                  <c:v>273.87</c:v>
                </c:pt>
                <c:pt idx="1012">
                  <c:v>260.70999999999998</c:v>
                </c:pt>
                <c:pt idx="1013">
                  <c:v>259.11</c:v>
                </c:pt>
                <c:pt idx="1014">
                  <c:v>260.32</c:v>
                </c:pt>
                <c:pt idx="1015">
                  <c:v>250.73</c:v>
                </c:pt>
                <c:pt idx="1016">
                  <c:v>250.51</c:v>
                </c:pt>
                <c:pt idx="1017">
                  <c:v>236.88</c:v>
                </c:pt>
                <c:pt idx="1018">
                  <c:v>252.72</c:v>
                </c:pt>
                <c:pt idx="1019">
                  <c:v>252.05</c:v>
                </c:pt>
                <c:pt idx="1020">
                  <c:v>260.8</c:v>
                </c:pt>
                <c:pt idx="1021">
                  <c:v>261.2</c:v>
                </c:pt>
                <c:pt idx="1022">
                  <c:v>247.03</c:v>
                </c:pt>
                <c:pt idx="1023">
                  <c:v>256.33999999999997</c:v>
                </c:pt>
                <c:pt idx="1024">
                  <c:v>273.33999999999997</c:v>
                </c:pt>
                <c:pt idx="1025">
                  <c:v>280.83999999999997</c:v>
                </c:pt>
                <c:pt idx="1026">
                  <c:v>273.61</c:v>
                </c:pt>
                <c:pt idx="1027">
                  <c:v>251.66</c:v>
                </c:pt>
                <c:pt idx="1028">
                  <c:v>239.92</c:v>
                </c:pt>
                <c:pt idx="1029">
                  <c:v>250.56</c:v>
                </c:pt>
                <c:pt idx="1030">
                  <c:v>243.15</c:v>
                </c:pt>
                <c:pt idx="1031">
                  <c:v>243.56</c:v>
                </c:pt>
                <c:pt idx="1032">
                  <c:v>236.86</c:v>
                </c:pt>
                <c:pt idx="1033">
                  <c:v>212.9</c:v>
                </c:pt>
                <c:pt idx="1034">
                  <c:v>235.59</c:v>
                </c:pt>
                <c:pt idx="1035">
                  <c:v>244.52</c:v>
                </c:pt>
                <c:pt idx="1036">
                  <c:v>253.35</c:v>
                </c:pt>
                <c:pt idx="1037">
                  <c:v>254.13</c:v>
                </c:pt>
                <c:pt idx="1038">
                  <c:v>259.18</c:v>
                </c:pt>
                <c:pt idx="1039">
                  <c:v>271.7</c:v>
                </c:pt>
                <c:pt idx="1040">
                  <c:v>259.52999999999997</c:v>
                </c:pt>
                <c:pt idx="1041">
                  <c:v>266.95</c:v>
                </c:pt>
                <c:pt idx="1042">
                  <c:v>266.11</c:v>
                </c:pt>
                <c:pt idx="1043">
                  <c:v>265.29000000000002</c:v>
                </c:pt>
                <c:pt idx="1044">
                  <c:v>263.14</c:v>
                </c:pt>
                <c:pt idx="1045">
                  <c:v>260.43</c:v>
                </c:pt>
                <c:pt idx="1046">
                  <c:v>218.19</c:v>
                </c:pt>
                <c:pt idx="1047">
                  <c:v>220.85</c:v>
                </c:pt>
                <c:pt idx="1048">
                  <c:v>194.2</c:v>
                </c:pt>
                <c:pt idx="1049">
                  <c:v>187.04</c:v>
                </c:pt>
                <c:pt idx="1050">
                  <c:v>192.13</c:v>
                </c:pt>
                <c:pt idx="1051">
                  <c:v>180.18</c:v>
                </c:pt>
                <c:pt idx="1052">
                  <c:v>183.77</c:v>
                </c:pt>
                <c:pt idx="1053">
                  <c:v>183.6</c:v>
                </c:pt>
                <c:pt idx="1054">
                  <c:v>191.32</c:v>
                </c:pt>
                <c:pt idx="1055">
                  <c:v>186.57</c:v>
                </c:pt>
                <c:pt idx="1056">
                  <c:v>185.78</c:v>
                </c:pt>
                <c:pt idx="1057">
                  <c:v>182.18</c:v>
                </c:pt>
                <c:pt idx="1058">
                  <c:v>170.81</c:v>
                </c:pt>
                <c:pt idx="1059">
                  <c:v>175.26</c:v>
                </c:pt>
                <c:pt idx="1060">
                  <c:v>168.26</c:v>
                </c:pt>
                <c:pt idx="1061">
                  <c:v>180.18</c:v>
                </c:pt>
                <c:pt idx="1062">
                  <c:v>158.77000000000001</c:v>
                </c:pt>
                <c:pt idx="1063">
                  <c:v>163.27000000000001</c:v>
                </c:pt>
                <c:pt idx="1064">
                  <c:v>155.5</c:v>
                </c:pt>
                <c:pt idx="1065">
                  <c:v>160.87</c:v>
                </c:pt>
                <c:pt idx="1066">
                  <c:v>167.58</c:v>
                </c:pt>
                <c:pt idx="1067">
                  <c:v>198.36</c:v>
                </c:pt>
                <c:pt idx="1068">
                  <c:v>242.2</c:v>
                </c:pt>
                <c:pt idx="1069">
                  <c:v>288.12</c:v>
                </c:pt>
                <c:pt idx="1070">
                  <c:v>334.55</c:v>
                </c:pt>
                <c:pt idx="1071">
                  <c:v>356.41</c:v>
                </c:pt>
                <c:pt idx="1072">
                  <c:v>379.94</c:v>
                </c:pt>
                <c:pt idx="1073">
                  <c:v>437.67</c:v>
                </c:pt>
                <c:pt idx="1074">
                  <c:v>449.24</c:v>
                </c:pt>
                <c:pt idx="1075">
                  <c:v>446.54</c:v>
                </c:pt>
                <c:pt idx="1076">
                  <c:v>419.8</c:v>
                </c:pt>
                <c:pt idx="1077">
                  <c:v>432.31</c:v>
                </c:pt>
                <c:pt idx="1078">
                  <c:v>428.02</c:v>
                </c:pt>
                <c:pt idx="1079">
                  <c:v>449.54</c:v>
                </c:pt>
                <c:pt idx="1080">
                  <c:v>460.89</c:v>
                </c:pt>
                <c:pt idx="1081">
                  <c:v>488.15</c:v>
                </c:pt>
                <c:pt idx="1082">
                  <c:v>475.54</c:v>
                </c:pt>
                <c:pt idx="1083">
                  <c:v>449.6</c:v>
                </c:pt>
                <c:pt idx="1084">
                  <c:v>398.35</c:v>
                </c:pt>
                <c:pt idx="1085">
                  <c:v>357.25</c:v>
                </c:pt>
                <c:pt idx="1086">
                  <c:v>300.68</c:v>
                </c:pt>
                <c:pt idx="1087">
                  <c:v>276.89999999999998</c:v>
                </c:pt>
                <c:pt idx="1088">
                  <c:v>253.72</c:v>
                </c:pt>
                <c:pt idx="1089">
                  <c:v>249.27</c:v>
                </c:pt>
                <c:pt idx="1090">
                  <c:v>254.74</c:v>
                </c:pt>
                <c:pt idx="1091">
                  <c:v>250.39</c:v>
                </c:pt>
                <c:pt idx="1092">
                  <c:v>224.13</c:v>
                </c:pt>
                <c:pt idx="1093">
                  <c:v>217</c:v>
                </c:pt>
                <c:pt idx="1094">
                  <c:v>184</c:v>
                </c:pt>
                <c:pt idx="1095">
                  <c:v>150.77000000000001</c:v>
                </c:pt>
                <c:pt idx="1096">
                  <c:v>137.1</c:v>
                </c:pt>
                <c:pt idx="1097">
                  <c:v>129.72999999999999</c:v>
                </c:pt>
                <c:pt idx="1098">
                  <c:v>135.79</c:v>
                </c:pt>
                <c:pt idx="1099">
                  <c:v>132.86000000000001</c:v>
                </c:pt>
                <c:pt idx="1100">
                  <c:v>125.41</c:v>
                </c:pt>
                <c:pt idx="1101">
                  <c:v>122.2</c:v>
                </c:pt>
                <c:pt idx="1102">
                  <c:v>122.77</c:v>
                </c:pt>
                <c:pt idx="1103">
                  <c:v>121.61</c:v>
                </c:pt>
                <c:pt idx="1104">
                  <c:v>113.5</c:v>
                </c:pt>
                <c:pt idx="1105">
                  <c:v>123.21</c:v>
                </c:pt>
                <c:pt idx="1106">
                  <c:v>151.15</c:v>
                </c:pt>
                <c:pt idx="1107">
                  <c:v>145.53</c:v>
                </c:pt>
                <c:pt idx="1108">
                  <c:v>146.91999999999999</c:v>
                </c:pt>
                <c:pt idx="1109">
                  <c:v>147.01</c:v>
                </c:pt>
                <c:pt idx="1110">
                  <c:v>131.22</c:v>
                </c:pt>
                <c:pt idx="1111">
                  <c:v>128.58000000000001</c:v>
                </c:pt>
                <c:pt idx="1112">
                  <c:v>123.44</c:v>
                </c:pt>
                <c:pt idx="1113">
                  <c:v>132.5</c:v>
                </c:pt>
                <c:pt idx="1114">
                  <c:v>154.05000000000001</c:v>
                </c:pt>
                <c:pt idx="1115">
                  <c:v>149.84</c:v>
                </c:pt>
                <c:pt idx="1116">
                  <c:v>152.27000000000001</c:v>
                </c:pt>
                <c:pt idx="1117">
                  <c:v>137.63</c:v>
                </c:pt>
                <c:pt idx="1118">
                  <c:v>136.38</c:v>
                </c:pt>
                <c:pt idx="1119">
                  <c:v>124.91</c:v>
                </c:pt>
                <c:pt idx="1120">
                  <c:v>108.32</c:v>
                </c:pt>
                <c:pt idx="1121">
                  <c:v>103.99</c:v>
                </c:pt>
                <c:pt idx="1122">
                  <c:v>102.59</c:v>
                </c:pt>
                <c:pt idx="1123">
                  <c:v>101.38</c:v>
                </c:pt>
                <c:pt idx="1124">
                  <c:v>106.45</c:v>
                </c:pt>
                <c:pt idx="1125">
                  <c:v>109.24</c:v>
                </c:pt>
                <c:pt idx="1126">
                  <c:v>106.69</c:v>
                </c:pt>
                <c:pt idx="1127">
                  <c:v>105.02</c:v>
                </c:pt>
                <c:pt idx="1128">
                  <c:v>97.6</c:v>
                </c:pt>
                <c:pt idx="1129">
                  <c:v>95.52</c:v>
                </c:pt>
                <c:pt idx="1130">
                  <c:v>95.41</c:v>
                </c:pt>
                <c:pt idx="1131">
                  <c:v>93.45</c:v>
                </c:pt>
                <c:pt idx="1132">
                  <c:v>92.24</c:v>
                </c:pt>
                <c:pt idx="1133">
                  <c:v>73.819999999999993</c:v>
                </c:pt>
                <c:pt idx="1134">
                  <c:v>74.23</c:v>
                </c:pt>
                <c:pt idx="1135">
                  <c:v>64.61</c:v>
                </c:pt>
                <c:pt idx="1136">
                  <c:v>59.09</c:v>
                </c:pt>
                <c:pt idx="1137">
                  <c:v>58.86</c:v>
                </c:pt>
                <c:pt idx="1138">
                  <c:v>59.2</c:v>
                </c:pt>
                <c:pt idx="1139">
                  <c:v>59.88</c:v>
                </c:pt>
                <c:pt idx="1140">
                  <c:v>54.96</c:v>
                </c:pt>
                <c:pt idx="1141">
                  <c:v>68.319999999999993</c:v>
                </c:pt>
                <c:pt idx="1142">
                  <c:v>67.55</c:v>
                </c:pt>
                <c:pt idx="1143">
                  <c:v>71.680000000000007</c:v>
                </c:pt>
                <c:pt idx="1144">
                  <c:v>71.19</c:v>
                </c:pt>
                <c:pt idx="1145">
                  <c:v>63.4</c:v>
                </c:pt>
                <c:pt idx="1146">
                  <c:v>72.209999999999994</c:v>
                </c:pt>
                <c:pt idx="1147">
                  <c:v>77.53</c:v>
                </c:pt>
                <c:pt idx="1148">
                  <c:v>83.07</c:v>
                </c:pt>
                <c:pt idx="1149">
                  <c:v>91.55</c:v>
                </c:pt>
                <c:pt idx="1150">
                  <c:v>88.99</c:v>
                </c:pt>
                <c:pt idx="1151">
                  <c:v>90.39</c:v>
                </c:pt>
                <c:pt idx="1152">
                  <c:v>84.24</c:v>
                </c:pt>
                <c:pt idx="1153">
                  <c:v>81.02</c:v>
                </c:pt>
                <c:pt idx="1154">
                  <c:v>79.17</c:v>
                </c:pt>
                <c:pt idx="1155">
                  <c:v>84.67</c:v>
                </c:pt>
                <c:pt idx="1156">
                  <c:v>87.01</c:v>
                </c:pt>
                <c:pt idx="1157">
                  <c:v>90.84</c:v>
                </c:pt>
                <c:pt idx="1158">
                  <c:v>96.72</c:v>
                </c:pt>
                <c:pt idx="1159">
                  <c:v>96</c:v>
                </c:pt>
                <c:pt idx="1160">
                  <c:v>88.52</c:v>
                </c:pt>
                <c:pt idx="1161">
                  <c:v>86.38</c:v>
                </c:pt>
                <c:pt idx="1162">
                  <c:v>87.09</c:v>
                </c:pt>
                <c:pt idx="1163">
                  <c:v>84.23</c:v>
                </c:pt>
                <c:pt idx="1164">
                  <c:v>83.02</c:v>
                </c:pt>
                <c:pt idx="1165">
                  <c:v>83.4</c:v>
                </c:pt>
                <c:pt idx="1166">
                  <c:v>84.76</c:v>
                </c:pt>
                <c:pt idx="1167">
                  <c:v>84.08</c:v>
                </c:pt>
                <c:pt idx="1168">
                  <c:v>83.26</c:v>
                </c:pt>
                <c:pt idx="1169">
                  <c:v>65.78</c:v>
                </c:pt>
                <c:pt idx="1170">
                  <c:v>72.430000000000007</c:v>
                </c:pt>
                <c:pt idx="1171">
                  <c:v>69.11</c:v>
                </c:pt>
                <c:pt idx="1172">
                  <c:v>67.56</c:v>
                </c:pt>
                <c:pt idx="1173">
                  <c:v>73.040000000000006</c:v>
                </c:pt>
                <c:pt idx="1174">
                  <c:v>67.989999999999995</c:v>
                </c:pt>
                <c:pt idx="1175">
                  <c:v>67.14</c:v>
                </c:pt>
                <c:pt idx="1176">
                  <c:v>65.489999999999995</c:v>
                </c:pt>
                <c:pt idx="1177">
                  <c:v>65.599999999999994</c:v>
                </c:pt>
                <c:pt idx="1178">
                  <c:v>71.06</c:v>
                </c:pt>
                <c:pt idx="1179">
                  <c:v>70.95</c:v>
                </c:pt>
                <c:pt idx="1180">
                  <c:v>70.55</c:v>
                </c:pt>
                <c:pt idx="1181">
                  <c:v>70.58</c:v>
                </c:pt>
                <c:pt idx="1182">
                  <c:v>70.31</c:v>
                </c:pt>
                <c:pt idx="1183">
                  <c:v>69.73</c:v>
                </c:pt>
                <c:pt idx="1184">
                  <c:v>65.77</c:v>
                </c:pt>
                <c:pt idx="1185">
                  <c:v>65.58</c:v>
                </c:pt>
                <c:pt idx="1186">
                  <c:v>65.88</c:v>
                </c:pt>
                <c:pt idx="1187">
                  <c:v>63.28</c:v>
                </c:pt>
                <c:pt idx="1188">
                  <c:v>63.45</c:v>
                </c:pt>
                <c:pt idx="1189">
                  <c:v>63.98</c:v>
                </c:pt>
                <c:pt idx="1190">
                  <c:v>64.27</c:v>
                </c:pt>
                <c:pt idx="1191">
                  <c:v>65.010000000000005</c:v>
                </c:pt>
                <c:pt idx="1192">
                  <c:v>69.12</c:v>
                </c:pt>
                <c:pt idx="1193">
                  <c:v>73.22</c:v>
                </c:pt>
                <c:pt idx="1194">
                  <c:v>72.66</c:v>
                </c:pt>
                <c:pt idx="1195">
                  <c:v>76.08</c:v>
                </c:pt>
                <c:pt idx="1196">
                  <c:v>75.53</c:v>
                </c:pt>
                <c:pt idx="1197">
                  <c:v>73.209999999999994</c:v>
                </c:pt>
                <c:pt idx="1198">
                  <c:v>72.55</c:v>
                </c:pt>
                <c:pt idx="1199">
                  <c:v>73.42</c:v>
                </c:pt>
                <c:pt idx="1200">
                  <c:v>73.349999999999994</c:v>
                </c:pt>
                <c:pt idx="1201">
                  <c:v>73.05</c:v>
                </c:pt>
                <c:pt idx="1202">
                  <c:v>71.52</c:v>
                </c:pt>
                <c:pt idx="1203">
                  <c:v>63.31</c:v>
                </c:pt>
                <c:pt idx="1204">
                  <c:v>62.9</c:v>
                </c:pt>
                <c:pt idx="1205">
                  <c:v>64.62</c:v>
                </c:pt>
                <c:pt idx="1206">
                  <c:v>60.37</c:v>
                </c:pt>
                <c:pt idx="1207">
                  <c:v>61.51</c:v>
                </c:pt>
                <c:pt idx="1208">
                  <c:v>51.36</c:v>
                </c:pt>
                <c:pt idx="1209">
                  <c:v>48.32</c:v>
                </c:pt>
                <c:pt idx="1210">
                  <c:v>47.3</c:v>
                </c:pt>
                <c:pt idx="1211">
                  <c:v>43.25</c:v>
                </c:pt>
                <c:pt idx="1212">
                  <c:v>42.75</c:v>
                </c:pt>
                <c:pt idx="1213">
                  <c:v>39.07</c:v>
                </c:pt>
                <c:pt idx="1214">
                  <c:v>43.15</c:v>
                </c:pt>
                <c:pt idx="1215">
                  <c:v>40.24</c:v>
                </c:pt>
                <c:pt idx="1216">
                  <c:v>40.729999999999997</c:v>
                </c:pt>
                <c:pt idx="1217">
                  <c:v>45.42</c:v>
                </c:pt>
                <c:pt idx="1218">
                  <c:v>43.42</c:v>
                </c:pt>
                <c:pt idx="1219">
                  <c:v>41.72</c:v>
                </c:pt>
                <c:pt idx="1220">
                  <c:v>46.53</c:v>
                </c:pt>
                <c:pt idx="1221">
                  <c:v>45.54</c:v>
                </c:pt>
                <c:pt idx="1222">
                  <c:v>42.5</c:v>
                </c:pt>
                <c:pt idx="1223">
                  <c:v>43.13</c:v>
                </c:pt>
                <c:pt idx="1224">
                  <c:v>39.89</c:v>
                </c:pt>
                <c:pt idx="1225">
                  <c:v>35.51</c:v>
                </c:pt>
                <c:pt idx="1226">
                  <c:v>36.76</c:v>
                </c:pt>
                <c:pt idx="1227">
                  <c:v>35.909999999999997</c:v>
                </c:pt>
                <c:pt idx="1228">
                  <c:v>37.08</c:v>
                </c:pt>
                <c:pt idx="1229">
                  <c:v>33.520000000000003</c:v>
                </c:pt>
                <c:pt idx="1230">
                  <c:v>32.54</c:v>
                </c:pt>
                <c:pt idx="1231">
                  <c:v>33.46</c:v>
                </c:pt>
                <c:pt idx="1232">
                  <c:v>31.93</c:v>
                </c:pt>
                <c:pt idx="1233">
                  <c:v>32.950000000000003</c:v>
                </c:pt>
                <c:pt idx="1234">
                  <c:v>31.15</c:v>
                </c:pt>
                <c:pt idx="1235">
                  <c:v>31.56</c:v>
                </c:pt>
                <c:pt idx="1236">
                  <c:v>35.270000000000003</c:v>
                </c:pt>
                <c:pt idx="1237">
                  <c:v>40.229999999999997</c:v>
                </c:pt>
                <c:pt idx="1238">
                  <c:v>39.520000000000003</c:v>
                </c:pt>
                <c:pt idx="1239">
                  <c:v>45.72</c:v>
                </c:pt>
                <c:pt idx="1240">
                  <c:v>42.98</c:v>
                </c:pt>
                <c:pt idx="1241">
                  <c:v>46.48</c:v>
                </c:pt>
                <c:pt idx="1242">
                  <c:v>51.66</c:v>
                </c:pt>
                <c:pt idx="1243">
                  <c:v>55.32</c:v>
                </c:pt>
                <c:pt idx="1244">
                  <c:v>51.44</c:v>
                </c:pt>
                <c:pt idx="1245">
                  <c:v>55.14</c:v>
                </c:pt>
                <c:pt idx="1246">
                  <c:v>48.53</c:v>
                </c:pt>
                <c:pt idx="1247">
                  <c:v>54.87</c:v>
                </c:pt>
                <c:pt idx="1248">
                  <c:v>53.92</c:v>
                </c:pt>
                <c:pt idx="1249">
                  <c:v>55.5</c:v>
                </c:pt>
                <c:pt idx="1250">
                  <c:v>52.42</c:v>
                </c:pt>
                <c:pt idx="1251">
                  <c:v>52.73</c:v>
                </c:pt>
                <c:pt idx="1252">
                  <c:v>54.25</c:v>
                </c:pt>
                <c:pt idx="1253">
                  <c:v>51.78</c:v>
                </c:pt>
                <c:pt idx="1254">
                  <c:v>54.07</c:v>
                </c:pt>
                <c:pt idx="1255">
                  <c:v>57.74</c:v>
                </c:pt>
                <c:pt idx="1256">
                  <c:v>58.62</c:v>
                </c:pt>
                <c:pt idx="1257">
                  <c:v>56.21</c:v>
                </c:pt>
                <c:pt idx="1258">
                  <c:v>55.85</c:v>
                </c:pt>
                <c:pt idx="1259">
                  <c:v>52.38</c:v>
                </c:pt>
                <c:pt idx="1260">
                  <c:v>44.34</c:v>
                </c:pt>
                <c:pt idx="1261">
                  <c:v>44.06</c:v>
                </c:pt>
                <c:pt idx="1262">
                  <c:v>43.6</c:v>
                </c:pt>
                <c:pt idx="1263">
                  <c:v>40.39</c:v>
                </c:pt>
                <c:pt idx="1264">
                  <c:v>44.95</c:v>
                </c:pt>
                <c:pt idx="1265">
                  <c:v>42</c:v>
                </c:pt>
                <c:pt idx="1266">
                  <c:v>45.51</c:v>
                </c:pt>
                <c:pt idx="1267">
                  <c:v>45.73</c:v>
                </c:pt>
                <c:pt idx="1268">
                  <c:v>44.56</c:v>
                </c:pt>
                <c:pt idx="1269">
                  <c:v>43.26</c:v>
                </c:pt>
                <c:pt idx="1270">
                  <c:v>41.03</c:v>
                </c:pt>
                <c:pt idx="1271">
                  <c:v>40.44</c:v>
                </c:pt>
                <c:pt idx="1272">
                  <c:v>41.28</c:v>
                </c:pt>
                <c:pt idx="1273">
                  <c:v>40.74</c:v>
                </c:pt>
                <c:pt idx="1274">
                  <c:v>40.78</c:v>
                </c:pt>
                <c:pt idx="1275">
                  <c:v>40.17</c:v>
                </c:pt>
                <c:pt idx="1276">
                  <c:v>40.31</c:v>
                </c:pt>
                <c:pt idx="1277">
                  <c:v>38.9</c:v>
                </c:pt>
                <c:pt idx="1278">
                  <c:v>36.85</c:v>
                </c:pt>
                <c:pt idx="1279">
                  <c:v>33.880000000000003</c:v>
                </c:pt>
                <c:pt idx="1280">
                  <c:v>35.26</c:v>
                </c:pt>
                <c:pt idx="1281">
                  <c:v>34.57</c:v>
                </c:pt>
                <c:pt idx="1282">
                  <c:v>34.61</c:v>
                </c:pt>
                <c:pt idx="1283">
                  <c:v>35.9</c:v>
                </c:pt>
                <c:pt idx="1284">
                  <c:v>34.67</c:v>
                </c:pt>
                <c:pt idx="1285">
                  <c:v>32.1</c:v>
                </c:pt>
                <c:pt idx="1286">
                  <c:v>32.11</c:v>
                </c:pt>
                <c:pt idx="1287">
                  <c:v>31.38</c:v>
                </c:pt>
                <c:pt idx="1288">
                  <c:v>31.32</c:v>
                </c:pt>
                <c:pt idx="1289">
                  <c:v>35.880000000000003</c:v>
                </c:pt>
                <c:pt idx="1290">
                  <c:v>35.869999999999997</c:v>
                </c:pt>
                <c:pt idx="1291">
                  <c:v>37.71</c:v>
                </c:pt>
                <c:pt idx="1292">
                  <c:v>36.26</c:v>
                </c:pt>
                <c:pt idx="1293">
                  <c:v>36.83</c:v>
                </c:pt>
                <c:pt idx="1294">
                  <c:v>36.729999999999997</c:v>
                </c:pt>
                <c:pt idx="1295">
                  <c:v>36.29</c:v>
                </c:pt>
                <c:pt idx="1296">
                  <c:v>39.46</c:v>
                </c:pt>
                <c:pt idx="1297">
                  <c:v>39.86</c:v>
                </c:pt>
                <c:pt idx="1298">
                  <c:v>43.43</c:v>
                </c:pt>
                <c:pt idx="1299">
                  <c:v>47.39</c:v>
                </c:pt>
                <c:pt idx="1300">
                  <c:v>76.72</c:v>
                </c:pt>
                <c:pt idx="1301">
                  <c:v>79.290000000000006</c:v>
                </c:pt>
                <c:pt idx="1302">
                  <c:v>77.760000000000005</c:v>
                </c:pt>
                <c:pt idx="1303">
                  <c:v>79.180000000000007</c:v>
                </c:pt>
                <c:pt idx="1304">
                  <c:v>84.73</c:v>
                </c:pt>
                <c:pt idx="1305">
                  <c:v>73.97</c:v>
                </c:pt>
                <c:pt idx="1306">
                  <c:v>77.069999999999993</c:v>
                </c:pt>
                <c:pt idx="1307">
                  <c:v>76.02</c:v>
                </c:pt>
                <c:pt idx="1308">
                  <c:v>77.2</c:v>
                </c:pt>
                <c:pt idx="1309">
                  <c:v>75.38</c:v>
                </c:pt>
                <c:pt idx="1310">
                  <c:v>75.790000000000006</c:v>
                </c:pt>
                <c:pt idx="1311">
                  <c:v>75.680000000000007</c:v>
                </c:pt>
                <c:pt idx="1312">
                  <c:v>74.62</c:v>
                </c:pt>
                <c:pt idx="1313">
                  <c:v>69.77</c:v>
                </c:pt>
                <c:pt idx="1314">
                  <c:v>43.84</c:v>
                </c:pt>
                <c:pt idx="1315">
                  <c:v>47.82</c:v>
                </c:pt>
                <c:pt idx="1316">
                  <c:v>48.57</c:v>
                </c:pt>
                <c:pt idx="1317">
                  <c:v>47.71</c:v>
                </c:pt>
                <c:pt idx="1318">
                  <c:v>43.46</c:v>
                </c:pt>
                <c:pt idx="1319">
                  <c:v>44.68</c:v>
                </c:pt>
                <c:pt idx="1320">
                  <c:v>44.06</c:v>
                </c:pt>
                <c:pt idx="1321">
                  <c:v>40.090000000000003</c:v>
                </c:pt>
                <c:pt idx="1322">
                  <c:v>40.4</c:v>
                </c:pt>
                <c:pt idx="1323">
                  <c:v>39.729999999999997</c:v>
                </c:pt>
                <c:pt idx="1324">
                  <c:v>36.81</c:v>
                </c:pt>
                <c:pt idx="1325">
                  <c:v>38.119999999999997</c:v>
                </c:pt>
                <c:pt idx="1326">
                  <c:v>39.29</c:v>
                </c:pt>
                <c:pt idx="1327">
                  <c:v>54.79</c:v>
                </c:pt>
                <c:pt idx="1328">
                  <c:v>54.29</c:v>
                </c:pt>
                <c:pt idx="1329">
                  <c:v>54.6</c:v>
                </c:pt>
                <c:pt idx="1330">
                  <c:v>54.85</c:v>
                </c:pt>
                <c:pt idx="1331">
                  <c:v>53.45</c:v>
                </c:pt>
                <c:pt idx="1332">
                  <c:v>53.51</c:v>
                </c:pt>
                <c:pt idx="1333">
                  <c:v>54.06</c:v>
                </c:pt>
                <c:pt idx="1334">
                  <c:v>53.53</c:v>
                </c:pt>
                <c:pt idx="1335">
                  <c:v>52.78</c:v>
                </c:pt>
                <c:pt idx="1336">
                  <c:v>52.77</c:v>
                </c:pt>
                <c:pt idx="1337">
                  <c:v>55.08</c:v>
                </c:pt>
                <c:pt idx="1338">
                  <c:v>54.28</c:v>
                </c:pt>
                <c:pt idx="1339">
                  <c:v>56.89</c:v>
                </c:pt>
                <c:pt idx="1340">
                  <c:v>56.4</c:v>
                </c:pt>
                <c:pt idx="1341">
                  <c:v>39.479999999999997</c:v>
                </c:pt>
                <c:pt idx="1342">
                  <c:v>39.29</c:v>
                </c:pt>
                <c:pt idx="1343">
                  <c:v>49.44</c:v>
                </c:pt>
                <c:pt idx="1344">
                  <c:v>48.14</c:v>
                </c:pt>
                <c:pt idx="1345">
                  <c:v>47.38</c:v>
                </c:pt>
                <c:pt idx="1346">
                  <c:v>49.64</c:v>
                </c:pt>
                <c:pt idx="1347">
                  <c:v>49.85</c:v>
                </c:pt>
                <c:pt idx="1348">
                  <c:v>52.49</c:v>
                </c:pt>
                <c:pt idx="1349">
                  <c:v>54.01</c:v>
                </c:pt>
                <c:pt idx="1350">
                  <c:v>52.62</c:v>
                </c:pt>
                <c:pt idx="1351">
                  <c:v>53.26</c:v>
                </c:pt>
                <c:pt idx="1352">
                  <c:v>49.49</c:v>
                </c:pt>
                <c:pt idx="1353">
                  <c:v>49.26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04-48B7-901D-3C7E27F86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0976591"/>
        <c:axId val="610977839"/>
      </c:lineChart>
      <c:dateAx>
        <c:axId val="61097659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977839"/>
        <c:crosses val="autoZero"/>
        <c:auto val="1"/>
        <c:lblOffset val="100"/>
        <c:baseTimeUnit val="days"/>
      </c:dateAx>
      <c:valAx>
        <c:axId val="610977839"/>
        <c:scaling>
          <c:orientation val="minMax"/>
          <c:max val="22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976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Adjust Gas Price(</a:t>
            </a:r>
            <a:r>
              <a:rPr lang="en-US" sz="2000" baseline="0" dirty="0" err="1">
                <a:latin typeface="Arial" panose="020B0604020202020204" pitchFamily="34" charset="0"/>
              </a:rPr>
              <a:t>Gwei</a:t>
            </a:r>
            <a:r>
              <a:rPr lang="en-US" sz="2000" baseline="0" dirty="0">
                <a:latin typeface="Arial" panose="020B0604020202020204" pitchFamily="34" charset="0"/>
              </a:rPr>
              <a:t>) , USD/ETH</a:t>
            </a:r>
            <a:endParaRPr lang="ko-KR" sz="2000" baseline="0" dirty="0">
              <a:latin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33087671273454383"/>
          <c:y val="2.0623873806575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7837174793198357E-2"/>
          <c:y val="0.10105698165222238"/>
          <c:w val="0.91354682954863387"/>
          <c:h val="0.79460131940826695"/>
        </c:manualLayout>
      </c:layout>
      <c:lineChart>
        <c:grouping val="standard"/>
        <c:varyColors val="0"/>
        <c:ser>
          <c:idx val="0"/>
          <c:order val="0"/>
          <c:tx>
            <c:strRef>
              <c:f>All!$D$1</c:f>
              <c:strCache>
                <c:ptCount val="1"/>
                <c:pt idx="0">
                  <c:v>Adjust Gas Price(Gwei)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All!$D$2:$D$2473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46.142857142857146</c:v>
                </c:pt>
                <c:pt idx="9">
                  <c:v>60.295918367346943</c:v>
                </c:pt>
                <c:pt idx="10">
                  <c:v>66.034985422740533</c:v>
                </c:pt>
                <c:pt idx="11">
                  <c:v>155.0262390670554</c:v>
                </c:pt>
                <c:pt idx="12">
                  <c:v>53.700381251401659</c:v>
                </c:pt>
                <c:pt idx="13">
                  <c:v>81.650354019158684</c:v>
                </c:pt>
                <c:pt idx="14">
                  <c:v>100.86463973344439</c:v>
                </c:pt>
                <c:pt idx="15">
                  <c:v>114.65035401915868</c:v>
                </c:pt>
                <c:pt idx="16">
                  <c:v>124.93606830487296</c:v>
                </c:pt>
                <c:pt idx="17">
                  <c:v>133.57892544773011</c:v>
                </c:pt>
                <c:pt idx="18">
                  <c:v>143.00749687630153</c:v>
                </c:pt>
                <c:pt idx="19">
                  <c:v>153.50749687630153</c:v>
                </c:pt>
                <c:pt idx="20">
                  <c:v>167.43606830487298</c:v>
                </c:pt>
                <c:pt idx="21">
                  <c:v>174.50749687630153</c:v>
                </c:pt>
                <c:pt idx="22">
                  <c:v>176.9258642232403</c:v>
                </c:pt>
                <c:pt idx="23">
                  <c:v>180.25093710953772</c:v>
                </c:pt>
                <c:pt idx="24">
                  <c:v>179.92857142857142</c:v>
                </c:pt>
                <c:pt idx="25">
                  <c:v>156.35714285714286</c:v>
                </c:pt>
                <c:pt idx="26">
                  <c:v>156.21428571428572</c:v>
                </c:pt>
                <c:pt idx="27">
                  <c:v>128.71428571428572</c:v>
                </c:pt>
                <c:pt idx="28">
                  <c:v>113.71428571428571</c:v>
                </c:pt>
                <c:pt idx="29">
                  <c:v>106.57142857142857</c:v>
                </c:pt>
                <c:pt idx="30">
                  <c:v>100.28571428571429</c:v>
                </c:pt>
                <c:pt idx="31">
                  <c:v>95.571428571428569</c:v>
                </c:pt>
                <c:pt idx="32">
                  <c:v>90.285714285714292</c:v>
                </c:pt>
                <c:pt idx="33">
                  <c:v>83.857142857142861</c:v>
                </c:pt>
                <c:pt idx="34">
                  <c:v>74.142857142857139</c:v>
                </c:pt>
                <c:pt idx="35">
                  <c:v>71</c:v>
                </c:pt>
                <c:pt idx="36">
                  <c:v>69.5</c:v>
                </c:pt>
                <c:pt idx="37">
                  <c:v>64.785714285714292</c:v>
                </c:pt>
                <c:pt idx="38">
                  <c:v>63.5</c:v>
                </c:pt>
                <c:pt idx="39">
                  <c:v>60.785714285714285</c:v>
                </c:pt>
                <c:pt idx="40">
                  <c:v>60</c:v>
                </c:pt>
                <c:pt idx="41">
                  <c:v>59.571428571428569</c:v>
                </c:pt>
                <c:pt idx="42">
                  <c:v>59.285714285714285</c:v>
                </c:pt>
                <c:pt idx="43">
                  <c:v>56.642857142857146</c:v>
                </c:pt>
                <c:pt idx="44">
                  <c:v>57.071428571428569</c:v>
                </c:pt>
                <c:pt idx="45">
                  <c:v>56.857142857142854</c:v>
                </c:pt>
                <c:pt idx="46">
                  <c:v>56.571428571428569</c:v>
                </c:pt>
                <c:pt idx="47">
                  <c:v>56.285714285714285</c:v>
                </c:pt>
                <c:pt idx="48">
                  <c:v>60.071428571428569</c:v>
                </c:pt>
                <c:pt idx="49">
                  <c:v>60.142857142857146</c:v>
                </c:pt>
                <c:pt idx="50">
                  <c:v>59.928571428571431</c:v>
                </c:pt>
                <c:pt idx="51">
                  <c:v>59.714285714285715</c:v>
                </c:pt>
                <c:pt idx="52">
                  <c:v>59.571428571428569</c:v>
                </c:pt>
                <c:pt idx="53">
                  <c:v>59.357142857142854</c:v>
                </c:pt>
                <c:pt idx="54">
                  <c:v>58.357142857142854</c:v>
                </c:pt>
                <c:pt idx="55">
                  <c:v>58.214285714285715</c:v>
                </c:pt>
                <c:pt idx="56">
                  <c:v>58.142857142857146</c:v>
                </c:pt>
                <c:pt idx="57">
                  <c:v>57.857142857142854</c:v>
                </c:pt>
                <c:pt idx="58">
                  <c:v>57.357142857142854</c:v>
                </c:pt>
                <c:pt idx="59">
                  <c:v>57.285714285714285</c:v>
                </c:pt>
                <c:pt idx="60">
                  <c:v>57.214285714285715</c:v>
                </c:pt>
                <c:pt idx="61">
                  <c:v>57.357142857142854</c:v>
                </c:pt>
                <c:pt idx="62">
                  <c:v>53</c:v>
                </c:pt>
                <c:pt idx="63">
                  <c:v>52.642857142857146</c:v>
                </c:pt>
                <c:pt idx="64">
                  <c:v>52.428571428571431</c:v>
                </c:pt>
                <c:pt idx="65">
                  <c:v>52.5</c:v>
                </c:pt>
                <c:pt idx="66">
                  <c:v>52.357142857142854</c:v>
                </c:pt>
                <c:pt idx="67">
                  <c:v>52.357142857142854</c:v>
                </c:pt>
                <c:pt idx="68">
                  <c:v>52.357142857142854</c:v>
                </c:pt>
                <c:pt idx="69">
                  <c:v>52.285714285714285</c:v>
                </c:pt>
                <c:pt idx="70">
                  <c:v>52.5</c:v>
                </c:pt>
                <c:pt idx="71">
                  <c:v>53.214285714285715</c:v>
                </c:pt>
                <c:pt idx="72">
                  <c:v>53.928571428571431</c:v>
                </c:pt>
                <c:pt idx="73">
                  <c:v>54.285714285714285</c:v>
                </c:pt>
                <c:pt idx="74">
                  <c:v>54.142857142857146</c:v>
                </c:pt>
                <c:pt idx="75">
                  <c:v>54</c:v>
                </c:pt>
                <c:pt idx="76">
                  <c:v>54.5</c:v>
                </c:pt>
                <c:pt idx="77">
                  <c:v>54.785714285714285</c:v>
                </c:pt>
                <c:pt idx="78">
                  <c:v>54.785714285714285</c:v>
                </c:pt>
                <c:pt idx="79">
                  <c:v>54.857142857142854</c:v>
                </c:pt>
                <c:pt idx="80">
                  <c:v>54.928571428571431</c:v>
                </c:pt>
                <c:pt idx="81">
                  <c:v>55</c:v>
                </c:pt>
                <c:pt idx="82">
                  <c:v>55.214285714285715</c:v>
                </c:pt>
                <c:pt idx="83">
                  <c:v>55.428571428571431</c:v>
                </c:pt>
                <c:pt idx="84">
                  <c:v>55.428571428571431</c:v>
                </c:pt>
                <c:pt idx="85">
                  <c:v>54.642857142857146</c:v>
                </c:pt>
                <c:pt idx="86">
                  <c:v>53.642857142857146</c:v>
                </c:pt>
                <c:pt idx="87">
                  <c:v>53.357142857142854</c:v>
                </c:pt>
                <c:pt idx="88">
                  <c:v>53.642857142857146</c:v>
                </c:pt>
                <c:pt idx="89">
                  <c:v>53.714285714285715</c:v>
                </c:pt>
                <c:pt idx="90">
                  <c:v>53.5</c:v>
                </c:pt>
                <c:pt idx="91">
                  <c:v>53.285714285714285</c:v>
                </c:pt>
                <c:pt idx="92">
                  <c:v>53.357142857142854</c:v>
                </c:pt>
                <c:pt idx="93">
                  <c:v>53.357142857142854</c:v>
                </c:pt>
                <c:pt idx="94">
                  <c:v>53.285714285714285</c:v>
                </c:pt>
                <c:pt idx="95">
                  <c:v>53.357142857142854</c:v>
                </c:pt>
                <c:pt idx="96">
                  <c:v>53.214285714285715</c:v>
                </c:pt>
                <c:pt idx="97">
                  <c:v>53.071428571428569</c:v>
                </c:pt>
                <c:pt idx="98">
                  <c:v>52.785714285714285</c:v>
                </c:pt>
                <c:pt idx="99">
                  <c:v>52.857142857142854</c:v>
                </c:pt>
                <c:pt idx="100">
                  <c:v>52.928571428571431</c:v>
                </c:pt>
                <c:pt idx="101">
                  <c:v>52.928571428571431</c:v>
                </c:pt>
                <c:pt idx="102">
                  <c:v>52.714285714285715</c:v>
                </c:pt>
                <c:pt idx="103">
                  <c:v>52.571428571428569</c:v>
                </c:pt>
                <c:pt idx="104">
                  <c:v>52.428571428571431</c:v>
                </c:pt>
                <c:pt idx="105">
                  <c:v>52.928571428571431</c:v>
                </c:pt>
                <c:pt idx="106">
                  <c:v>52.785714285714285</c:v>
                </c:pt>
                <c:pt idx="107">
                  <c:v>52.571428571428569</c:v>
                </c:pt>
                <c:pt idx="108">
                  <c:v>52.642857142857146</c:v>
                </c:pt>
                <c:pt idx="109">
                  <c:v>52.928571428571431</c:v>
                </c:pt>
                <c:pt idx="110">
                  <c:v>53.214285714285715</c:v>
                </c:pt>
                <c:pt idx="111">
                  <c:v>53.357142857142854</c:v>
                </c:pt>
                <c:pt idx="112">
                  <c:v>53.428571428571431</c:v>
                </c:pt>
                <c:pt idx="113">
                  <c:v>53.571428571428569</c:v>
                </c:pt>
                <c:pt idx="114">
                  <c:v>53.714285714285715</c:v>
                </c:pt>
                <c:pt idx="115">
                  <c:v>53.857142857142854</c:v>
                </c:pt>
                <c:pt idx="116">
                  <c:v>54.142857142857146</c:v>
                </c:pt>
                <c:pt idx="117">
                  <c:v>54.571428571428569</c:v>
                </c:pt>
                <c:pt idx="118">
                  <c:v>54.642857142857146</c:v>
                </c:pt>
                <c:pt idx="119">
                  <c:v>54.285714285714285</c:v>
                </c:pt>
                <c:pt idx="120">
                  <c:v>54.357142857142854</c:v>
                </c:pt>
                <c:pt idx="121">
                  <c:v>54.571428571428569</c:v>
                </c:pt>
                <c:pt idx="122">
                  <c:v>54.642857142857146</c:v>
                </c:pt>
                <c:pt idx="123">
                  <c:v>54.5</c:v>
                </c:pt>
                <c:pt idx="124">
                  <c:v>54.428571428571431</c:v>
                </c:pt>
                <c:pt idx="125">
                  <c:v>54.428571428571431</c:v>
                </c:pt>
                <c:pt idx="126">
                  <c:v>54.428571428571431</c:v>
                </c:pt>
                <c:pt idx="127">
                  <c:v>54.428571428571431</c:v>
                </c:pt>
                <c:pt idx="128">
                  <c:v>54.428571428571431</c:v>
                </c:pt>
                <c:pt idx="129">
                  <c:v>54.428571428571431</c:v>
                </c:pt>
                <c:pt idx="130">
                  <c:v>54.285714285714285</c:v>
                </c:pt>
                <c:pt idx="131">
                  <c:v>54</c:v>
                </c:pt>
                <c:pt idx="132">
                  <c:v>54.071428571428569</c:v>
                </c:pt>
                <c:pt idx="133">
                  <c:v>54.142857142857146</c:v>
                </c:pt>
                <c:pt idx="134">
                  <c:v>54.5</c:v>
                </c:pt>
                <c:pt idx="135">
                  <c:v>54.857142857142854</c:v>
                </c:pt>
                <c:pt idx="136">
                  <c:v>55.142857142857146</c:v>
                </c:pt>
                <c:pt idx="137">
                  <c:v>55</c:v>
                </c:pt>
                <c:pt idx="138">
                  <c:v>55.571428571428569</c:v>
                </c:pt>
                <c:pt idx="139">
                  <c:v>55.571428571428569</c:v>
                </c:pt>
                <c:pt idx="140">
                  <c:v>55.642857142857146</c:v>
                </c:pt>
                <c:pt idx="141">
                  <c:v>55.714285714285715</c:v>
                </c:pt>
                <c:pt idx="142">
                  <c:v>55.714285714285715</c:v>
                </c:pt>
                <c:pt idx="143">
                  <c:v>55.642857142857146</c:v>
                </c:pt>
                <c:pt idx="144">
                  <c:v>55.571428571428569</c:v>
                </c:pt>
                <c:pt idx="145">
                  <c:v>55.571428571428569</c:v>
                </c:pt>
                <c:pt idx="146">
                  <c:v>55.642857142857146</c:v>
                </c:pt>
                <c:pt idx="147">
                  <c:v>55.5</c:v>
                </c:pt>
                <c:pt idx="148">
                  <c:v>55.214285714285715</c:v>
                </c:pt>
                <c:pt idx="149">
                  <c:v>54.857142857142854</c:v>
                </c:pt>
                <c:pt idx="150">
                  <c:v>55.571428571428569</c:v>
                </c:pt>
                <c:pt idx="151">
                  <c:v>55.571428571428569</c:v>
                </c:pt>
                <c:pt idx="152">
                  <c:v>54.928571428571431</c:v>
                </c:pt>
                <c:pt idx="153">
                  <c:v>55.142857142857146</c:v>
                </c:pt>
                <c:pt idx="154">
                  <c:v>55.357142857142854</c:v>
                </c:pt>
                <c:pt idx="155">
                  <c:v>55.357142857142854</c:v>
                </c:pt>
                <c:pt idx="156">
                  <c:v>55.285714285714285</c:v>
                </c:pt>
                <c:pt idx="157">
                  <c:v>55.285714285714285</c:v>
                </c:pt>
                <c:pt idx="158">
                  <c:v>55.357142857142854</c:v>
                </c:pt>
                <c:pt idx="159">
                  <c:v>55.571428571428569</c:v>
                </c:pt>
                <c:pt idx="160">
                  <c:v>55.428571428571431</c:v>
                </c:pt>
                <c:pt idx="161">
                  <c:v>55.428571428571431</c:v>
                </c:pt>
                <c:pt idx="162">
                  <c:v>55.428571428571431</c:v>
                </c:pt>
                <c:pt idx="163">
                  <c:v>55.357142857142854</c:v>
                </c:pt>
                <c:pt idx="164">
                  <c:v>54.357142857142854</c:v>
                </c:pt>
                <c:pt idx="165">
                  <c:v>54.428571428571431</c:v>
                </c:pt>
                <c:pt idx="166">
                  <c:v>54.5</c:v>
                </c:pt>
                <c:pt idx="167">
                  <c:v>54.571428571428569</c:v>
                </c:pt>
                <c:pt idx="168">
                  <c:v>54.357142857142854</c:v>
                </c:pt>
                <c:pt idx="169">
                  <c:v>54.571428571428569</c:v>
                </c:pt>
                <c:pt idx="170">
                  <c:v>54.714285714285715</c:v>
                </c:pt>
                <c:pt idx="171">
                  <c:v>54.714285714285715</c:v>
                </c:pt>
                <c:pt idx="172">
                  <c:v>54.714285714285715</c:v>
                </c:pt>
                <c:pt idx="173">
                  <c:v>54.5</c:v>
                </c:pt>
                <c:pt idx="174">
                  <c:v>54.642857142857146</c:v>
                </c:pt>
                <c:pt idx="175">
                  <c:v>55.214285714285715</c:v>
                </c:pt>
                <c:pt idx="176">
                  <c:v>55.357142857142854</c:v>
                </c:pt>
                <c:pt idx="177">
                  <c:v>55.571428571428569</c:v>
                </c:pt>
                <c:pt idx="178">
                  <c:v>56</c:v>
                </c:pt>
                <c:pt idx="179">
                  <c:v>56.214285714285715</c:v>
                </c:pt>
                <c:pt idx="180">
                  <c:v>56.5</c:v>
                </c:pt>
                <c:pt idx="181">
                  <c:v>56.571428571428569</c:v>
                </c:pt>
                <c:pt idx="182">
                  <c:v>56.642857142857146</c:v>
                </c:pt>
                <c:pt idx="183">
                  <c:v>56.785714285714285</c:v>
                </c:pt>
                <c:pt idx="184">
                  <c:v>57.642857142857146</c:v>
                </c:pt>
                <c:pt idx="185">
                  <c:v>58.642857142857146</c:v>
                </c:pt>
                <c:pt idx="186">
                  <c:v>59.5</c:v>
                </c:pt>
                <c:pt idx="187">
                  <c:v>60.357142857142854</c:v>
                </c:pt>
                <c:pt idx="188">
                  <c:v>60.928571428571431</c:v>
                </c:pt>
                <c:pt idx="189">
                  <c:v>61.785714285714285</c:v>
                </c:pt>
                <c:pt idx="190">
                  <c:v>62.642857142857146</c:v>
                </c:pt>
                <c:pt idx="191">
                  <c:v>68.071428571428569</c:v>
                </c:pt>
                <c:pt idx="192">
                  <c:v>69.714285714285708</c:v>
                </c:pt>
                <c:pt idx="193">
                  <c:v>71.357142857142861</c:v>
                </c:pt>
                <c:pt idx="194">
                  <c:v>76.071428571428569</c:v>
                </c:pt>
                <c:pt idx="195">
                  <c:v>81.928571428571431</c:v>
                </c:pt>
                <c:pt idx="196">
                  <c:v>82.642857142857139</c:v>
                </c:pt>
                <c:pt idx="197">
                  <c:v>82.857142857142861</c:v>
                </c:pt>
                <c:pt idx="198">
                  <c:v>82.214285714285708</c:v>
                </c:pt>
                <c:pt idx="199">
                  <c:v>81.214285714285708</c:v>
                </c:pt>
                <c:pt idx="200">
                  <c:v>80.571428571428569</c:v>
                </c:pt>
                <c:pt idx="201">
                  <c:v>79.857142857142861</c:v>
                </c:pt>
                <c:pt idx="202">
                  <c:v>79.214285714285708</c:v>
                </c:pt>
                <c:pt idx="203">
                  <c:v>77.928571428571431</c:v>
                </c:pt>
                <c:pt idx="204">
                  <c:v>77</c:v>
                </c:pt>
                <c:pt idx="205">
                  <c:v>71.428571428571431</c:v>
                </c:pt>
                <c:pt idx="206">
                  <c:v>69.428571428571431</c:v>
                </c:pt>
                <c:pt idx="207">
                  <c:v>68</c:v>
                </c:pt>
                <c:pt idx="208">
                  <c:v>63.428571428571431</c:v>
                </c:pt>
                <c:pt idx="209">
                  <c:v>57.5</c:v>
                </c:pt>
                <c:pt idx="210">
                  <c:v>56.857142857142854</c:v>
                </c:pt>
                <c:pt idx="211">
                  <c:v>56.285714285714285</c:v>
                </c:pt>
                <c:pt idx="212">
                  <c:v>56</c:v>
                </c:pt>
                <c:pt idx="213">
                  <c:v>56.071428571428569</c:v>
                </c:pt>
                <c:pt idx="214">
                  <c:v>56.142857142857146</c:v>
                </c:pt>
                <c:pt idx="215">
                  <c:v>56.428571428571431</c:v>
                </c:pt>
                <c:pt idx="216">
                  <c:v>57.285714285714285</c:v>
                </c:pt>
                <c:pt idx="217">
                  <c:v>57.428571428571431</c:v>
                </c:pt>
                <c:pt idx="218">
                  <c:v>57.357142857142854</c:v>
                </c:pt>
                <c:pt idx="219">
                  <c:v>56.857142857142854</c:v>
                </c:pt>
                <c:pt idx="220">
                  <c:v>56.357142857142854</c:v>
                </c:pt>
                <c:pt idx="221">
                  <c:v>55.642857142857146</c:v>
                </c:pt>
                <c:pt idx="222">
                  <c:v>55.142857142857146</c:v>
                </c:pt>
                <c:pt idx="223">
                  <c:v>53.714285714285715</c:v>
                </c:pt>
                <c:pt idx="224">
                  <c:v>51.785714285714285</c:v>
                </c:pt>
                <c:pt idx="225">
                  <c:v>49.928571428571431</c:v>
                </c:pt>
                <c:pt idx="226">
                  <c:v>48.142857142857146</c:v>
                </c:pt>
                <c:pt idx="227">
                  <c:v>46.5</c:v>
                </c:pt>
                <c:pt idx="228">
                  <c:v>44.428571428571431</c:v>
                </c:pt>
                <c:pt idx="229">
                  <c:v>42</c:v>
                </c:pt>
                <c:pt idx="230">
                  <c:v>39.071428571428569</c:v>
                </c:pt>
                <c:pt idx="231">
                  <c:v>37</c:v>
                </c:pt>
                <c:pt idx="232">
                  <c:v>35</c:v>
                </c:pt>
                <c:pt idx="233">
                  <c:v>33.714285714285715</c:v>
                </c:pt>
                <c:pt idx="234">
                  <c:v>32.285714285714285</c:v>
                </c:pt>
                <c:pt idx="235">
                  <c:v>30.571428571428573</c:v>
                </c:pt>
                <c:pt idx="236">
                  <c:v>28.428571428571427</c:v>
                </c:pt>
                <c:pt idx="237">
                  <c:v>27.5</c:v>
                </c:pt>
                <c:pt idx="238">
                  <c:v>27.142857142857142</c:v>
                </c:pt>
                <c:pt idx="239">
                  <c:v>27.071428571428573</c:v>
                </c:pt>
                <c:pt idx="240">
                  <c:v>26.785714285714285</c:v>
                </c:pt>
                <c:pt idx="241">
                  <c:v>26.214285714285715</c:v>
                </c:pt>
                <c:pt idx="242">
                  <c:v>25.785714285714285</c:v>
                </c:pt>
                <c:pt idx="243">
                  <c:v>25.714285714285715</c:v>
                </c:pt>
                <c:pt idx="244">
                  <c:v>25.928571428571427</c:v>
                </c:pt>
                <c:pt idx="245">
                  <c:v>25.642857142857142</c:v>
                </c:pt>
                <c:pt idx="246">
                  <c:v>25.428571428571427</c:v>
                </c:pt>
                <c:pt idx="247">
                  <c:v>25</c:v>
                </c:pt>
                <c:pt idx="248">
                  <c:v>24.714285714285715</c:v>
                </c:pt>
                <c:pt idx="249">
                  <c:v>24.5</c:v>
                </c:pt>
                <c:pt idx="250">
                  <c:v>24.428571428571427</c:v>
                </c:pt>
                <c:pt idx="251">
                  <c:v>24.357142857142858</c:v>
                </c:pt>
                <c:pt idx="252">
                  <c:v>24.214285714285715</c:v>
                </c:pt>
                <c:pt idx="253">
                  <c:v>23.928571428571427</c:v>
                </c:pt>
                <c:pt idx="254">
                  <c:v>23.785714285714285</c:v>
                </c:pt>
                <c:pt idx="255">
                  <c:v>23.857142857142858</c:v>
                </c:pt>
                <c:pt idx="256">
                  <c:v>23.928571428571427</c:v>
                </c:pt>
                <c:pt idx="257">
                  <c:v>23.785714285714285</c:v>
                </c:pt>
                <c:pt idx="258">
                  <c:v>23.5</c:v>
                </c:pt>
                <c:pt idx="259">
                  <c:v>23.642857142857142</c:v>
                </c:pt>
                <c:pt idx="260">
                  <c:v>23.642857142857142</c:v>
                </c:pt>
                <c:pt idx="261">
                  <c:v>23.642857142857142</c:v>
                </c:pt>
                <c:pt idx="262">
                  <c:v>23.642857142857142</c:v>
                </c:pt>
                <c:pt idx="263">
                  <c:v>23.642857142857142</c:v>
                </c:pt>
                <c:pt idx="264">
                  <c:v>23.642857142857142</c:v>
                </c:pt>
                <c:pt idx="265">
                  <c:v>23.571428571428573</c:v>
                </c:pt>
                <c:pt idx="266">
                  <c:v>23.714285714285715</c:v>
                </c:pt>
                <c:pt idx="267">
                  <c:v>23.642857142857142</c:v>
                </c:pt>
                <c:pt idx="268">
                  <c:v>23.642857142857142</c:v>
                </c:pt>
                <c:pt idx="269">
                  <c:v>23.571428571428573</c:v>
                </c:pt>
                <c:pt idx="270">
                  <c:v>23.5</c:v>
                </c:pt>
                <c:pt idx="271">
                  <c:v>23.571428571428573</c:v>
                </c:pt>
                <c:pt idx="272">
                  <c:v>23.428571428571427</c:v>
                </c:pt>
                <c:pt idx="273">
                  <c:v>23.214285714285715</c:v>
                </c:pt>
                <c:pt idx="274">
                  <c:v>23.214285714285715</c:v>
                </c:pt>
                <c:pt idx="275">
                  <c:v>23.285714285714285</c:v>
                </c:pt>
                <c:pt idx="276">
                  <c:v>23.357142857142858</c:v>
                </c:pt>
                <c:pt idx="277">
                  <c:v>23.428571428571427</c:v>
                </c:pt>
                <c:pt idx="278">
                  <c:v>23.5</c:v>
                </c:pt>
                <c:pt idx="279">
                  <c:v>23.571428571428573</c:v>
                </c:pt>
                <c:pt idx="280">
                  <c:v>23.5</c:v>
                </c:pt>
                <c:pt idx="281">
                  <c:v>23.5</c:v>
                </c:pt>
                <c:pt idx="282">
                  <c:v>23.5</c:v>
                </c:pt>
                <c:pt idx="283">
                  <c:v>23.5</c:v>
                </c:pt>
                <c:pt idx="284">
                  <c:v>23.5</c:v>
                </c:pt>
                <c:pt idx="285">
                  <c:v>23.5</c:v>
                </c:pt>
                <c:pt idx="286">
                  <c:v>23.571428571428573</c:v>
                </c:pt>
                <c:pt idx="287">
                  <c:v>23.714285714285715</c:v>
                </c:pt>
                <c:pt idx="288">
                  <c:v>24.071428571428573</c:v>
                </c:pt>
                <c:pt idx="289">
                  <c:v>24.071428571428573</c:v>
                </c:pt>
                <c:pt idx="290">
                  <c:v>23.928571428571427</c:v>
                </c:pt>
                <c:pt idx="291">
                  <c:v>23.857142857142858</c:v>
                </c:pt>
                <c:pt idx="292">
                  <c:v>23.785714285714285</c:v>
                </c:pt>
                <c:pt idx="293">
                  <c:v>23.714285714285715</c:v>
                </c:pt>
                <c:pt idx="294">
                  <c:v>23.714285714285715</c:v>
                </c:pt>
                <c:pt idx="295">
                  <c:v>23.785714285714285</c:v>
                </c:pt>
                <c:pt idx="296">
                  <c:v>23.785714285714285</c:v>
                </c:pt>
                <c:pt idx="297">
                  <c:v>23.785714285714285</c:v>
                </c:pt>
                <c:pt idx="298">
                  <c:v>23.785714285714285</c:v>
                </c:pt>
                <c:pt idx="299">
                  <c:v>23.714285714285715</c:v>
                </c:pt>
                <c:pt idx="300">
                  <c:v>23.642857142857142</c:v>
                </c:pt>
                <c:pt idx="301">
                  <c:v>23.5</c:v>
                </c:pt>
                <c:pt idx="302">
                  <c:v>23.214285714285715</c:v>
                </c:pt>
                <c:pt idx="303">
                  <c:v>23.428571428571427</c:v>
                </c:pt>
                <c:pt idx="304">
                  <c:v>23.571428571428573</c:v>
                </c:pt>
                <c:pt idx="305">
                  <c:v>23.571428571428573</c:v>
                </c:pt>
                <c:pt idx="306">
                  <c:v>23.571428571428573</c:v>
                </c:pt>
                <c:pt idx="307">
                  <c:v>23.571428571428573</c:v>
                </c:pt>
                <c:pt idx="308">
                  <c:v>23.5</c:v>
                </c:pt>
                <c:pt idx="309">
                  <c:v>23.428571428571427</c:v>
                </c:pt>
                <c:pt idx="310">
                  <c:v>23.428571428571427</c:v>
                </c:pt>
                <c:pt idx="311">
                  <c:v>23.428571428571427</c:v>
                </c:pt>
                <c:pt idx="312">
                  <c:v>23.428571428571427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23.428571428571427</c:v>
                </c:pt>
                <c:pt idx="317">
                  <c:v>23.071428571428573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23.142857142857142</c:v>
                </c:pt>
                <c:pt idx="324">
                  <c:v>23.285714285714285</c:v>
                </c:pt>
                <c:pt idx="325">
                  <c:v>23.285714285714285</c:v>
                </c:pt>
                <c:pt idx="326">
                  <c:v>23.285714285714285</c:v>
                </c:pt>
                <c:pt idx="327">
                  <c:v>23.357142857142858</c:v>
                </c:pt>
                <c:pt idx="328">
                  <c:v>23.357142857142858</c:v>
                </c:pt>
                <c:pt idx="329">
                  <c:v>23.357142857142858</c:v>
                </c:pt>
                <c:pt idx="330">
                  <c:v>23.285714285714285</c:v>
                </c:pt>
                <c:pt idx="331">
                  <c:v>23.285714285714285</c:v>
                </c:pt>
                <c:pt idx="332">
                  <c:v>23.214285714285715</c:v>
                </c:pt>
                <c:pt idx="333">
                  <c:v>23.142857142857142</c:v>
                </c:pt>
                <c:pt idx="334">
                  <c:v>23.142857142857142</c:v>
                </c:pt>
                <c:pt idx="335">
                  <c:v>23.142857142857142</c:v>
                </c:pt>
                <c:pt idx="336">
                  <c:v>23.071428571428573</c:v>
                </c:pt>
                <c:pt idx="337">
                  <c:v>22.928571428571427</c:v>
                </c:pt>
                <c:pt idx="338">
                  <c:v>22.714285714285715</c:v>
                </c:pt>
                <c:pt idx="339">
                  <c:v>22.642857142857142</c:v>
                </c:pt>
                <c:pt idx="340">
                  <c:v>22.571428571428573</c:v>
                </c:pt>
                <c:pt idx="341">
                  <c:v>22.428571428571427</c:v>
                </c:pt>
                <c:pt idx="342">
                  <c:v>22.357142857142858</c:v>
                </c:pt>
                <c:pt idx="343">
                  <c:v>22.285714285714285</c:v>
                </c:pt>
                <c:pt idx="344">
                  <c:v>22.285714285714285</c:v>
                </c:pt>
                <c:pt idx="345">
                  <c:v>22.285714285714285</c:v>
                </c:pt>
                <c:pt idx="346">
                  <c:v>22.285714285714285</c:v>
                </c:pt>
                <c:pt idx="347">
                  <c:v>22.357142857142858</c:v>
                </c:pt>
                <c:pt idx="348">
                  <c:v>22.285714285714285</c:v>
                </c:pt>
                <c:pt idx="349">
                  <c:v>22.214285714285715</c:v>
                </c:pt>
                <c:pt idx="350">
                  <c:v>22.214285714285715</c:v>
                </c:pt>
                <c:pt idx="351">
                  <c:v>22.142857142857142</c:v>
                </c:pt>
                <c:pt idx="352">
                  <c:v>22.142857142857142</c:v>
                </c:pt>
                <c:pt idx="353">
                  <c:v>22.142857142857142</c:v>
                </c:pt>
                <c:pt idx="354">
                  <c:v>22.142857142857142</c:v>
                </c:pt>
                <c:pt idx="355">
                  <c:v>22.071428571428573</c:v>
                </c:pt>
                <c:pt idx="356">
                  <c:v>22.142857142857142</c:v>
                </c:pt>
                <c:pt idx="357">
                  <c:v>22.142857142857142</c:v>
                </c:pt>
                <c:pt idx="358">
                  <c:v>22.142857142857142</c:v>
                </c:pt>
                <c:pt idx="359">
                  <c:v>22.214285714285715</c:v>
                </c:pt>
                <c:pt idx="360">
                  <c:v>22.285714285714285</c:v>
                </c:pt>
                <c:pt idx="361">
                  <c:v>22.285714285714285</c:v>
                </c:pt>
                <c:pt idx="362">
                  <c:v>22.428571428571427</c:v>
                </c:pt>
                <c:pt idx="363">
                  <c:v>22.5</c:v>
                </c:pt>
                <c:pt idx="364">
                  <c:v>22.642857142857142</c:v>
                </c:pt>
                <c:pt idx="365">
                  <c:v>22.714285714285715</c:v>
                </c:pt>
                <c:pt idx="366">
                  <c:v>22.714285714285715</c:v>
                </c:pt>
                <c:pt idx="367">
                  <c:v>22.785714285714285</c:v>
                </c:pt>
                <c:pt idx="368">
                  <c:v>22.857142857142858</c:v>
                </c:pt>
                <c:pt idx="369">
                  <c:v>22.928571428571427</c:v>
                </c:pt>
                <c:pt idx="370">
                  <c:v>22.928571428571427</c:v>
                </c:pt>
                <c:pt idx="371">
                  <c:v>22.928571428571427</c:v>
                </c:pt>
                <c:pt idx="372">
                  <c:v>23</c:v>
                </c:pt>
                <c:pt idx="373">
                  <c:v>22.928571428571427</c:v>
                </c:pt>
                <c:pt idx="374">
                  <c:v>22.857142857142858</c:v>
                </c:pt>
                <c:pt idx="375">
                  <c:v>22.785714285714285</c:v>
                </c:pt>
                <c:pt idx="376">
                  <c:v>22.714285714285715</c:v>
                </c:pt>
                <c:pt idx="377">
                  <c:v>22.714285714285715</c:v>
                </c:pt>
                <c:pt idx="378">
                  <c:v>22.571428571428573</c:v>
                </c:pt>
                <c:pt idx="379">
                  <c:v>22.571428571428573</c:v>
                </c:pt>
                <c:pt idx="380">
                  <c:v>22.571428571428573</c:v>
                </c:pt>
                <c:pt idx="381">
                  <c:v>22.5</c:v>
                </c:pt>
                <c:pt idx="382">
                  <c:v>22.428571428571427</c:v>
                </c:pt>
                <c:pt idx="383">
                  <c:v>22.357142857142858</c:v>
                </c:pt>
                <c:pt idx="384">
                  <c:v>22.285714285714285</c:v>
                </c:pt>
                <c:pt idx="385">
                  <c:v>22.285714285714285</c:v>
                </c:pt>
                <c:pt idx="386">
                  <c:v>22.285714285714285</c:v>
                </c:pt>
                <c:pt idx="387">
                  <c:v>22.285714285714285</c:v>
                </c:pt>
                <c:pt idx="388">
                  <c:v>22.357142857142858</c:v>
                </c:pt>
                <c:pt idx="389">
                  <c:v>22.357142857142858</c:v>
                </c:pt>
                <c:pt idx="390">
                  <c:v>22.285714285714285</c:v>
                </c:pt>
                <c:pt idx="391">
                  <c:v>22.214285714285715</c:v>
                </c:pt>
                <c:pt idx="392">
                  <c:v>22.214285714285715</c:v>
                </c:pt>
                <c:pt idx="393">
                  <c:v>22.142857142857142</c:v>
                </c:pt>
                <c:pt idx="394">
                  <c:v>22.142857142857142</c:v>
                </c:pt>
                <c:pt idx="395">
                  <c:v>22.142857142857142</c:v>
                </c:pt>
                <c:pt idx="396">
                  <c:v>22.214285714285715</c:v>
                </c:pt>
                <c:pt idx="397">
                  <c:v>22.214285714285715</c:v>
                </c:pt>
                <c:pt idx="398">
                  <c:v>22.214285714285715</c:v>
                </c:pt>
                <c:pt idx="399">
                  <c:v>22.214285714285715</c:v>
                </c:pt>
                <c:pt idx="400">
                  <c:v>22.142857142857142</c:v>
                </c:pt>
                <c:pt idx="401">
                  <c:v>22.142857142857142</c:v>
                </c:pt>
                <c:pt idx="402">
                  <c:v>22.142857142857142</c:v>
                </c:pt>
                <c:pt idx="403">
                  <c:v>22.142857142857142</c:v>
                </c:pt>
                <c:pt idx="404">
                  <c:v>22.142857142857142</c:v>
                </c:pt>
                <c:pt idx="405">
                  <c:v>22.142857142857142</c:v>
                </c:pt>
                <c:pt idx="406">
                  <c:v>22.214285714285715</c:v>
                </c:pt>
                <c:pt idx="407">
                  <c:v>22.214285714285715</c:v>
                </c:pt>
                <c:pt idx="408">
                  <c:v>22.285714285714285</c:v>
                </c:pt>
                <c:pt idx="409">
                  <c:v>22.357142857142858</c:v>
                </c:pt>
                <c:pt idx="410">
                  <c:v>22.357142857142858</c:v>
                </c:pt>
                <c:pt idx="411">
                  <c:v>22.357142857142858</c:v>
                </c:pt>
                <c:pt idx="412">
                  <c:v>22.357142857142858</c:v>
                </c:pt>
                <c:pt idx="413">
                  <c:v>22.357142857142858</c:v>
                </c:pt>
                <c:pt idx="414">
                  <c:v>22.357142857142858</c:v>
                </c:pt>
                <c:pt idx="415">
                  <c:v>22.357142857142858</c:v>
                </c:pt>
                <c:pt idx="416">
                  <c:v>22.357142857142858</c:v>
                </c:pt>
                <c:pt idx="417">
                  <c:v>22.357142857142858</c:v>
                </c:pt>
                <c:pt idx="418">
                  <c:v>22.357142857142858</c:v>
                </c:pt>
                <c:pt idx="419">
                  <c:v>22.357142857142858</c:v>
                </c:pt>
                <c:pt idx="420">
                  <c:v>22.285714285714285</c:v>
                </c:pt>
                <c:pt idx="421">
                  <c:v>23.357142857142858</c:v>
                </c:pt>
                <c:pt idx="422">
                  <c:v>24.071428571428573</c:v>
                </c:pt>
                <c:pt idx="423">
                  <c:v>25.214285714285715</c:v>
                </c:pt>
                <c:pt idx="424">
                  <c:v>26.642857142857142</c:v>
                </c:pt>
                <c:pt idx="425">
                  <c:v>27.642857142857142</c:v>
                </c:pt>
                <c:pt idx="426">
                  <c:v>28.285714285714285</c:v>
                </c:pt>
                <c:pt idx="427">
                  <c:v>28.928571428571427</c:v>
                </c:pt>
                <c:pt idx="428">
                  <c:v>29.5</c:v>
                </c:pt>
                <c:pt idx="429">
                  <c:v>29.928571428571427</c:v>
                </c:pt>
                <c:pt idx="430">
                  <c:v>30.357142857142858</c:v>
                </c:pt>
                <c:pt idx="431">
                  <c:v>30.857142857142858</c:v>
                </c:pt>
                <c:pt idx="432">
                  <c:v>31.142857142857142</c:v>
                </c:pt>
                <c:pt idx="433">
                  <c:v>31.357142857142858</c:v>
                </c:pt>
                <c:pt idx="434">
                  <c:v>31.428571428571427</c:v>
                </c:pt>
                <c:pt idx="435">
                  <c:v>30.428571428571427</c:v>
                </c:pt>
                <c:pt idx="436">
                  <c:v>29.714285714285715</c:v>
                </c:pt>
                <c:pt idx="437">
                  <c:v>28.642857142857142</c:v>
                </c:pt>
                <c:pt idx="438">
                  <c:v>27.285714285714285</c:v>
                </c:pt>
                <c:pt idx="439">
                  <c:v>26.428571428571427</c:v>
                </c:pt>
                <c:pt idx="440">
                  <c:v>26.071428571428573</c:v>
                </c:pt>
                <c:pt idx="441">
                  <c:v>25.80612244897959</c:v>
                </c:pt>
                <c:pt idx="442">
                  <c:v>27.020408163265305</c:v>
                </c:pt>
                <c:pt idx="443">
                  <c:v>29.80612244897959</c:v>
                </c:pt>
                <c:pt idx="444">
                  <c:v>32.377551020408163</c:v>
                </c:pt>
                <c:pt idx="445">
                  <c:v>34.806122448979593</c:v>
                </c:pt>
                <c:pt idx="446">
                  <c:v>36.948979591836732</c:v>
                </c:pt>
                <c:pt idx="447">
                  <c:v>37.091836734693871</c:v>
                </c:pt>
                <c:pt idx="448">
                  <c:v>37.448979591836732</c:v>
                </c:pt>
                <c:pt idx="449">
                  <c:v>37.734693877551017</c:v>
                </c:pt>
                <c:pt idx="450">
                  <c:v>37.948979591836732</c:v>
                </c:pt>
                <c:pt idx="451">
                  <c:v>38.163265306122447</c:v>
                </c:pt>
                <c:pt idx="452">
                  <c:v>38.377551020408156</c:v>
                </c:pt>
                <c:pt idx="453">
                  <c:v>38.448979591836732</c:v>
                </c:pt>
                <c:pt idx="454">
                  <c:v>38.377551020408156</c:v>
                </c:pt>
                <c:pt idx="455">
                  <c:v>38.214285714285715</c:v>
                </c:pt>
                <c:pt idx="456">
                  <c:v>36.714285714285715</c:v>
                </c:pt>
                <c:pt idx="457">
                  <c:v>33.857142857142854</c:v>
                </c:pt>
                <c:pt idx="458">
                  <c:v>31.071428571428573</c:v>
                </c:pt>
                <c:pt idx="459">
                  <c:v>28.357142857142858</c:v>
                </c:pt>
                <c:pt idx="460">
                  <c:v>26.285714285714285</c:v>
                </c:pt>
                <c:pt idx="461">
                  <c:v>26.071428571428573</c:v>
                </c:pt>
                <c:pt idx="462">
                  <c:v>25.857142857142858</c:v>
                </c:pt>
                <c:pt idx="463">
                  <c:v>25.642857142857142</c:v>
                </c:pt>
                <c:pt idx="464">
                  <c:v>25.5</c:v>
                </c:pt>
                <c:pt idx="465">
                  <c:v>25.285714285714285</c:v>
                </c:pt>
                <c:pt idx="466">
                  <c:v>25.142857142857142</c:v>
                </c:pt>
                <c:pt idx="467">
                  <c:v>25.071428571428573</c:v>
                </c:pt>
                <c:pt idx="468">
                  <c:v>25.142857142857142</c:v>
                </c:pt>
                <c:pt idx="469">
                  <c:v>25.142857142857142</c:v>
                </c:pt>
                <c:pt idx="470">
                  <c:v>25.357142857142858</c:v>
                </c:pt>
                <c:pt idx="471">
                  <c:v>25.214285714285715</c:v>
                </c:pt>
                <c:pt idx="472">
                  <c:v>25.142857142857142</c:v>
                </c:pt>
                <c:pt idx="473">
                  <c:v>25.142857142857142</c:v>
                </c:pt>
                <c:pt idx="474">
                  <c:v>25</c:v>
                </c:pt>
                <c:pt idx="475">
                  <c:v>25.071428571428573</c:v>
                </c:pt>
                <c:pt idx="476">
                  <c:v>25</c:v>
                </c:pt>
                <c:pt idx="477">
                  <c:v>25.071428571428573</c:v>
                </c:pt>
                <c:pt idx="478">
                  <c:v>25.071428571428573</c:v>
                </c:pt>
                <c:pt idx="479">
                  <c:v>25.071428571428573</c:v>
                </c:pt>
                <c:pt idx="480">
                  <c:v>25.071428571428573</c:v>
                </c:pt>
                <c:pt idx="481">
                  <c:v>25</c:v>
                </c:pt>
                <c:pt idx="482">
                  <c:v>24.928571428571427</c:v>
                </c:pt>
                <c:pt idx="483">
                  <c:v>25.142857142857142</c:v>
                </c:pt>
                <c:pt idx="484">
                  <c:v>24.785714285714285</c:v>
                </c:pt>
                <c:pt idx="485">
                  <c:v>24.785714285714285</c:v>
                </c:pt>
                <c:pt idx="486">
                  <c:v>24.785714285714285</c:v>
                </c:pt>
                <c:pt idx="487">
                  <c:v>24.857142857142858</c:v>
                </c:pt>
                <c:pt idx="488">
                  <c:v>24.857142857142858</c:v>
                </c:pt>
                <c:pt idx="489">
                  <c:v>24.714285714285715</c:v>
                </c:pt>
                <c:pt idx="490">
                  <c:v>24.642857142857142</c:v>
                </c:pt>
                <c:pt idx="491">
                  <c:v>24.5</c:v>
                </c:pt>
                <c:pt idx="492">
                  <c:v>24.428571428571427</c:v>
                </c:pt>
                <c:pt idx="493">
                  <c:v>24.357142857142858</c:v>
                </c:pt>
                <c:pt idx="494">
                  <c:v>24.285714285714285</c:v>
                </c:pt>
                <c:pt idx="495">
                  <c:v>24.357142857142858</c:v>
                </c:pt>
                <c:pt idx="496">
                  <c:v>24.214285714285715</c:v>
                </c:pt>
                <c:pt idx="497">
                  <c:v>23.877551020408163</c:v>
                </c:pt>
                <c:pt idx="498">
                  <c:v>23.80612244897959</c:v>
                </c:pt>
                <c:pt idx="499">
                  <c:v>23.663265306122447</c:v>
                </c:pt>
                <c:pt idx="500">
                  <c:v>23.520408163265305</c:v>
                </c:pt>
                <c:pt idx="501">
                  <c:v>23.377551020408163</c:v>
                </c:pt>
                <c:pt idx="502">
                  <c:v>23.23469387755102</c:v>
                </c:pt>
                <c:pt idx="503">
                  <c:v>23.23469387755102</c:v>
                </c:pt>
                <c:pt idx="504">
                  <c:v>23.23469387755102</c:v>
                </c:pt>
                <c:pt idx="505">
                  <c:v>23.23469387755102</c:v>
                </c:pt>
                <c:pt idx="506">
                  <c:v>23.30612244897959</c:v>
                </c:pt>
                <c:pt idx="507">
                  <c:v>23.377551020408163</c:v>
                </c:pt>
                <c:pt idx="508">
                  <c:v>23.30612244897959</c:v>
                </c:pt>
                <c:pt idx="509">
                  <c:v>23.30612244897959</c:v>
                </c:pt>
                <c:pt idx="510">
                  <c:v>23.377551020408163</c:v>
                </c:pt>
                <c:pt idx="511">
                  <c:v>23.142857142857142</c:v>
                </c:pt>
                <c:pt idx="512">
                  <c:v>23.071428571428573</c:v>
                </c:pt>
                <c:pt idx="513">
                  <c:v>23.071428571428573</c:v>
                </c:pt>
                <c:pt idx="514">
                  <c:v>23.071428571428573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22.857142857142858</c:v>
                </c:pt>
                <c:pt idx="521">
                  <c:v>22.785714285714285</c:v>
                </c:pt>
                <c:pt idx="522">
                  <c:v>22.785714285714285</c:v>
                </c:pt>
                <c:pt idx="523">
                  <c:v>22.714285714285715</c:v>
                </c:pt>
                <c:pt idx="524">
                  <c:v>22.642857142857142</c:v>
                </c:pt>
                <c:pt idx="525">
                  <c:v>22.857142857142858</c:v>
                </c:pt>
                <c:pt idx="526">
                  <c:v>22.928571428571427</c:v>
                </c:pt>
                <c:pt idx="527">
                  <c:v>22.928571428571427</c:v>
                </c:pt>
                <c:pt idx="528">
                  <c:v>22.928571428571427</c:v>
                </c:pt>
                <c:pt idx="529">
                  <c:v>22.928571428571427</c:v>
                </c:pt>
                <c:pt idx="530">
                  <c:v>22.928571428571427</c:v>
                </c:pt>
                <c:pt idx="531">
                  <c:v>22.928571428571427</c:v>
                </c:pt>
                <c:pt idx="532">
                  <c:v>22.928571428571427</c:v>
                </c:pt>
                <c:pt idx="533">
                  <c:v>22.857142857142858</c:v>
                </c:pt>
                <c:pt idx="534">
                  <c:v>22.857142857142858</c:v>
                </c:pt>
                <c:pt idx="535">
                  <c:v>22.785714285714285</c:v>
                </c:pt>
                <c:pt idx="536">
                  <c:v>22.714285714285715</c:v>
                </c:pt>
                <c:pt idx="537">
                  <c:v>22.714285714285715</c:v>
                </c:pt>
                <c:pt idx="538">
                  <c:v>22.642857142857142</c:v>
                </c:pt>
                <c:pt idx="539">
                  <c:v>22.571428571428573</c:v>
                </c:pt>
                <c:pt idx="540">
                  <c:v>22.5</c:v>
                </c:pt>
                <c:pt idx="541">
                  <c:v>22.428571428571427</c:v>
                </c:pt>
                <c:pt idx="542">
                  <c:v>22.357142857142858</c:v>
                </c:pt>
                <c:pt idx="543">
                  <c:v>22.285714285714285</c:v>
                </c:pt>
                <c:pt idx="544">
                  <c:v>22.214285714285715</c:v>
                </c:pt>
                <c:pt idx="545">
                  <c:v>22.142857142857142</c:v>
                </c:pt>
                <c:pt idx="546">
                  <c:v>22.071428571428573</c:v>
                </c:pt>
                <c:pt idx="547">
                  <c:v>22.071428571428573</c:v>
                </c:pt>
                <c:pt idx="548">
                  <c:v>22.071428571428573</c:v>
                </c:pt>
                <c:pt idx="549">
                  <c:v>22.071428571428573</c:v>
                </c:pt>
                <c:pt idx="550">
                  <c:v>22.071428571428573</c:v>
                </c:pt>
                <c:pt idx="551">
                  <c:v>22.071428571428573</c:v>
                </c:pt>
                <c:pt idx="552">
                  <c:v>22.142857142857142</c:v>
                </c:pt>
                <c:pt idx="553">
                  <c:v>22.214285714285715</c:v>
                </c:pt>
                <c:pt idx="554">
                  <c:v>22.285714285714285</c:v>
                </c:pt>
                <c:pt idx="555">
                  <c:v>22.357142857142858</c:v>
                </c:pt>
                <c:pt idx="556">
                  <c:v>22.357142857142858</c:v>
                </c:pt>
                <c:pt idx="557">
                  <c:v>22.357142857142858</c:v>
                </c:pt>
                <c:pt idx="558">
                  <c:v>22.357142857142858</c:v>
                </c:pt>
                <c:pt idx="559">
                  <c:v>22.428571428571427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22.571428571428573</c:v>
                </c:pt>
                <c:pt idx="564">
                  <c:v>22.642857142857142</c:v>
                </c:pt>
                <c:pt idx="565">
                  <c:v>22.642857142857142</c:v>
                </c:pt>
                <c:pt idx="566">
                  <c:v>23.285714285714285</c:v>
                </c:pt>
                <c:pt idx="567">
                  <c:v>23.285714285714285</c:v>
                </c:pt>
                <c:pt idx="568">
                  <c:v>23.285714285714285</c:v>
                </c:pt>
                <c:pt idx="569">
                  <c:v>23.285714285714285</c:v>
                </c:pt>
                <c:pt idx="570">
                  <c:v>23.285714285714285</c:v>
                </c:pt>
                <c:pt idx="571">
                  <c:v>23.285714285714285</c:v>
                </c:pt>
                <c:pt idx="572">
                  <c:v>23.357142857142858</c:v>
                </c:pt>
                <c:pt idx="573">
                  <c:v>23.357142857142858</c:v>
                </c:pt>
                <c:pt idx="574">
                  <c:v>23.357142857142858</c:v>
                </c:pt>
                <c:pt idx="575">
                  <c:v>23.428571428571427</c:v>
                </c:pt>
                <c:pt idx="576">
                  <c:v>23.5</c:v>
                </c:pt>
                <c:pt idx="577">
                  <c:v>23.5</c:v>
                </c:pt>
                <c:pt idx="578">
                  <c:v>23.5</c:v>
                </c:pt>
                <c:pt idx="579">
                  <c:v>23.571428571428573</c:v>
                </c:pt>
                <c:pt idx="580">
                  <c:v>23.214285714285715</c:v>
                </c:pt>
                <c:pt idx="581">
                  <c:v>23.285714285714285</c:v>
                </c:pt>
                <c:pt idx="582">
                  <c:v>23.285714285714285</c:v>
                </c:pt>
                <c:pt idx="583">
                  <c:v>23.285714285714285</c:v>
                </c:pt>
                <c:pt idx="584">
                  <c:v>23.285714285714285</c:v>
                </c:pt>
                <c:pt idx="585">
                  <c:v>23.357142857142858</c:v>
                </c:pt>
                <c:pt idx="586">
                  <c:v>23.285714285714285</c:v>
                </c:pt>
                <c:pt idx="587">
                  <c:v>23.285714285714285</c:v>
                </c:pt>
                <c:pt idx="588">
                  <c:v>23.214285714285715</c:v>
                </c:pt>
                <c:pt idx="589">
                  <c:v>23.428571428571427</c:v>
                </c:pt>
                <c:pt idx="590">
                  <c:v>23.428571428571427</c:v>
                </c:pt>
                <c:pt idx="591">
                  <c:v>23.428571428571427</c:v>
                </c:pt>
                <c:pt idx="592">
                  <c:v>23.5</c:v>
                </c:pt>
                <c:pt idx="593">
                  <c:v>23.428571428571427</c:v>
                </c:pt>
                <c:pt idx="594">
                  <c:v>23.142857142857142</c:v>
                </c:pt>
                <c:pt idx="595">
                  <c:v>23.071428571428573</c:v>
                </c:pt>
                <c:pt idx="596">
                  <c:v>23.357142857142858</c:v>
                </c:pt>
                <c:pt idx="597">
                  <c:v>23.357142857142858</c:v>
                </c:pt>
                <c:pt idx="598">
                  <c:v>23.428571428571427</c:v>
                </c:pt>
                <c:pt idx="599">
                  <c:v>23.357142857142858</c:v>
                </c:pt>
                <c:pt idx="600">
                  <c:v>23.357142857142858</c:v>
                </c:pt>
                <c:pt idx="601">
                  <c:v>23.357142857142858</c:v>
                </c:pt>
                <c:pt idx="602">
                  <c:v>23.428571428571427</c:v>
                </c:pt>
                <c:pt idx="603">
                  <c:v>23.5</c:v>
                </c:pt>
                <c:pt idx="604">
                  <c:v>23.5</c:v>
                </c:pt>
                <c:pt idx="605">
                  <c:v>23.428571428571427</c:v>
                </c:pt>
                <c:pt idx="606">
                  <c:v>23.285714285714285</c:v>
                </c:pt>
                <c:pt idx="607">
                  <c:v>23.214285714285715</c:v>
                </c:pt>
                <c:pt idx="608">
                  <c:v>23.142857142857142</c:v>
                </c:pt>
                <c:pt idx="609">
                  <c:v>23.071428571428573</c:v>
                </c:pt>
                <c:pt idx="610">
                  <c:v>22.714285714285715</c:v>
                </c:pt>
                <c:pt idx="611">
                  <c:v>22.642857142857142</c:v>
                </c:pt>
                <c:pt idx="612">
                  <c:v>22.571428571428573</c:v>
                </c:pt>
                <c:pt idx="613">
                  <c:v>22.571428571428573</c:v>
                </c:pt>
                <c:pt idx="614">
                  <c:v>22.571428571428573</c:v>
                </c:pt>
                <c:pt idx="615">
                  <c:v>22.5</c:v>
                </c:pt>
                <c:pt idx="616">
                  <c:v>22.5</c:v>
                </c:pt>
                <c:pt idx="617">
                  <c:v>22.142857142857142</c:v>
                </c:pt>
                <c:pt idx="618">
                  <c:v>22.071428571428573</c:v>
                </c:pt>
                <c:pt idx="619">
                  <c:v>22.071428571428573</c:v>
                </c:pt>
                <c:pt idx="620">
                  <c:v>22.071428571428573</c:v>
                </c:pt>
                <c:pt idx="621">
                  <c:v>22.071428571428573</c:v>
                </c:pt>
                <c:pt idx="622">
                  <c:v>22.142857142857142</c:v>
                </c:pt>
                <c:pt idx="623">
                  <c:v>22.142857142857142</c:v>
                </c:pt>
                <c:pt idx="624">
                  <c:v>22.142857142857142</c:v>
                </c:pt>
                <c:pt idx="625">
                  <c:v>22.142857142857142</c:v>
                </c:pt>
                <c:pt idx="626">
                  <c:v>22.142857142857142</c:v>
                </c:pt>
                <c:pt idx="627">
                  <c:v>22.142857142857142</c:v>
                </c:pt>
                <c:pt idx="628">
                  <c:v>22.214285714285715</c:v>
                </c:pt>
                <c:pt idx="629">
                  <c:v>22.285714285714285</c:v>
                </c:pt>
                <c:pt idx="630">
                  <c:v>22.214285714285715</c:v>
                </c:pt>
                <c:pt idx="631">
                  <c:v>22.285714285714285</c:v>
                </c:pt>
                <c:pt idx="632">
                  <c:v>22.357142857142858</c:v>
                </c:pt>
                <c:pt idx="633">
                  <c:v>22.357142857142858</c:v>
                </c:pt>
                <c:pt idx="634">
                  <c:v>22.428571428571427</c:v>
                </c:pt>
                <c:pt idx="635">
                  <c:v>22.428571428571427</c:v>
                </c:pt>
                <c:pt idx="636">
                  <c:v>22.357142857142858</c:v>
                </c:pt>
                <c:pt idx="637">
                  <c:v>22.357142857142858</c:v>
                </c:pt>
                <c:pt idx="638">
                  <c:v>22.357142857142858</c:v>
                </c:pt>
                <c:pt idx="639">
                  <c:v>22.428571428571427</c:v>
                </c:pt>
                <c:pt idx="640">
                  <c:v>22.5</c:v>
                </c:pt>
                <c:pt idx="641">
                  <c:v>22.571428571428573</c:v>
                </c:pt>
                <c:pt idx="642">
                  <c:v>22.571428571428573</c:v>
                </c:pt>
                <c:pt idx="643">
                  <c:v>22.5</c:v>
                </c:pt>
                <c:pt idx="644">
                  <c:v>22.571428571428573</c:v>
                </c:pt>
                <c:pt idx="645">
                  <c:v>22.571428571428573</c:v>
                </c:pt>
                <c:pt idx="646">
                  <c:v>22.5</c:v>
                </c:pt>
                <c:pt idx="647">
                  <c:v>22.571428571428573</c:v>
                </c:pt>
                <c:pt idx="648">
                  <c:v>22.5</c:v>
                </c:pt>
                <c:pt idx="649">
                  <c:v>22.5</c:v>
                </c:pt>
                <c:pt idx="650">
                  <c:v>22.5</c:v>
                </c:pt>
                <c:pt idx="651">
                  <c:v>22.5</c:v>
                </c:pt>
                <c:pt idx="652">
                  <c:v>22.5</c:v>
                </c:pt>
                <c:pt idx="653">
                  <c:v>22.428571428571427</c:v>
                </c:pt>
                <c:pt idx="654">
                  <c:v>22.357142857142858</c:v>
                </c:pt>
                <c:pt idx="655">
                  <c:v>22.285714285714285</c:v>
                </c:pt>
                <c:pt idx="656">
                  <c:v>22.214285714285715</c:v>
                </c:pt>
                <c:pt idx="657">
                  <c:v>22.571428571428573</c:v>
                </c:pt>
                <c:pt idx="658">
                  <c:v>22.571428571428573</c:v>
                </c:pt>
                <c:pt idx="659">
                  <c:v>22.571428571428573</c:v>
                </c:pt>
                <c:pt idx="660">
                  <c:v>22.642857142857142</c:v>
                </c:pt>
                <c:pt idx="661">
                  <c:v>22.571428571428573</c:v>
                </c:pt>
                <c:pt idx="662">
                  <c:v>22.642857142857142</c:v>
                </c:pt>
                <c:pt idx="663">
                  <c:v>22.714285714285715</c:v>
                </c:pt>
                <c:pt idx="664">
                  <c:v>22.857142857142858</c:v>
                </c:pt>
                <c:pt idx="665">
                  <c:v>22.928571428571427</c:v>
                </c:pt>
                <c:pt idx="666">
                  <c:v>23</c:v>
                </c:pt>
                <c:pt idx="667">
                  <c:v>23</c:v>
                </c:pt>
                <c:pt idx="668">
                  <c:v>23</c:v>
                </c:pt>
                <c:pt idx="669">
                  <c:v>23</c:v>
                </c:pt>
                <c:pt idx="670">
                  <c:v>23.214285714285715</c:v>
                </c:pt>
                <c:pt idx="671">
                  <c:v>24</c:v>
                </c:pt>
                <c:pt idx="672">
                  <c:v>24.071428571428573</c:v>
                </c:pt>
                <c:pt idx="673">
                  <c:v>24.071428571428573</c:v>
                </c:pt>
                <c:pt idx="674">
                  <c:v>24.071428571428573</c:v>
                </c:pt>
                <c:pt idx="675">
                  <c:v>24.214285714285715</c:v>
                </c:pt>
                <c:pt idx="676">
                  <c:v>24.214285714285715</c:v>
                </c:pt>
                <c:pt idx="677">
                  <c:v>24.285714285714285</c:v>
                </c:pt>
                <c:pt idx="678">
                  <c:v>24.285714285714285</c:v>
                </c:pt>
                <c:pt idx="679">
                  <c:v>24.357142857142858</c:v>
                </c:pt>
                <c:pt idx="680">
                  <c:v>24.357142857142858</c:v>
                </c:pt>
                <c:pt idx="681">
                  <c:v>24.357142857142858</c:v>
                </c:pt>
                <c:pt idx="682">
                  <c:v>24.5</c:v>
                </c:pt>
                <c:pt idx="683">
                  <c:v>25.071428571428573</c:v>
                </c:pt>
                <c:pt idx="684">
                  <c:v>25.071428571428573</c:v>
                </c:pt>
                <c:pt idx="685">
                  <c:v>24</c:v>
                </c:pt>
                <c:pt idx="686">
                  <c:v>23.928571428571427</c:v>
                </c:pt>
                <c:pt idx="687">
                  <c:v>23.857142857142858</c:v>
                </c:pt>
                <c:pt idx="688">
                  <c:v>23.714285714285715</c:v>
                </c:pt>
                <c:pt idx="689">
                  <c:v>23.428571428571427</c:v>
                </c:pt>
                <c:pt idx="690">
                  <c:v>23.285714285714285</c:v>
                </c:pt>
                <c:pt idx="691">
                  <c:v>24.142857142857142</c:v>
                </c:pt>
                <c:pt idx="692">
                  <c:v>24.30612244897959</c:v>
                </c:pt>
                <c:pt idx="693">
                  <c:v>25.520408163265305</c:v>
                </c:pt>
                <c:pt idx="694">
                  <c:v>26.80612244897959</c:v>
                </c:pt>
                <c:pt idx="695">
                  <c:v>28.591836734693878</c:v>
                </c:pt>
                <c:pt idx="696">
                  <c:v>29.377551020408163</c:v>
                </c:pt>
                <c:pt idx="697">
                  <c:v>30.80612244897959</c:v>
                </c:pt>
                <c:pt idx="698">
                  <c:v>31.30612244897959</c:v>
                </c:pt>
                <c:pt idx="699">
                  <c:v>32.734693877551017</c:v>
                </c:pt>
                <c:pt idx="700">
                  <c:v>33.591836734693878</c:v>
                </c:pt>
                <c:pt idx="701">
                  <c:v>33.948979591836732</c:v>
                </c:pt>
                <c:pt idx="702">
                  <c:v>34.377551020408163</c:v>
                </c:pt>
                <c:pt idx="703">
                  <c:v>34.806122448979593</c:v>
                </c:pt>
                <c:pt idx="704">
                  <c:v>35.306122448979593</c:v>
                </c:pt>
                <c:pt idx="705">
                  <c:v>34.520408163265309</c:v>
                </c:pt>
                <c:pt idx="706">
                  <c:v>34.5</c:v>
                </c:pt>
                <c:pt idx="707">
                  <c:v>33.357142857142854</c:v>
                </c:pt>
                <c:pt idx="708">
                  <c:v>32.357142857142854</c:v>
                </c:pt>
                <c:pt idx="709">
                  <c:v>30.857142857142858</c:v>
                </c:pt>
                <c:pt idx="710">
                  <c:v>30.285714285714285</c:v>
                </c:pt>
                <c:pt idx="711">
                  <c:v>28.357142857142858</c:v>
                </c:pt>
                <c:pt idx="712">
                  <c:v>27.857142857142858</c:v>
                </c:pt>
                <c:pt idx="713">
                  <c:v>26.5</c:v>
                </c:pt>
                <c:pt idx="714">
                  <c:v>25.714285714285715</c:v>
                </c:pt>
                <c:pt idx="715">
                  <c:v>25.428571428571427</c:v>
                </c:pt>
                <c:pt idx="716">
                  <c:v>25.428571428571427</c:v>
                </c:pt>
                <c:pt idx="717">
                  <c:v>25.285714285714285</c:v>
                </c:pt>
                <c:pt idx="718">
                  <c:v>25.071428571428573</c:v>
                </c:pt>
                <c:pt idx="719">
                  <c:v>25.214285714285715</c:v>
                </c:pt>
                <c:pt idx="720">
                  <c:v>25.214285714285715</c:v>
                </c:pt>
                <c:pt idx="721">
                  <c:v>25.142857142857142</c:v>
                </c:pt>
                <c:pt idx="722">
                  <c:v>25.642857142857142</c:v>
                </c:pt>
                <c:pt idx="723">
                  <c:v>25.571428571428573</c:v>
                </c:pt>
                <c:pt idx="724">
                  <c:v>25.357142857142858</c:v>
                </c:pt>
                <c:pt idx="725">
                  <c:v>25.5</c:v>
                </c:pt>
                <c:pt idx="726">
                  <c:v>25.642857142857142</c:v>
                </c:pt>
                <c:pt idx="727">
                  <c:v>25.857142857142858</c:v>
                </c:pt>
                <c:pt idx="728">
                  <c:v>26</c:v>
                </c:pt>
                <c:pt idx="729">
                  <c:v>26.142857142857142</c:v>
                </c:pt>
                <c:pt idx="730">
                  <c:v>25.928571428571427</c:v>
                </c:pt>
                <c:pt idx="731">
                  <c:v>25.928571428571427</c:v>
                </c:pt>
                <c:pt idx="732">
                  <c:v>25.714285714285715</c:v>
                </c:pt>
                <c:pt idx="733">
                  <c:v>25.571428571428573</c:v>
                </c:pt>
                <c:pt idx="734">
                  <c:v>25.5</c:v>
                </c:pt>
                <c:pt idx="735">
                  <c:v>25.571428571428573</c:v>
                </c:pt>
                <c:pt idx="736">
                  <c:v>24.785714285714285</c:v>
                </c:pt>
                <c:pt idx="737">
                  <c:v>24.714285714285715</c:v>
                </c:pt>
                <c:pt idx="738">
                  <c:v>24.714285714285715</c:v>
                </c:pt>
                <c:pt idx="739">
                  <c:v>24.714285714285715</c:v>
                </c:pt>
                <c:pt idx="740">
                  <c:v>24.5</c:v>
                </c:pt>
                <c:pt idx="741">
                  <c:v>24.285714285714285</c:v>
                </c:pt>
                <c:pt idx="742">
                  <c:v>24.142857142857142</c:v>
                </c:pt>
                <c:pt idx="743">
                  <c:v>24.142857142857142</c:v>
                </c:pt>
                <c:pt idx="744">
                  <c:v>24.214285714285715</c:v>
                </c:pt>
                <c:pt idx="745">
                  <c:v>24.071428571428573</c:v>
                </c:pt>
                <c:pt idx="746">
                  <c:v>24.071428571428573</c:v>
                </c:pt>
                <c:pt idx="747">
                  <c:v>23.857142857142858</c:v>
                </c:pt>
                <c:pt idx="748">
                  <c:v>24.571428571428573</c:v>
                </c:pt>
                <c:pt idx="749">
                  <c:v>24.857142857142858</c:v>
                </c:pt>
                <c:pt idx="750">
                  <c:v>26.428571428571427</c:v>
                </c:pt>
                <c:pt idx="751">
                  <c:v>26.571428571428573</c:v>
                </c:pt>
                <c:pt idx="752">
                  <c:v>26.5</c:v>
                </c:pt>
                <c:pt idx="753">
                  <c:v>26.357142857142858</c:v>
                </c:pt>
                <c:pt idx="754">
                  <c:v>26.285714285714285</c:v>
                </c:pt>
                <c:pt idx="755">
                  <c:v>26.214285714285715</c:v>
                </c:pt>
                <c:pt idx="756">
                  <c:v>26.214285714285715</c:v>
                </c:pt>
                <c:pt idx="757">
                  <c:v>26.214285714285715</c:v>
                </c:pt>
                <c:pt idx="758">
                  <c:v>26.071428571428573</c:v>
                </c:pt>
                <c:pt idx="759">
                  <c:v>26.071428571428573</c:v>
                </c:pt>
                <c:pt idx="760">
                  <c:v>26.142857142857142</c:v>
                </c:pt>
                <c:pt idx="761">
                  <c:v>26.428571428571427</c:v>
                </c:pt>
                <c:pt idx="762">
                  <c:v>25.785714285714285</c:v>
                </c:pt>
                <c:pt idx="763">
                  <c:v>26.285714285714285</c:v>
                </c:pt>
                <c:pt idx="764">
                  <c:v>25.142857142857142</c:v>
                </c:pt>
                <c:pt idx="765">
                  <c:v>25.19387755102041</c:v>
                </c:pt>
                <c:pt idx="766">
                  <c:v>25.336734693877553</c:v>
                </c:pt>
                <c:pt idx="767">
                  <c:v>25.69387755102041</c:v>
                </c:pt>
                <c:pt idx="768">
                  <c:v>26.19387755102041</c:v>
                </c:pt>
                <c:pt idx="769">
                  <c:v>27.19387755102041</c:v>
                </c:pt>
                <c:pt idx="770">
                  <c:v>28.051020408163264</c:v>
                </c:pt>
                <c:pt idx="771">
                  <c:v>29.26530612244898</c:v>
                </c:pt>
                <c:pt idx="772">
                  <c:v>29.76530612244898</c:v>
                </c:pt>
                <c:pt idx="773">
                  <c:v>30.76530612244898</c:v>
                </c:pt>
                <c:pt idx="774">
                  <c:v>30.979591836734695</c:v>
                </c:pt>
                <c:pt idx="775">
                  <c:v>31.122448979591837</c:v>
                </c:pt>
                <c:pt idx="776">
                  <c:v>31.19387755102041</c:v>
                </c:pt>
                <c:pt idx="777">
                  <c:v>30.622448979591837</c:v>
                </c:pt>
                <c:pt idx="778">
                  <c:v>31.122448979591837</c:v>
                </c:pt>
                <c:pt idx="779">
                  <c:v>31.714285714285715</c:v>
                </c:pt>
                <c:pt idx="780">
                  <c:v>32.285714285714285</c:v>
                </c:pt>
                <c:pt idx="781">
                  <c:v>32.285714285714285</c:v>
                </c:pt>
                <c:pt idx="782">
                  <c:v>32.142857142857146</c:v>
                </c:pt>
                <c:pt idx="783">
                  <c:v>31.642857142857142</c:v>
                </c:pt>
                <c:pt idx="784">
                  <c:v>30.785714285714285</c:v>
                </c:pt>
                <c:pt idx="785">
                  <c:v>29.5</c:v>
                </c:pt>
                <c:pt idx="786">
                  <c:v>29.071428571428573</c:v>
                </c:pt>
                <c:pt idx="787">
                  <c:v>28.5</c:v>
                </c:pt>
                <c:pt idx="788">
                  <c:v>28.5</c:v>
                </c:pt>
                <c:pt idx="789">
                  <c:v>28.285714285714285</c:v>
                </c:pt>
                <c:pt idx="790">
                  <c:v>28.285714285714285</c:v>
                </c:pt>
                <c:pt idx="791">
                  <c:v>28.071428571428573</c:v>
                </c:pt>
                <c:pt idx="792">
                  <c:v>27.142857142857142</c:v>
                </c:pt>
                <c:pt idx="793">
                  <c:v>26.5</c:v>
                </c:pt>
                <c:pt idx="794">
                  <c:v>25.857142857142858</c:v>
                </c:pt>
                <c:pt idx="795">
                  <c:v>25.642857142857142</c:v>
                </c:pt>
                <c:pt idx="796">
                  <c:v>25.357142857142858</c:v>
                </c:pt>
                <c:pt idx="797">
                  <c:v>24.928571428571427</c:v>
                </c:pt>
                <c:pt idx="798">
                  <c:v>24.928571428571427</c:v>
                </c:pt>
                <c:pt idx="799">
                  <c:v>25.071428571428573</c:v>
                </c:pt>
                <c:pt idx="800">
                  <c:v>25</c:v>
                </c:pt>
                <c:pt idx="801">
                  <c:v>24.714285714285715</c:v>
                </c:pt>
                <c:pt idx="802">
                  <c:v>24.571428571428573</c:v>
                </c:pt>
                <c:pt idx="803">
                  <c:v>24.571428571428573</c:v>
                </c:pt>
                <c:pt idx="804">
                  <c:v>24.785714285714285</c:v>
                </c:pt>
                <c:pt idx="805">
                  <c:v>24.785714285714285</c:v>
                </c:pt>
                <c:pt idx="806">
                  <c:v>25</c:v>
                </c:pt>
                <c:pt idx="807">
                  <c:v>24.857142857142858</c:v>
                </c:pt>
                <c:pt idx="808">
                  <c:v>24.857142857142858</c:v>
                </c:pt>
                <c:pt idx="809">
                  <c:v>24.285714285714285</c:v>
                </c:pt>
                <c:pt idx="810">
                  <c:v>23.571428571428573</c:v>
                </c:pt>
                <c:pt idx="811">
                  <c:v>22.857142857142858</c:v>
                </c:pt>
                <c:pt idx="812">
                  <c:v>22</c:v>
                </c:pt>
                <c:pt idx="813">
                  <c:v>21.214285714285715</c:v>
                </c:pt>
                <c:pt idx="814">
                  <c:v>20.428571428571427</c:v>
                </c:pt>
                <c:pt idx="815">
                  <c:v>19.5</c:v>
                </c:pt>
                <c:pt idx="816">
                  <c:v>18.785714285714285</c:v>
                </c:pt>
                <c:pt idx="817">
                  <c:v>18</c:v>
                </c:pt>
                <c:pt idx="818">
                  <c:v>16.785714285714285</c:v>
                </c:pt>
                <c:pt idx="819">
                  <c:v>15.857142857142858</c:v>
                </c:pt>
                <c:pt idx="820">
                  <c:v>14.857142857142858</c:v>
                </c:pt>
                <c:pt idx="821">
                  <c:v>13.857142857142858</c:v>
                </c:pt>
                <c:pt idx="822">
                  <c:v>12.857142857142858</c:v>
                </c:pt>
                <c:pt idx="823">
                  <c:v>12.5</c:v>
                </c:pt>
                <c:pt idx="824">
                  <c:v>12.5</c:v>
                </c:pt>
                <c:pt idx="825">
                  <c:v>12.571428571428571</c:v>
                </c:pt>
                <c:pt idx="826">
                  <c:v>12.857142857142858</c:v>
                </c:pt>
                <c:pt idx="827">
                  <c:v>12.714285714285714</c:v>
                </c:pt>
                <c:pt idx="828">
                  <c:v>12.714285714285714</c:v>
                </c:pt>
                <c:pt idx="829">
                  <c:v>12.714285714285714</c:v>
                </c:pt>
                <c:pt idx="830">
                  <c:v>12.428571428571429</c:v>
                </c:pt>
                <c:pt idx="831">
                  <c:v>12.357142857142858</c:v>
                </c:pt>
                <c:pt idx="832">
                  <c:v>12.571428571428571</c:v>
                </c:pt>
                <c:pt idx="833">
                  <c:v>12.857142857142858</c:v>
                </c:pt>
                <c:pt idx="834">
                  <c:v>13.071428571428571</c:v>
                </c:pt>
                <c:pt idx="835">
                  <c:v>13.428571428571429</c:v>
                </c:pt>
                <c:pt idx="836">
                  <c:v>14</c:v>
                </c:pt>
                <c:pt idx="837">
                  <c:v>14.357142857142858</c:v>
                </c:pt>
                <c:pt idx="838">
                  <c:v>14.571428571428571</c:v>
                </c:pt>
                <c:pt idx="839">
                  <c:v>14.714285714285714</c:v>
                </c:pt>
                <c:pt idx="840">
                  <c:v>14.714285714285714</c:v>
                </c:pt>
                <c:pt idx="841">
                  <c:v>14.928571428571429</c:v>
                </c:pt>
                <c:pt idx="842">
                  <c:v>15</c:v>
                </c:pt>
                <c:pt idx="843">
                  <c:v>15.214285714285714</c:v>
                </c:pt>
                <c:pt idx="844">
                  <c:v>15.642857142857142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15.857142857142858</c:v>
                </c:pt>
                <c:pt idx="850">
                  <c:v>15.642857142857142</c:v>
                </c:pt>
                <c:pt idx="851">
                  <c:v>15.571428571428571</c:v>
                </c:pt>
                <c:pt idx="852">
                  <c:v>15.571428571428571</c:v>
                </c:pt>
                <c:pt idx="853">
                  <c:v>15.571428571428571</c:v>
                </c:pt>
                <c:pt idx="854">
                  <c:v>15.571428571428571</c:v>
                </c:pt>
                <c:pt idx="855">
                  <c:v>15.5</c:v>
                </c:pt>
                <c:pt idx="856">
                  <c:v>15.5</c:v>
                </c:pt>
                <c:pt idx="857">
                  <c:v>15.5</c:v>
                </c:pt>
                <c:pt idx="858">
                  <c:v>15.928571428571429</c:v>
                </c:pt>
                <c:pt idx="859">
                  <c:v>16.857142857142858</c:v>
                </c:pt>
                <c:pt idx="860">
                  <c:v>18.714285714285715</c:v>
                </c:pt>
                <c:pt idx="861">
                  <c:v>19.591836734693878</c:v>
                </c:pt>
                <c:pt idx="862">
                  <c:v>22.877551020408163</c:v>
                </c:pt>
                <c:pt idx="863">
                  <c:v>25.948979591836736</c:v>
                </c:pt>
                <c:pt idx="864">
                  <c:v>28.020408163265305</c:v>
                </c:pt>
                <c:pt idx="865">
                  <c:v>29.377551020408163</c:v>
                </c:pt>
                <c:pt idx="866">
                  <c:v>30.877551020408163</c:v>
                </c:pt>
                <c:pt idx="867">
                  <c:v>32.448979591836732</c:v>
                </c:pt>
                <c:pt idx="868">
                  <c:v>34.306122448979593</c:v>
                </c:pt>
                <c:pt idx="869">
                  <c:v>35.734693877551017</c:v>
                </c:pt>
                <c:pt idx="870">
                  <c:v>37.306122448979586</c:v>
                </c:pt>
                <c:pt idx="871">
                  <c:v>38.377551020408156</c:v>
                </c:pt>
                <c:pt idx="872">
                  <c:v>38.734693877551017</c:v>
                </c:pt>
                <c:pt idx="873">
                  <c:v>38.948979591836732</c:v>
                </c:pt>
                <c:pt idx="874">
                  <c:v>38.948979591836732</c:v>
                </c:pt>
                <c:pt idx="875">
                  <c:v>39.928571428571431</c:v>
                </c:pt>
                <c:pt idx="876">
                  <c:v>38.5</c:v>
                </c:pt>
                <c:pt idx="877">
                  <c:v>36.857142857142854</c:v>
                </c:pt>
                <c:pt idx="878">
                  <c:v>35.857142857142854</c:v>
                </c:pt>
                <c:pt idx="879">
                  <c:v>35.214285714285715</c:v>
                </c:pt>
                <c:pt idx="880">
                  <c:v>34.357142857142854</c:v>
                </c:pt>
                <c:pt idx="881">
                  <c:v>33.357142857142854</c:v>
                </c:pt>
                <c:pt idx="882">
                  <c:v>32.071428571428569</c:v>
                </c:pt>
                <c:pt idx="883">
                  <c:v>31.357142857142858</c:v>
                </c:pt>
                <c:pt idx="884">
                  <c:v>30.571428571428573</c:v>
                </c:pt>
                <c:pt idx="885">
                  <c:v>30.285714285714285</c:v>
                </c:pt>
                <c:pt idx="886">
                  <c:v>30</c:v>
                </c:pt>
                <c:pt idx="887">
                  <c:v>29.428571428571427</c:v>
                </c:pt>
                <c:pt idx="888">
                  <c:v>28.428571428571427</c:v>
                </c:pt>
                <c:pt idx="889">
                  <c:v>27.785714285714285</c:v>
                </c:pt>
                <c:pt idx="890">
                  <c:v>27.45918367346939</c:v>
                </c:pt>
                <c:pt idx="891">
                  <c:v>27.61661807580175</c:v>
                </c:pt>
                <c:pt idx="892">
                  <c:v>30.830903790087465</c:v>
                </c:pt>
                <c:pt idx="893">
                  <c:v>34.259475218658892</c:v>
                </c:pt>
                <c:pt idx="894">
                  <c:v>37.902332361516038</c:v>
                </c:pt>
                <c:pt idx="895">
                  <c:v>42.902332361516038</c:v>
                </c:pt>
                <c:pt idx="896">
                  <c:v>47.116618075801753</c:v>
                </c:pt>
                <c:pt idx="897">
                  <c:v>49.616618075801753</c:v>
                </c:pt>
                <c:pt idx="898">
                  <c:v>52.473760932944614</c:v>
                </c:pt>
                <c:pt idx="899">
                  <c:v>54.830903790087469</c:v>
                </c:pt>
                <c:pt idx="900">
                  <c:v>57.045189504373177</c:v>
                </c:pt>
                <c:pt idx="901">
                  <c:v>59.116618075801746</c:v>
                </c:pt>
                <c:pt idx="902">
                  <c:v>60.830903790087461</c:v>
                </c:pt>
                <c:pt idx="903">
                  <c:v>62.330903790087461</c:v>
                </c:pt>
                <c:pt idx="904">
                  <c:v>63.371720116618071</c:v>
                </c:pt>
                <c:pt idx="905">
                  <c:v>64.5</c:v>
                </c:pt>
                <c:pt idx="906">
                  <c:v>62</c:v>
                </c:pt>
                <c:pt idx="907">
                  <c:v>59.142857142857146</c:v>
                </c:pt>
                <c:pt idx="908">
                  <c:v>56.428571428571431</c:v>
                </c:pt>
                <c:pt idx="909">
                  <c:v>52.357142857142854</c:v>
                </c:pt>
                <c:pt idx="910">
                  <c:v>48.857142857142854</c:v>
                </c:pt>
                <c:pt idx="911">
                  <c:v>46.571428571428569</c:v>
                </c:pt>
                <c:pt idx="912">
                  <c:v>44</c:v>
                </c:pt>
                <c:pt idx="913">
                  <c:v>41.857142857142854</c:v>
                </c:pt>
                <c:pt idx="914">
                  <c:v>40.642857142857146</c:v>
                </c:pt>
                <c:pt idx="915">
                  <c:v>38.857142857142854</c:v>
                </c:pt>
                <c:pt idx="916">
                  <c:v>37.214285714285715</c:v>
                </c:pt>
                <c:pt idx="917">
                  <c:v>36.214285714285715</c:v>
                </c:pt>
                <c:pt idx="918">
                  <c:v>35.071428571428569</c:v>
                </c:pt>
                <c:pt idx="919">
                  <c:v>33.5</c:v>
                </c:pt>
                <c:pt idx="920">
                  <c:v>32.714285714285715</c:v>
                </c:pt>
                <c:pt idx="921">
                  <c:v>32.214285714285715</c:v>
                </c:pt>
                <c:pt idx="922">
                  <c:v>31.428571428571427</c:v>
                </c:pt>
                <c:pt idx="923">
                  <c:v>30.642857142857142</c:v>
                </c:pt>
                <c:pt idx="924">
                  <c:v>30</c:v>
                </c:pt>
                <c:pt idx="925">
                  <c:v>29.642857142857142</c:v>
                </c:pt>
                <c:pt idx="926">
                  <c:v>29.357142857142858</c:v>
                </c:pt>
                <c:pt idx="927">
                  <c:v>28.928571428571427</c:v>
                </c:pt>
                <c:pt idx="928">
                  <c:v>27.785714285714285</c:v>
                </c:pt>
                <c:pt idx="929">
                  <c:v>27.214285714285715</c:v>
                </c:pt>
                <c:pt idx="930">
                  <c:v>26.785714285714285</c:v>
                </c:pt>
                <c:pt idx="931">
                  <c:v>25.5</c:v>
                </c:pt>
                <c:pt idx="932">
                  <c:v>24.571428571428573</c:v>
                </c:pt>
                <c:pt idx="933">
                  <c:v>24.071428571428573</c:v>
                </c:pt>
                <c:pt idx="934">
                  <c:v>23.642857142857142</c:v>
                </c:pt>
                <c:pt idx="935">
                  <c:v>23.142857142857142</c:v>
                </c:pt>
                <c:pt idx="936">
                  <c:v>22.571428571428573</c:v>
                </c:pt>
                <c:pt idx="937">
                  <c:v>22</c:v>
                </c:pt>
                <c:pt idx="938">
                  <c:v>21.5</c:v>
                </c:pt>
                <c:pt idx="939">
                  <c:v>21.214285714285715</c:v>
                </c:pt>
                <c:pt idx="940">
                  <c:v>20.857142857142858</c:v>
                </c:pt>
                <c:pt idx="941">
                  <c:v>20.5</c:v>
                </c:pt>
                <c:pt idx="942">
                  <c:v>20.285714285714285</c:v>
                </c:pt>
                <c:pt idx="943">
                  <c:v>20</c:v>
                </c:pt>
                <c:pt idx="944">
                  <c:v>19.785714285714285</c:v>
                </c:pt>
                <c:pt idx="945">
                  <c:v>19.5</c:v>
                </c:pt>
                <c:pt idx="946">
                  <c:v>19.357142857142858</c:v>
                </c:pt>
                <c:pt idx="947">
                  <c:v>18.928571428571427</c:v>
                </c:pt>
                <c:pt idx="948">
                  <c:v>18.5</c:v>
                </c:pt>
                <c:pt idx="949">
                  <c:v>18.5</c:v>
                </c:pt>
                <c:pt idx="950">
                  <c:v>18.357142857142858</c:v>
                </c:pt>
                <c:pt idx="951">
                  <c:v>18.428571428571427</c:v>
                </c:pt>
                <c:pt idx="952">
                  <c:v>18.428571428571427</c:v>
                </c:pt>
                <c:pt idx="953">
                  <c:v>18.357142857142858</c:v>
                </c:pt>
                <c:pt idx="954">
                  <c:v>18.071428571428573</c:v>
                </c:pt>
                <c:pt idx="955">
                  <c:v>17.857142857142858</c:v>
                </c:pt>
                <c:pt idx="956">
                  <c:v>17.642857142857142</c:v>
                </c:pt>
                <c:pt idx="957">
                  <c:v>17.285714285714285</c:v>
                </c:pt>
                <c:pt idx="958">
                  <c:v>16.857142857142858</c:v>
                </c:pt>
                <c:pt idx="959">
                  <c:v>16.571428571428573</c:v>
                </c:pt>
                <c:pt idx="960">
                  <c:v>16.285714285714285</c:v>
                </c:pt>
                <c:pt idx="961">
                  <c:v>16</c:v>
                </c:pt>
                <c:pt idx="962">
                  <c:v>15.714285714285714</c:v>
                </c:pt>
                <c:pt idx="963">
                  <c:v>15.214285714285714</c:v>
                </c:pt>
                <c:pt idx="964">
                  <c:v>14.857142857142858</c:v>
                </c:pt>
                <c:pt idx="965">
                  <c:v>14.428571428571429</c:v>
                </c:pt>
                <c:pt idx="966">
                  <c:v>14.142857142857142</c:v>
                </c:pt>
                <c:pt idx="967">
                  <c:v>14</c:v>
                </c:pt>
                <c:pt idx="968">
                  <c:v>13.928571428571429</c:v>
                </c:pt>
                <c:pt idx="969">
                  <c:v>13.928571428571429</c:v>
                </c:pt>
                <c:pt idx="970">
                  <c:v>14.142857142857142</c:v>
                </c:pt>
                <c:pt idx="971">
                  <c:v>14.214285714285714</c:v>
                </c:pt>
                <c:pt idx="972">
                  <c:v>14.285714285714286</c:v>
                </c:pt>
                <c:pt idx="973">
                  <c:v>14.428571428571429</c:v>
                </c:pt>
                <c:pt idx="974">
                  <c:v>14.214285714285714</c:v>
                </c:pt>
                <c:pt idx="975">
                  <c:v>14.142857142857142</c:v>
                </c:pt>
                <c:pt idx="976">
                  <c:v>14</c:v>
                </c:pt>
                <c:pt idx="977">
                  <c:v>13.928571428571429</c:v>
                </c:pt>
                <c:pt idx="978">
                  <c:v>13.857142857142858</c:v>
                </c:pt>
                <c:pt idx="979">
                  <c:v>13.642857142857142</c:v>
                </c:pt>
                <c:pt idx="980">
                  <c:v>13.714285714285714</c:v>
                </c:pt>
                <c:pt idx="981">
                  <c:v>13.571428571428571</c:v>
                </c:pt>
                <c:pt idx="982">
                  <c:v>13.357142857142858</c:v>
                </c:pt>
                <c:pt idx="983">
                  <c:v>13.071428571428571</c:v>
                </c:pt>
                <c:pt idx="984">
                  <c:v>12.642857142857142</c:v>
                </c:pt>
                <c:pt idx="985">
                  <c:v>12.5</c:v>
                </c:pt>
                <c:pt idx="986">
                  <c:v>12.285714285714286</c:v>
                </c:pt>
                <c:pt idx="987">
                  <c:v>12.071428571428571</c:v>
                </c:pt>
                <c:pt idx="988">
                  <c:v>12.285714285714286</c:v>
                </c:pt>
                <c:pt idx="989">
                  <c:v>12.357142857142858</c:v>
                </c:pt>
                <c:pt idx="990">
                  <c:v>12.428571428571429</c:v>
                </c:pt>
                <c:pt idx="991">
                  <c:v>12.428571428571429</c:v>
                </c:pt>
                <c:pt idx="992">
                  <c:v>12.428571428571429</c:v>
                </c:pt>
                <c:pt idx="993">
                  <c:v>12.642857142857142</c:v>
                </c:pt>
                <c:pt idx="994">
                  <c:v>12.5</c:v>
                </c:pt>
                <c:pt idx="995">
                  <c:v>12.428571428571429</c:v>
                </c:pt>
                <c:pt idx="996">
                  <c:v>12.428571428571429</c:v>
                </c:pt>
                <c:pt idx="997">
                  <c:v>12.571428571428571</c:v>
                </c:pt>
                <c:pt idx="998">
                  <c:v>12.571428571428571</c:v>
                </c:pt>
                <c:pt idx="999">
                  <c:v>12.714285714285714</c:v>
                </c:pt>
                <c:pt idx="1000">
                  <c:v>12.857142857142858</c:v>
                </c:pt>
                <c:pt idx="1001">
                  <c:v>12.928571428571429</c:v>
                </c:pt>
                <c:pt idx="1002">
                  <c:v>12.857142857142858</c:v>
                </c:pt>
                <c:pt idx="1003">
                  <c:v>13.285714285714286</c:v>
                </c:pt>
                <c:pt idx="1004">
                  <c:v>13.5</c:v>
                </c:pt>
                <c:pt idx="1005">
                  <c:v>13.785714285714286</c:v>
                </c:pt>
                <c:pt idx="1006">
                  <c:v>13.928571428571429</c:v>
                </c:pt>
                <c:pt idx="1007">
                  <c:v>14</c:v>
                </c:pt>
                <c:pt idx="1008">
                  <c:v>14.214285714285714</c:v>
                </c:pt>
                <c:pt idx="1009">
                  <c:v>14.357142857142858</c:v>
                </c:pt>
                <c:pt idx="1010">
                  <c:v>14.5</c:v>
                </c:pt>
                <c:pt idx="1011">
                  <c:v>14.642857142857142</c:v>
                </c:pt>
                <c:pt idx="1012">
                  <c:v>14.785714285714286</c:v>
                </c:pt>
                <c:pt idx="1013">
                  <c:v>14.928571428571429</c:v>
                </c:pt>
                <c:pt idx="1014">
                  <c:v>15</c:v>
                </c:pt>
                <c:pt idx="1015">
                  <c:v>15.285714285714286</c:v>
                </c:pt>
                <c:pt idx="1016">
                  <c:v>15.571428571428571</c:v>
                </c:pt>
                <c:pt idx="1017">
                  <c:v>15.214285714285714</c:v>
                </c:pt>
                <c:pt idx="1018">
                  <c:v>15.142857142857142</c:v>
                </c:pt>
                <c:pt idx="1019">
                  <c:v>15.285714285714286</c:v>
                </c:pt>
                <c:pt idx="1020">
                  <c:v>15.571428571428571</c:v>
                </c:pt>
                <c:pt idx="1021">
                  <c:v>15.785714285714286</c:v>
                </c:pt>
                <c:pt idx="1022">
                  <c:v>16</c:v>
                </c:pt>
                <c:pt idx="1023">
                  <c:v>16.285714285714285</c:v>
                </c:pt>
                <c:pt idx="1024">
                  <c:v>16.642857142857142</c:v>
                </c:pt>
                <c:pt idx="1025">
                  <c:v>16.857142857142858</c:v>
                </c:pt>
                <c:pt idx="1026">
                  <c:v>17.142857142857142</c:v>
                </c:pt>
                <c:pt idx="1027">
                  <c:v>17.357142857142858</c:v>
                </c:pt>
                <c:pt idx="1028">
                  <c:v>17.714285714285715</c:v>
                </c:pt>
                <c:pt idx="1029">
                  <c:v>17.785714285714285</c:v>
                </c:pt>
                <c:pt idx="1030">
                  <c:v>17.714285714285715</c:v>
                </c:pt>
                <c:pt idx="1031">
                  <c:v>17.928571428571427</c:v>
                </c:pt>
                <c:pt idx="1032">
                  <c:v>18</c:v>
                </c:pt>
                <c:pt idx="1033">
                  <c:v>18.214285714285715</c:v>
                </c:pt>
                <c:pt idx="1034">
                  <c:v>18.428571428571427</c:v>
                </c:pt>
                <c:pt idx="1035">
                  <c:v>18.642857142857142</c:v>
                </c:pt>
                <c:pt idx="1036">
                  <c:v>19.142857142857142</c:v>
                </c:pt>
                <c:pt idx="1037">
                  <c:v>19.357142857142858</c:v>
                </c:pt>
                <c:pt idx="1038">
                  <c:v>19.214285714285715</c:v>
                </c:pt>
                <c:pt idx="1039">
                  <c:v>19.071428571428573</c:v>
                </c:pt>
                <c:pt idx="1040">
                  <c:v>19.142857142857142</c:v>
                </c:pt>
                <c:pt idx="1041">
                  <c:v>19</c:v>
                </c:pt>
                <c:pt idx="1042">
                  <c:v>19</c:v>
                </c:pt>
                <c:pt idx="1043">
                  <c:v>18.857142857142858</c:v>
                </c:pt>
                <c:pt idx="1044">
                  <c:v>18.714285714285715</c:v>
                </c:pt>
                <c:pt idx="1045">
                  <c:v>18.5</c:v>
                </c:pt>
                <c:pt idx="1046">
                  <c:v>18.357142857142858</c:v>
                </c:pt>
                <c:pt idx="1047">
                  <c:v>17.857142857142858</c:v>
                </c:pt>
                <c:pt idx="1048">
                  <c:v>17.357142857142858</c:v>
                </c:pt>
                <c:pt idx="1049">
                  <c:v>16.857142857142858</c:v>
                </c:pt>
                <c:pt idx="1050">
                  <c:v>16.142857142857142</c:v>
                </c:pt>
                <c:pt idx="1051">
                  <c:v>15.785714285714286</c:v>
                </c:pt>
                <c:pt idx="1052">
                  <c:v>16.428571428571427</c:v>
                </c:pt>
                <c:pt idx="1053">
                  <c:v>16.142857142857142</c:v>
                </c:pt>
                <c:pt idx="1054">
                  <c:v>15.642857142857142</c:v>
                </c:pt>
                <c:pt idx="1055">
                  <c:v>15.428571428571429</c:v>
                </c:pt>
                <c:pt idx="1056">
                  <c:v>14.928571428571429</c:v>
                </c:pt>
                <c:pt idx="1057">
                  <c:v>14.642857142857142</c:v>
                </c:pt>
                <c:pt idx="1058">
                  <c:v>14.540816326530614</c:v>
                </c:pt>
                <c:pt idx="1059">
                  <c:v>14.612244897959185</c:v>
                </c:pt>
                <c:pt idx="1060">
                  <c:v>14.826530612244898</c:v>
                </c:pt>
                <c:pt idx="1061">
                  <c:v>14.969387755102042</c:v>
                </c:pt>
                <c:pt idx="1062">
                  <c:v>14.826530612244898</c:v>
                </c:pt>
                <c:pt idx="1063">
                  <c:v>14.683673469387756</c:v>
                </c:pt>
                <c:pt idx="1064">
                  <c:v>14.397959183673468</c:v>
                </c:pt>
                <c:pt idx="1065">
                  <c:v>14.040816326530612</c:v>
                </c:pt>
                <c:pt idx="1066">
                  <c:v>13.683673469387754</c:v>
                </c:pt>
                <c:pt idx="1067">
                  <c:v>14.632653061224488</c:v>
                </c:pt>
                <c:pt idx="1068">
                  <c:v>15.553935860058306</c:v>
                </c:pt>
                <c:pt idx="1069">
                  <c:v>16.229279466888794</c:v>
                </c:pt>
                <c:pt idx="1070">
                  <c:v>19.514993752603079</c:v>
                </c:pt>
                <c:pt idx="1071">
                  <c:v>22.086422324031648</c:v>
                </c:pt>
                <c:pt idx="1072">
                  <c:v>26.045605997501038</c:v>
                </c:pt>
                <c:pt idx="1073">
                  <c:v>29.331320283215323</c:v>
                </c:pt>
                <c:pt idx="1074">
                  <c:v>30.759891711786754</c:v>
                </c:pt>
                <c:pt idx="1075">
                  <c:v>31.474177426072465</c:v>
                </c:pt>
                <c:pt idx="1076">
                  <c:v>32.117034568929611</c:v>
                </c:pt>
                <c:pt idx="1077">
                  <c:v>32.617034568929611</c:v>
                </c:pt>
                <c:pt idx="1078">
                  <c:v>33.831320283215327</c:v>
                </c:pt>
                <c:pt idx="1079">
                  <c:v>35.117034568929611</c:v>
                </c:pt>
                <c:pt idx="1080">
                  <c:v>37.831320283215327</c:v>
                </c:pt>
                <c:pt idx="1081">
                  <c:v>39.525197834235733</c:v>
                </c:pt>
                <c:pt idx="1082">
                  <c:v>39.103915035401918</c:v>
                </c:pt>
                <c:pt idx="1083">
                  <c:v>38.714285714285715</c:v>
                </c:pt>
                <c:pt idx="1084">
                  <c:v>35.571428571428569</c:v>
                </c:pt>
                <c:pt idx="1085">
                  <c:v>33</c:v>
                </c:pt>
                <c:pt idx="1086">
                  <c:v>29.142857142857142</c:v>
                </c:pt>
                <c:pt idx="1087">
                  <c:v>26</c:v>
                </c:pt>
                <c:pt idx="1088">
                  <c:v>24.214285714285715</c:v>
                </c:pt>
                <c:pt idx="1089">
                  <c:v>23.5</c:v>
                </c:pt>
                <c:pt idx="1090">
                  <c:v>23.071428571428573</c:v>
                </c:pt>
                <c:pt idx="1091">
                  <c:v>22.642857142857142</c:v>
                </c:pt>
                <c:pt idx="1092">
                  <c:v>21.428571428571427</c:v>
                </c:pt>
                <c:pt idx="1093">
                  <c:v>20.071428571428573</c:v>
                </c:pt>
                <c:pt idx="1094">
                  <c:v>16.785714285714285</c:v>
                </c:pt>
                <c:pt idx="1095">
                  <c:v>14</c:v>
                </c:pt>
                <c:pt idx="1096">
                  <c:v>13.428571428571429</c:v>
                </c:pt>
                <c:pt idx="1097">
                  <c:v>12.928571428571429</c:v>
                </c:pt>
                <c:pt idx="1098">
                  <c:v>12.63265306122449</c:v>
                </c:pt>
                <c:pt idx="1099">
                  <c:v>12.418367346938776</c:v>
                </c:pt>
                <c:pt idx="1100">
                  <c:v>12.061224489795919</c:v>
                </c:pt>
                <c:pt idx="1101">
                  <c:v>11.63265306122449</c:v>
                </c:pt>
                <c:pt idx="1102">
                  <c:v>11.418367346938776</c:v>
                </c:pt>
                <c:pt idx="1103">
                  <c:v>11.204081632653061</c:v>
                </c:pt>
                <c:pt idx="1104">
                  <c:v>11.918367346938776</c:v>
                </c:pt>
                <c:pt idx="1105">
                  <c:v>12.316326530612246</c:v>
                </c:pt>
                <c:pt idx="1106">
                  <c:v>12.679300291545191</c:v>
                </c:pt>
                <c:pt idx="1107">
                  <c:v>14.322157434402333</c:v>
                </c:pt>
                <c:pt idx="1108">
                  <c:v>14.536443148688049</c:v>
                </c:pt>
                <c:pt idx="1109">
                  <c:v>14.679300291545191</c:v>
                </c:pt>
                <c:pt idx="1110">
                  <c:v>14.965014577259476</c:v>
                </c:pt>
                <c:pt idx="1111">
                  <c:v>15.322157434402332</c:v>
                </c:pt>
                <c:pt idx="1112">
                  <c:v>15.618075801749271</c:v>
                </c:pt>
                <c:pt idx="1113">
                  <c:v>15.832361516034984</c:v>
                </c:pt>
                <c:pt idx="1114">
                  <c:v>17.832361516034986</c:v>
                </c:pt>
                <c:pt idx="1115">
                  <c:v>18.260932944606413</c:v>
                </c:pt>
                <c:pt idx="1116">
                  <c:v>18.68950437317784</c:v>
                </c:pt>
                <c:pt idx="1117">
                  <c:v>18.618075801749267</c:v>
                </c:pt>
                <c:pt idx="1118">
                  <c:v>17.760932944606413</c:v>
                </c:pt>
                <c:pt idx="1119">
                  <c:v>17.64868804664723</c:v>
                </c:pt>
                <c:pt idx="1120">
                  <c:v>17.428571428571427</c:v>
                </c:pt>
                <c:pt idx="1121">
                  <c:v>16.571428571428573</c:v>
                </c:pt>
                <c:pt idx="1122">
                  <c:v>16.285714285714285</c:v>
                </c:pt>
                <c:pt idx="1123">
                  <c:v>16.642857142857142</c:v>
                </c:pt>
                <c:pt idx="1124">
                  <c:v>16.428571428571427</c:v>
                </c:pt>
                <c:pt idx="1125">
                  <c:v>16.214285714285715</c:v>
                </c:pt>
                <c:pt idx="1126">
                  <c:v>16.357142857142858</c:v>
                </c:pt>
                <c:pt idx="1127">
                  <c:v>16.428571428571427</c:v>
                </c:pt>
                <c:pt idx="1128">
                  <c:v>14.642857142857142</c:v>
                </c:pt>
                <c:pt idx="1129">
                  <c:v>14.285714285714286</c:v>
                </c:pt>
                <c:pt idx="1130">
                  <c:v>14</c:v>
                </c:pt>
                <c:pt idx="1131">
                  <c:v>14</c:v>
                </c:pt>
                <c:pt idx="1132">
                  <c:v>14.071428571428571</c:v>
                </c:pt>
                <c:pt idx="1133">
                  <c:v>13.785714285714286</c:v>
                </c:pt>
                <c:pt idx="1134">
                  <c:v>13.857142857142858</c:v>
                </c:pt>
                <c:pt idx="1135">
                  <c:v>13.357142857142858</c:v>
                </c:pt>
                <c:pt idx="1136">
                  <c:v>13.428571428571429</c:v>
                </c:pt>
                <c:pt idx="1137">
                  <c:v>13.214285714285714</c:v>
                </c:pt>
                <c:pt idx="1138">
                  <c:v>13.285714285714286</c:v>
                </c:pt>
                <c:pt idx="1139">
                  <c:v>13.5</c:v>
                </c:pt>
                <c:pt idx="1140">
                  <c:v>13.428571428571429</c:v>
                </c:pt>
                <c:pt idx="1141">
                  <c:v>13.642857142857142</c:v>
                </c:pt>
                <c:pt idx="1142">
                  <c:v>13.714285714285714</c:v>
                </c:pt>
                <c:pt idx="1143">
                  <c:v>13.857142857142858</c:v>
                </c:pt>
                <c:pt idx="1144">
                  <c:v>14.071428571428571</c:v>
                </c:pt>
                <c:pt idx="1145">
                  <c:v>14.285714285714286</c:v>
                </c:pt>
                <c:pt idx="1146">
                  <c:v>15.071428571428571</c:v>
                </c:pt>
                <c:pt idx="1147">
                  <c:v>15.571428571428571</c:v>
                </c:pt>
                <c:pt idx="1148">
                  <c:v>15.642857142857142</c:v>
                </c:pt>
                <c:pt idx="1149">
                  <c:v>15.857142857142858</c:v>
                </c:pt>
                <c:pt idx="1150">
                  <c:v>16</c:v>
                </c:pt>
                <c:pt idx="1151">
                  <c:v>16</c:v>
                </c:pt>
                <c:pt idx="1152">
                  <c:v>16.285714285714285</c:v>
                </c:pt>
                <c:pt idx="1153">
                  <c:v>16.357142857142858</c:v>
                </c:pt>
                <c:pt idx="1154">
                  <c:v>16.357142857142858</c:v>
                </c:pt>
                <c:pt idx="1155">
                  <c:v>16.357142857142858</c:v>
                </c:pt>
                <c:pt idx="1156">
                  <c:v>16.571428571428573</c:v>
                </c:pt>
                <c:pt idx="1157">
                  <c:v>17.214285714285715</c:v>
                </c:pt>
                <c:pt idx="1158">
                  <c:v>17.5</c:v>
                </c:pt>
                <c:pt idx="1159">
                  <c:v>17.785714285714285</c:v>
                </c:pt>
                <c:pt idx="1160">
                  <c:v>17.357142857142858</c:v>
                </c:pt>
                <c:pt idx="1161">
                  <c:v>16.857142857142858</c:v>
                </c:pt>
                <c:pt idx="1162">
                  <c:v>16.642857142857142</c:v>
                </c:pt>
                <c:pt idx="1163">
                  <c:v>16.357142857142858</c:v>
                </c:pt>
                <c:pt idx="1164">
                  <c:v>16</c:v>
                </c:pt>
                <c:pt idx="1165">
                  <c:v>15.928571428571429</c:v>
                </c:pt>
                <c:pt idx="1166">
                  <c:v>15.785714285714286</c:v>
                </c:pt>
                <c:pt idx="1167">
                  <c:v>15.5</c:v>
                </c:pt>
                <c:pt idx="1168">
                  <c:v>15.5</c:v>
                </c:pt>
                <c:pt idx="1169">
                  <c:v>15.357142857142858</c:v>
                </c:pt>
                <c:pt idx="1170">
                  <c:v>16.142857142857142</c:v>
                </c:pt>
                <c:pt idx="1171">
                  <c:v>15.428571428571429</c:v>
                </c:pt>
                <c:pt idx="1172">
                  <c:v>15.071428571428571</c:v>
                </c:pt>
                <c:pt idx="1173">
                  <c:v>14.857142857142858</c:v>
                </c:pt>
                <c:pt idx="1174">
                  <c:v>14.428571428571429</c:v>
                </c:pt>
                <c:pt idx="1175">
                  <c:v>14.428571428571429</c:v>
                </c:pt>
                <c:pt idx="1176">
                  <c:v>14.428571428571429</c:v>
                </c:pt>
                <c:pt idx="1177">
                  <c:v>14.428571428571429</c:v>
                </c:pt>
                <c:pt idx="1178">
                  <c:v>14.714285714285714</c:v>
                </c:pt>
                <c:pt idx="1179">
                  <c:v>14.714285714285714</c:v>
                </c:pt>
                <c:pt idx="1180">
                  <c:v>14.571428571428571</c:v>
                </c:pt>
                <c:pt idx="1181">
                  <c:v>14.714285714285714</c:v>
                </c:pt>
                <c:pt idx="1182">
                  <c:v>14.642857142857142</c:v>
                </c:pt>
                <c:pt idx="1183">
                  <c:v>14.714285714285714</c:v>
                </c:pt>
                <c:pt idx="1184">
                  <c:v>13.785714285714286</c:v>
                </c:pt>
                <c:pt idx="1185">
                  <c:v>13.928571428571429</c:v>
                </c:pt>
                <c:pt idx="1186">
                  <c:v>14</c:v>
                </c:pt>
                <c:pt idx="1187">
                  <c:v>13.928571428571429</c:v>
                </c:pt>
                <c:pt idx="1188">
                  <c:v>14.071428571428571</c:v>
                </c:pt>
                <c:pt idx="1189">
                  <c:v>14.214285714285714</c:v>
                </c:pt>
                <c:pt idx="1190">
                  <c:v>14.285714285714286</c:v>
                </c:pt>
                <c:pt idx="1191">
                  <c:v>14.357142857142858</c:v>
                </c:pt>
                <c:pt idx="1192">
                  <c:v>14.571428571428571</c:v>
                </c:pt>
                <c:pt idx="1193">
                  <c:v>14.642857142857142</c:v>
                </c:pt>
                <c:pt idx="1194">
                  <c:v>14.928571428571429</c:v>
                </c:pt>
                <c:pt idx="1195">
                  <c:v>15.071428571428571</c:v>
                </c:pt>
                <c:pt idx="1196">
                  <c:v>15.142857142857142</c:v>
                </c:pt>
                <c:pt idx="1197">
                  <c:v>15.357142857142858</c:v>
                </c:pt>
                <c:pt idx="1198">
                  <c:v>15.357142857142858</c:v>
                </c:pt>
                <c:pt idx="1199">
                  <c:v>15.214285714285714</c:v>
                </c:pt>
                <c:pt idx="1200">
                  <c:v>15.071428571428571</c:v>
                </c:pt>
                <c:pt idx="1201">
                  <c:v>15</c:v>
                </c:pt>
                <c:pt idx="1202">
                  <c:v>15</c:v>
                </c:pt>
                <c:pt idx="1203">
                  <c:v>15.142857142857142</c:v>
                </c:pt>
                <c:pt idx="1204">
                  <c:v>15.428571428571429</c:v>
                </c:pt>
                <c:pt idx="1205">
                  <c:v>15.5</c:v>
                </c:pt>
                <c:pt idx="1206">
                  <c:v>15.285714285714286</c:v>
                </c:pt>
                <c:pt idx="1207">
                  <c:v>15.428571428571429</c:v>
                </c:pt>
                <c:pt idx="1208">
                  <c:v>15.428571428571429</c:v>
                </c:pt>
                <c:pt idx="1209">
                  <c:v>15.5</c:v>
                </c:pt>
                <c:pt idx="1210">
                  <c:v>15.428571428571429</c:v>
                </c:pt>
                <c:pt idx="1211">
                  <c:v>15.142857142857142</c:v>
                </c:pt>
                <c:pt idx="1212">
                  <c:v>15.142857142857142</c:v>
                </c:pt>
                <c:pt idx="1213">
                  <c:v>15.357142857142858</c:v>
                </c:pt>
                <c:pt idx="1214">
                  <c:v>15.714285714285714</c:v>
                </c:pt>
                <c:pt idx="1215">
                  <c:v>15.857142857142858</c:v>
                </c:pt>
                <c:pt idx="1216">
                  <c:v>15.857142857142858</c:v>
                </c:pt>
                <c:pt idx="1217">
                  <c:v>15.785714285714286</c:v>
                </c:pt>
                <c:pt idx="1218">
                  <c:v>15.928571428571429</c:v>
                </c:pt>
                <c:pt idx="1219">
                  <c:v>16.428571428571427</c:v>
                </c:pt>
                <c:pt idx="1220">
                  <c:v>16.714285714285715</c:v>
                </c:pt>
                <c:pt idx="1221">
                  <c:v>16.785714285714285</c:v>
                </c:pt>
                <c:pt idx="1222">
                  <c:v>16.785714285714285</c:v>
                </c:pt>
                <c:pt idx="1223">
                  <c:v>16.714285714285715</c:v>
                </c:pt>
                <c:pt idx="1224">
                  <c:v>16.928571428571427</c:v>
                </c:pt>
                <c:pt idx="1225">
                  <c:v>17</c:v>
                </c:pt>
                <c:pt idx="1226">
                  <c:v>17.071428571428573</c:v>
                </c:pt>
                <c:pt idx="1227">
                  <c:v>16.857142857142858</c:v>
                </c:pt>
                <c:pt idx="1228">
                  <c:v>16.571428571428573</c:v>
                </c:pt>
                <c:pt idx="1229">
                  <c:v>16.428571428571427</c:v>
                </c:pt>
                <c:pt idx="1230">
                  <c:v>16.428571428571427</c:v>
                </c:pt>
                <c:pt idx="1231">
                  <c:v>16.285714285714285</c:v>
                </c:pt>
                <c:pt idx="1232">
                  <c:v>16.142857142857142</c:v>
                </c:pt>
                <c:pt idx="1233">
                  <c:v>16.571428571428573</c:v>
                </c:pt>
                <c:pt idx="1234">
                  <c:v>16.285714285714285</c:v>
                </c:pt>
                <c:pt idx="1235">
                  <c:v>16</c:v>
                </c:pt>
                <c:pt idx="1236">
                  <c:v>15.785714285714286</c:v>
                </c:pt>
                <c:pt idx="1237">
                  <c:v>16.857142857142858</c:v>
                </c:pt>
                <c:pt idx="1238">
                  <c:v>16.714285714285715</c:v>
                </c:pt>
                <c:pt idx="1239">
                  <c:v>16.714285714285715</c:v>
                </c:pt>
                <c:pt idx="1240">
                  <c:v>16.642857142857142</c:v>
                </c:pt>
                <c:pt idx="1241">
                  <c:v>16.785714285714285</c:v>
                </c:pt>
                <c:pt idx="1242">
                  <c:v>17</c:v>
                </c:pt>
                <c:pt idx="1243">
                  <c:v>17.214285714285715</c:v>
                </c:pt>
                <c:pt idx="1244">
                  <c:v>17.214285714285715</c:v>
                </c:pt>
                <c:pt idx="1245">
                  <c:v>17.928571428571427</c:v>
                </c:pt>
                <c:pt idx="1246">
                  <c:v>17.642857142857142</c:v>
                </c:pt>
                <c:pt idx="1247">
                  <c:v>16.571428571428573</c:v>
                </c:pt>
                <c:pt idx="1248">
                  <c:v>16.571428571428573</c:v>
                </c:pt>
                <c:pt idx="1249">
                  <c:v>16.857142857142858</c:v>
                </c:pt>
                <c:pt idx="1250">
                  <c:v>16.857142857142858</c:v>
                </c:pt>
                <c:pt idx="1251">
                  <c:v>15.571428571428571</c:v>
                </c:pt>
                <c:pt idx="1252">
                  <c:v>15.428571428571429</c:v>
                </c:pt>
                <c:pt idx="1253">
                  <c:v>15.214285714285714</c:v>
                </c:pt>
                <c:pt idx="1254">
                  <c:v>15.071428571428571</c:v>
                </c:pt>
                <c:pt idx="1255">
                  <c:v>15.785714285714286</c:v>
                </c:pt>
                <c:pt idx="1256">
                  <c:v>15.642857142857142</c:v>
                </c:pt>
                <c:pt idx="1257">
                  <c:v>15.571428571428571</c:v>
                </c:pt>
                <c:pt idx="1258">
                  <c:v>15.5</c:v>
                </c:pt>
                <c:pt idx="1259">
                  <c:v>14.785714285714286</c:v>
                </c:pt>
                <c:pt idx="1260">
                  <c:v>14.857142857142858</c:v>
                </c:pt>
                <c:pt idx="1261">
                  <c:v>14.857142857142858</c:v>
                </c:pt>
                <c:pt idx="1262">
                  <c:v>14.785714285714286</c:v>
                </c:pt>
                <c:pt idx="1263">
                  <c:v>14.5</c:v>
                </c:pt>
                <c:pt idx="1264">
                  <c:v>14.857142857142858</c:v>
                </c:pt>
                <c:pt idx="1265">
                  <c:v>15.142857142857142</c:v>
                </c:pt>
                <c:pt idx="1266">
                  <c:v>15.642857142857142</c:v>
                </c:pt>
                <c:pt idx="1267">
                  <c:v>15.714285714285714</c:v>
                </c:pt>
                <c:pt idx="1268">
                  <c:v>15.714285714285714</c:v>
                </c:pt>
                <c:pt idx="1269">
                  <c:v>14.857142857142858</c:v>
                </c:pt>
                <c:pt idx="1270">
                  <c:v>14.785714285714286</c:v>
                </c:pt>
                <c:pt idx="1271">
                  <c:v>14.642857142857142</c:v>
                </c:pt>
                <c:pt idx="1272">
                  <c:v>15</c:v>
                </c:pt>
                <c:pt idx="1273">
                  <c:v>14.928571428571429</c:v>
                </c:pt>
                <c:pt idx="1274">
                  <c:v>14.857142857142858</c:v>
                </c:pt>
                <c:pt idx="1275">
                  <c:v>14.857142857142858</c:v>
                </c:pt>
                <c:pt idx="1276">
                  <c:v>14.928571428571429</c:v>
                </c:pt>
                <c:pt idx="1277">
                  <c:v>14.928571428571429</c:v>
                </c:pt>
                <c:pt idx="1278">
                  <c:v>14.642857142857142</c:v>
                </c:pt>
                <c:pt idx="1279">
                  <c:v>14.214285714285714</c:v>
                </c:pt>
                <c:pt idx="1280">
                  <c:v>13.642857142857142</c:v>
                </c:pt>
                <c:pt idx="1281">
                  <c:v>13.642857142857142</c:v>
                </c:pt>
                <c:pt idx="1282">
                  <c:v>13.571428571428571</c:v>
                </c:pt>
                <c:pt idx="1283">
                  <c:v>13.571428571428571</c:v>
                </c:pt>
                <c:pt idx="1284">
                  <c:v>13.571428571428571</c:v>
                </c:pt>
                <c:pt idx="1285">
                  <c:v>13.428571428571429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12.928571428571429</c:v>
                </c:pt>
                <c:pt idx="1290">
                  <c:v>12.857142857142858</c:v>
                </c:pt>
                <c:pt idx="1291">
                  <c:v>12.928571428571429</c:v>
                </c:pt>
                <c:pt idx="1292">
                  <c:v>12.857142857142858</c:v>
                </c:pt>
                <c:pt idx="1293">
                  <c:v>12.928571428571429</c:v>
                </c:pt>
                <c:pt idx="1294">
                  <c:v>13</c:v>
                </c:pt>
                <c:pt idx="1295">
                  <c:v>13.357142857142858</c:v>
                </c:pt>
                <c:pt idx="1296">
                  <c:v>13.5</c:v>
                </c:pt>
                <c:pt idx="1297">
                  <c:v>13.642857142857142</c:v>
                </c:pt>
                <c:pt idx="1298">
                  <c:v>13.785714285714286</c:v>
                </c:pt>
                <c:pt idx="1299">
                  <c:v>14.142857142857142</c:v>
                </c:pt>
                <c:pt idx="1300">
                  <c:v>14.326530612244898</c:v>
                </c:pt>
                <c:pt idx="1301">
                  <c:v>14.540816326530614</c:v>
                </c:pt>
                <c:pt idx="1302">
                  <c:v>14.612244897959185</c:v>
                </c:pt>
                <c:pt idx="1303">
                  <c:v>14.755102040816327</c:v>
                </c:pt>
                <c:pt idx="1304">
                  <c:v>14.897959183673469</c:v>
                </c:pt>
                <c:pt idx="1305">
                  <c:v>15.112244897959185</c:v>
                </c:pt>
                <c:pt idx="1306">
                  <c:v>15.326530612244897</c:v>
                </c:pt>
                <c:pt idx="1307">
                  <c:v>15.612244897959183</c:v>
                </c:pt>
                <c:pt idx="1308">
                  <c:v>15.755102040816325</c:v>
                </c:pt>
                <c:pt idx="1309">
                  <c:v>15.755102040816325</c:v>
                </c:pt>
                <c:pt idx="1310">
                  <c:v>15.612244897959183</c:v>
                </c:pt>
                <c:pt idx="1311">
                  <c:v>15.469387755102039</c:v>
                </c:pt>
                <c:pt idx="1312">
                  <c:v>15.326530612244897</c:v>
                </c:pt>
                <c:pt idx="1313">
                  <c:v>15.040816326530612</c:v>
                </c:pt>
                <c:pt idx="1314">
                  <c:v>14.857142857142858</c:v>
                </c:pt>
                <c:pt idx="1315">
                  <c:v>14.714285714285714</c:v>
                </c:pt>
                <c:pt idx="1316">
                  <c:v>14.642857142857142</c:v>
                </c:pt>
                <c:pt idx="1317">
                  <c:v>14.5</c:v>
                </c:pt>
                <c:pt idx="1318">
                  <c:v>14.357142857142858</c:v>
                </c:pt>
                <c:pt idx="1319">
                  <c:v>14.071428571428571</c:v>
                </c:pt>
                <c:pt idx="1320">
                  <c:v>13.714285714285714</c:v>
                </c:pt>
                <c:pt idx="1321">
                  <c:v>13.357142857142858</c:v>
                </c:pt>
                <c:pt idx="1322">
                  <c:v>13.071428571428571</c:v>
                </c:pt>
                <c:pt idx="1323">
                  <c:v>12.5</c:v>
                </c:pt>
                <c:pt idx="1324">
                  <c:v>12.357142857142858</c:v>
                </c:pt>
                <c:pt idx="1325">
                  <c:v>12.214285714285714</c:v>
                </c:pt>
                <c:pt idx="1326">
                  <c:v>12.428571428571429</c:v>
                </c:pt>
                <c:pt idx="1327">
                  <c:v>12.357142857142858</c:v>
                </c:pt>
                <c:pt idx="1328">
                  <c:v>12.357142857142858</c:v>
                </c:pt>
                <c:pt idx="1329">
                  <c:v>12.214285714285714</c:v>
                </c:pt>
                <c:pt idx="1330">
                  <c:v>12.214285714285714</c:v>
                </c:pt>
                <c:pt idx="1331">
                  <c:v>12.214285714285714</c:v>
                </c:pt>
                <c:pt idx="1332">
                  <c:v>12.142857142857142</c:v>
                </c:pt>
                <c:pt idx="1333">
                  <c:v>12.071428571428571</c:v>
                </c:pt>
                <c:pt idx="1334">
                  <c:v>12.142857142857142</c:v>
                </c:pt>
                <c:pt idx="1335">
                  <c:v>12.214285714285714</c:v>
                </c:pt>
                <c:pt idx="1336">
                  <c:v>12.357142857142858</c:v>
                </c:pt>
                <c:pt idx="1337">
                  <c:v>12.428571428571429</c:v>
                </c:pt>
                <c:pt idx="1338">
                  <c:v>12.571428571428571</c:v>
                </c:pt>
                <c:pt idx="1339">
                  <c:v>12.571428571428571</c:v>
                </c:pt>
                <c:pt idx="1340">
                  <c:v>12.285714285714286</c:v>
                </c:pt>
                <c:pt idx="1341">
                  <c:v>12.357142857142858</c:v>
                </c:pt>
                <c:pt idx="1342">
                  <c:v>12.428571428571429</c:v>
                </c:pt>
                <c:pt idx="1343">
                  <c:v>12.785714285714286</c:v>
                </c:pt>
                <c:pt idx="1344">
                  <c:v>12.785714285714286</c:v>
                </c:pt>
                <c:pt idx="1345">
                  <c:v>12.714285714285714</c:v>
                </c:pt>
                <c:pt idx="1346">
                  <c:v>12.714285714285714</c:v>
                </c:pt>
                <c:pt idx="1347">
                  <c:v>12.714285714285714</c:v>
                </c:pt>
                <c:pt idx="1348">
                  <c:v>12.714285714285714</c:v>
                </c:pt>
                <c:pt idx="1349">
                  <c:v>12.642857142857142</c:v>
                </c:pt>
                <c:pt idx="1350">
                  <c:v>12.714285714285714</c:v>
                </c:pt>
                <c:pt idx="1351">
                  <c:v>12.714285714285714</c:v>
                </c:pt>
                <c:pt idx="1352">
                  <c:v>12.642857142857142</c:v>
                </c:pt>
                <c:pt idx="1353">
                  <c:v>12.714285714285714</c:v>
                </c:pt>
                <c:pt idx="1354">
                  <c:v>12.642857142857142</c:v>
                </c:pt>
                <c:pt idx="1355">
                  <c:v>12.5</c:v>
                </c:pt>
                <c:pt idx="1356">
                  <c:v>12.285714285714286</c:v>
                </c:pt>
                <c:pt idx="1357">
                  <c:v>11.857142857142858</c:v>
                </c:pt>
                <c:pt idx="1358">
                  <c:v>11.714285714285714</c:v>
                </c:pt>
                <c:pt idx="1359">
                  <c:v>11.642857142857142</c:v>
                </c:pt>
                <c:pt idx="1360">
                  <c:v>11.5</c:v>
                </c:pt>
                <c:pt idx="1361">
                  <c:v>11.428571428571429</c:v>
                </c:pt>
                <c:pt idx="1362">
                  <c:v>11.285714285714286</c:v>
                </c:pt>
                <c:pt idx="1363">
                  <c:v>11.214285714285714</c:v>
                </c:pt>
                <c:pt idx="1364">
                  <c:v>11</c:v>
                </c:pt>
                <c:pt idx="1365">
                  <c:v>10.928571428571429</c:v>
                </c:pt>
                <c:pt idx="1366">
                  <c:v>10.928571428571429</c:v>
                </c:pt>
                <c:pt idx="1367">
                  <c:v>10.857142857142858</c:v>
                </c:pt>
                <c:pt idx="1368">
                  <c:v>10.785714285714286</c:v>
                </c:pt>
                <c:pt idx="1369">
                  <c:v>10.714285714285714</c:v>
                </c:pt>
                <c:pt idx="1370">
                  <c:v>10.642857142857142</c:v>
                </c:pt>
                <c:pt idx="1371">
                  <c:v>10.571428571428571</c:v>
                </c:pt>
                <c:pt idx="1372">
                  <c:v>10.448979591836734</c:v>
                </c:pt>
                <c:pt idx="1373">
                  <c:v>10.448979591836734</c:v>
                </c:pt>
                <c:pt idx="1374">
                  <c:v>10.520408163265305</c:v>
                </c:pt>
                <c:pt idx="1375">
                  <c:v>10.520408163265305</c:v>
                </c:pt>
                <c:pt idx="1376">
                  <c:v>10.520408163265305</c:v>
                </c:pt>
                <c:pt idx="1377">
                  <c:v>10.663265306122449</c:v>
                </c:pt>
                <c:pt idx="1378">
                  <c:v>10.591836734693876</c:v>
                </c:pt>
                <c:pt idx="1379">
                  <c:v>10.591836734693876</c:v>
                </c:pt>
                <c:pt idx="1380">
                  <c:v>10.520408163265305</c:v>
                </c:pt>
                <c:pt idx="1381">
                  <c:v>10.591836734693876</c:v>
                </c:pt>
                <c:pt idx="1382">
                  <c:v>10.73469387755102</c:v>
                </c:pt>
                <c:pt idx="1383">
                  <c:v>11.020408163265305</c:v>
                </c:pt>
                <c:pt idx="1384">
                  <c:v>11.23469387755102</c:v>
                </c:pt>
                <c:pt idx="1385">
                  <c:v>11.663265306122449</c:v>
                </c:pt>
                <c:pt idx="1386">
                  <c:v>12.428571428571429</c:v>
                </c:pt>
                <c:pt idx="1387">
                  <c:v>12.928571428571429</c:v>
                </c:pt>
                <c:pt idx="1388">
                  <c:v>13.285714285714286</c:v>
                </c:pt>
                <c:pt idx="1389">
                  <c:v>13.571428571428571</c:v>
                </c:pt>
                <c:pt idx="1390">
                  <c:v>13.928571428571429</c:v>
                </c:pt>
                <c:pt idx="1391">
                  <c:v>13.928571428571429</c:v>
                </c:pt>
                <c:pt idx="1392">
                  <c:v>14.285714285714286</c:v>
                </c:pt>
                <c:pt idx="1393">
                  <c:v>14.5</c:v>
                </c:pt>
                <c:pt idx="1394">
                  <c:v>14.785714285714286</c:v>
                </c:pt>
                <c:pt idx="1395">
                  <c:v>14.857142857142858</c:v>
                </c:pt>
                <c:pt idx="1396">
                  <c:v>14.857142857142858</c:v>
                </c:pt>
                <c:pt idx="1397">
                  <c:v>14.928571428571429</c:v>
                </c:pt>
                <c:pt idx="1398">
                  <c:v>15.071428571428571</c:v>
                </c:pt>
                <c:pt idx="1399">
                  <c:v>15.142857142857142</c:v>
                </c:pt>
                <c:pt idx="1400">
                  <c:v>14.857142857142858</c:v>
                </c:pt>
                <c:pt idx="1401">
                  <c:v>14.714285714285714</c:v>
                </c:pt>
                <c:pt idx="1402">
                  <c:v>14.642857142857142</c:v>
                </c:pt>
                <c:pt idx="1403">
                  <c:v>14.428571428571429</c:v>
                </c:pt>
                <c:pt idx="1404">
                  <c:v>14.285714285714286</c:v>
                </c:pt>
                <c:pt idx="1405">
                  <c:v>14.357142857142858</c:v>
                </c:pt>
                <c:pt idx="1406">
                  <c:v>14.285714285714286</c:v>
                </c:pt>
                <c:pt idx="1407">
                  <c:v>14.214285714285714</c:v>
                </c:pt>
                <c:pt idx="1408">
                  <c:v>14.142857142857142</c:v>
                </c:pt>
                <c:pt idx="1409">
                  <c:v>14.571428571428571</c:v>
                </c:pt>
                <c:pt idx="1410">
                  <c:v>14.642857142857142</c:v>
                </c:pt>
                <c:pt idx="1411">
                  <c:v>14.928571428571429</c:v>
                </c:pt>
                <c:pt idx="1412">
                  <c:v>14.928571428571429</c:v>
                </c:pt>
                <c:pt idx="1413">
                  <c:v>14.5</c:v>
                </c:pt>
                <c:pt idx="1414">
                  <c:v>14.142857142857142</c:v>
                </c:pt>
                <c:pt idx="1415">
                  <c:v>14.071428571428571</c:v>
                </c:pt>
                <c:pt idx="1416">
                  <c:v>14.285714285714286</c:v>
                </c:pt>
                <c:pt idx="1417">
                  <c:v>14.357142857142858</c:v>
                </c:pt>
                <c:pt idx="1418">
                  <c:v>14.642857142857142</c:v>
                </c:pt>
                <c:pt idx="1419">
                  <c:v>14.642857142857142</c:v>
                </c:pt>
                <c:pt idx="1420">
                  <c:v>14.642857142857142</c:v>
                </c:pt>
                <c:pt idx="1421">
                  <c:v>15.071428571428571</c:v>
                </c:pt>
                <c:pt idx="1422">
                  <c:v>15</c:v>
                </c:pt>
                <c:pt idx="1423">
                  <c:v>14.642857142857142</c:v>
                </c:pt>
                <c:pt idx="1424">
                  <c:v>14.714285714285714</c:v>
                </c:pt>
                <c:pt idx="1425">
                  <c:v>14.357142857142858</c:v>
                </c:pt>
                <c:pt idx="1426">
                  <c:v>14.571428571428571</c:v>
                </c:pt>
                <c:pt idx="1427">
                  <c:v>15.071428571428571</c:v>
                </c:pt>
                <c:pt idx="1428">
                  <c:v>15.714285714285714</c:v>
                </c:pt>
                <c:pt idx="1429">
                  <c:v>15.928571428571429</c:v>
                </c:pt>
                <c:pt idx="1430">
                  <c:v>15.785714285714286</c:v>
                </c:pt>
                <c:pt idx="1431">
                  <c:v>16.071428571428573</c:v>
                </c:pt>
                <c:pt idx="1432">
                  <c:v>16.214285714285715</c:v>
                </c:pt>
                <c:pt idx="1433">
                  <c:v>16.357142857142858</c:v>
                </c:pt>
                <c:pt idx="1434">
                  <c:v>16.214285714285715</c:v>
                </c:pt>
                <c:pt idx="1435">
                  <c:v>15.714285714285714</c:v>
                </c:pt>
                <c:pt idx="1436">
                  <c:v>15.857142857142858</c:v>
                </c:pt>
                <c:pt idx="1437">
                  <c:v>15.928571428571429</c:v>
                </c:pt>
                <c:pt idx="1438">
                  <c:v>15.785714285714286</c:v>
                </c:pt>
                <c:pt idx="1439">
                  <c:v>15.857142857142858</c:v>
                </c:pt>
                <c:pt idx="1440">
                  <c:v>15.5</c:v>
                </c:pt>
                <c:pt idx="1441">
                  <c:v>15.071428571428571</c:v>
                </c:pt>
                <c:pt idx="1442">
                  <c:v>14.857142857142858</c:v>
                </c:pt>
                <c:pt idx="1443">
                  <c:v>14.571428571428571</c:v>
                </c:pt>
                <c:pt idx="1444">
                  <c:v>14.357142857142858</c:v>
                </c:pt>
                <c:pt idx="1445">
                  <c:v>14.285714285714286</c:v>
                </c:pt>
                <c:pt idx="1446">
                  <c:v>13.857142857142858</c:v>
                </c:pt>
                <c:pt idx="1447">
                  <c:v>14.285714285714286</c:v>
                </c:pt>
                <c:pt idx="1448">
                  <c:v>14.714285714285714</c:v>
                </c:pt>
                <c:pt idx="1449">
                  <c:v>14.785714285714286</c:v>
                </c:pt>
                <c:pt idx="1450">
                  <c:v>14.928571428571429</c:v>
                </c:pt>
                <c:pt idx="1451">
                  <c:v>14.785714285714286</c:v>
                </c:pt>
                <c:pt idx="1452">
                  <c:v>14.857142857142858</c:v>
                </c:pt>
                <c:pt idx="1453">
                  <c:v>14.642857142857142</c:v>
                </c:pt>
                <c:pt idx="1454">
                  <c:v>14.642857142857142</c:v>
                </c:pt>
                <c:pt idx="1455">
                  <c:v>15.142857142857142</c:v>
                </c:pt>
                <c:pt idx="1456">
                  <c:v>15.142857142857142</c:v>
                </c:pt>
                <c:pt idx="1457">
                  <c:v>15.071428571428571</c:v>
                </c:pt>
                <c:pt idx="1458">
                  <c:v>15.071428571428571</c:v>
                </c:pt>
                <c:pt idx="1459">
                  <c:v>14.785714285714286</c:v>
                </c:pt>
                <c:pt idx="1460">
                  <c:v>14.642857142857142</c:v>
                </c:pt>
                <c:pt idx="1461">
                  <c:v>14</c:v>
                </c:pt>
                <c:pt idx="1462">
                  <c:v>13.571428571428571</c:v>
                </c:pt>
                <c:pt idx="1463">
                  <c:v>13.928571428571429</c:v>
                </c:pt>
                <c:pt idx="1464">
                  <c:v>13.785714285714286</c:v>
                </c:pt>
                <c:pt idx="1465">
                  <c:v>14.214285714285714</c:v>
                </c:pt>
                <c:pt idx="1466">
                  <c:v>14.071428571428571</c:v>
                </c:pt>
                <c:pt idx="1467">
                  <c:v>14.071428571428571</c:v>
                </c:pt>
                <c:pt idx="1468">
                  <c:v>14</c:v>
                </c:pt>
                <c:pt idx="1469">
                  <c:v>13.5</c:v>
                </c:pt>
                <c:pt idx="1470">
                  <c:v>13.142857142857142</c:v>
                </c:pt>
                <c:pt idx="1471">
                  <c:v>13.142857142857142</c:v>
                </c:pt>
                <c:pt idx="1472">
                  <c:v>13.142857142857142</c:v>
                </c:pt>
                <c:pt idx="1473">
                  <c:v>13.214285714285714</c:v>
                </c:pt>
                <c:pt idx="1474">
                  <c:v>13.285714285714286</c:v>
                </c:pt>
                <c:pt idx="1475">
                  <c:v>13.714285714285714</c:v>
                </c:pt>
                <c:pt idx="1476">
                  <c:v>13.642857142857142</c:v>
                </c:pt>
                <c:pt idx="1477">
                  <c:v>13.357142857142858</c:v>
                </c:pt>
                <c:pt idx="1478">
                  <c:v>13.142857142857142</c:v>
                </c:pt>
                <c:pt idx="1479">
                  <c:v>12.642857142857142</c:v>
                </c:pt>
                <c:pt idx="1480">
                  <c:v>12.714285714285714</c:v>
                </c:pt>
                <c:pt idx="1481">
                  <c:v>12.857142857142858</c:v>
                </c:pt>
                <c:pt idx="1482">
                  <c:v>13</c:v>
                </c:pt>
                <c:pt idx="1483">
                  <c:v>13.285714285714286</c:v>
                </c:pt>
                <c:pt idx="1484">
                  <c:v>13.428571428571429</c:v>
                </c:pt>
                <c:pt idx="1485">
                  <c:v>13.5</c:v>
                </c:pt>
                <c:pt idx="1486">
                  <c:v>13.571428571428571</c:v>
                </c:pt>
                <c:pt idx="1487">
                  <c:v>13.714285714285714</c:v>
                </c:pt>
                <c:pt idx="1488">
                  <c:v>14</c:v>
                </c:pt>
                <c:pt idx="1489">
                  <c:v>13.714285714285714</c:v>
                </c:pt>
                <c:pt idx="1490">
                  <c:v>13.928571428571429</c:v>
                </c:pt>
                <c:pt idx="1491">
                  <c:v>14</c:v>
                </c:pt>
                <c:pt idx="1492">
                  <c:v>14.214285714285714</c:v>
                </c:pt>
                <c:pt idx="1493">
                  <c:v>14.428571428571429</c:v>
                </c:pt>
                <c:pt idx="1494">
                  <c:v>14.714285714285714</c:v>
                </c:pt>
                <c:pt idx="1495">
                  <c:v>14.857142857142858</c:v>
                </c:pt>
                <c:pt idx="1496">
                  <c:v>14.928571428571429</c:v>
                </c:pt>
                <c:pt idx="1497">
                  <c:v>14.857142857142858</c:v>
                </c:pt>
                <c:pt idx="1498">
                  <c:v>15.142857142857142</c:v>
                </c:pt>
                <c:pt idx="1499">
                  <c:v>15.5</c:v>
                </c:pt>
                <c:pt idx="1500">
                  <c:v>15.857142857142858</c:v>
                </c:pt>
                <c:pt idx="1501">
                  <c:v>16.214285714285715</c:v>
                </c:pt>
                <c:pt idx="1502">
                  <c:v>16.428571428571427</c:v>
                </c:pt>
                <c:pt idx="1503">
                  <c:v>16.928571428571427</c:v>
                </c:pt>
                <c:pt idx="1504">
                  <c:v>17.357142857142858</c:v>
                </c:pt>
                <c:pt idx="1505">
                  <c:v>17.928571428571427</c:v>
                </c:pt>
                <c:pt idx="1506">
                  <c:v>18.428571428571427</c:v>
                </c:pt>
                <c:pt idx="1507">
                  <c:v>19.071428571428573</c:v>
                </c:pt>
                <c:pt idx="1508">
                  <c:v>19.571428571428573</c:v>
                </c:pt>
                <c:pt idx="1509">
                  <c:v>20.071428571428573</c:v>
                </c:pt>
                <c:pt idx="1510">
                  <c:v>20.857142857142858</c:v>
                </c:pt>
                <c:pt idx="1511">
                  <c:v>21.785714285714285</c:v>
                </c:pt>
                <c:pt idx="1512">
                  <c:v>22.571428571428573</c:v>
                </c:pt>
                <c:pt idx="1513">
                  <c:v>23.285714285714285</c:v>
                </c:pt>
                <c:pt idx="1514">
                  <c:v>23.642857142857142</c:v>
                </c:pt>
                <c:pt idx="1515">
                  <c:v>23.785714285714285</c:v>
                </c:pt>
                <c:pt idx="1516">
                  <c:v>24.142857142857142</c:v>
                </c:pt>
                <c:pt idx="1517">
                  <c:v>24.642857142857142</c:v>
                </c:pt>
                <c:pt idx="1518">
                  <c:v>25.642857142857142</c:v>
                </c:pt>
                <c:pt idx="1519">
                  <c:v>25.785714285714285</c:v>
                </c:pt>
                <c:pt idx="1520">
                  <c:v>26</c:v>
                </c:pt>
                <c:pt idx="1521">
                  <c:v>26</c:v>
                </c:pt>
                <c:pt idx="1522">
                  <c:v>26.142857142857142</c:v>
                </c:pt>
                <c:pt idx="1523">
                  <c:v>26.071428571428573</c:v>
                </c:pt>
                <c:pt idx="1524">
                  <c:v>25.285714285714285</c:v>
                </c:pt>
                <c:pt idx="1525">
                  <c:v>24.357142857142858</c:v>
                </c:pt>
                <c:pt idx="1526">
                  <c:v>23.357142857142858</c:v>
                </c:pt>
                <c:pt idx="1527">
                  <c:v>22.5</c:v>
                </c:pt>
                <c:pt idx="1528">
                  <c:v>21.928571428571427</c:v>
                </c:pt>
                <c:pt idx="1529">
                  <c:v>21.428571428571427</c:v>
                </c:pt>
                <c:pt idx="1530">
                  <c:v>20.714285714285715</c:v>
                </c:pt>
                <c:pt idx="1531">
                  <c:v>19.714285714285715</c:v>
                </c:pt>
                <c:pt idx="1532">
                  <c:v>18.428571428571427</c:v>
                </c:pt>
                <c:pt idx="1533">
                  <c:v>17.785714285714285</c:v>
                </c:pt>
                <c:pt idx="1534">
                  <c:v>17.071428571428573</c:v>
                </c:pt>
                <c:pt idx="1535">
                  <c:v>16.5</c:v>
                </c:pt>
                <c:pt idx="1536">
                  <c:v>15.857142857142858</c:v>
                </c:pt>
                <c:pt idx="1537">
                  <c:v>15.357142857142858</c:v>
                </c:pt>
                <c:pt idx="1538">
                  <c:v>15.357142857142858</c:v>
                </c:pt>
                <c:pt idx="1539">
                  <c:v>15.285714285714286</c:v>
                </c:pt>
                <c:pt idx="1540">
                  <c:v>15.142857142857142</c:v>
                </c:pt>
                <c:pt idx="1541">
                  <c:v>14.928571428571429</c:v>
                </c:pt>
                <c:pt idx="1542">
                  <c:v>14.857142857142858</c:v>
                </c:pt>
                <c:pt idx="1543">
                  <c:v>15</c:v>
                </c:pt>
                <c:pt idx="1544">
                  <c:v>15</c:v>
                </c:pt>
                <c:pt idx="1545">
                  <c:v>15.071428571428571</c:v>
                </c:pt>
                <c:pt idx="1546">
                  <c:v>15.214285714285714</c:v>
                </c:pt>
                <c:pt idx="1547">
                  <c:v>15.142857142857142</c:v>
                </c:pt>
                <c:pt idx="1548">
                  <c:v>15.214285714285714</c:v>
                </c:pt>
                <c:pt idx="1549">
                  <c:v>15.285714285714286</c:v>
                </c:pt>
                <c:pt idx="1550">
                  <c:v>15.285714285714286</c:v>
                </c:pt>
                <c:pt idx="1551">
                  <c:v>15.357142857142858</c:v>
                </c:pt>
                <c:pt idx="1552">
                  <c:v>15.428571428571429</c:v>
                </c:pt>
                <c:pt idx="1553">
                  <c:v>15.571428571428571</c:v>
                </c:pt>
                <c:pt idx="1554">
                  <c:v>15.714285714285714</c:v>
                </c:pt>
                <c:pt idx="1555">
                  <c:v>15.785714285714286</c:v>
                </c:pt>
                <c:pt idx="1556">
                  <c:v>15.785714285714286</c:v>
                </c:pt>
                <c:pt idx="1557">
                  <c:v>15.714285714285714</c:v>
                </c:pt>
                <c:pt idx="1558">
                  <c:v>15.714285714285714</c:v>
                </c:pt>
                <c:pt idx="1559">
                  <c:v>15.571428571428571</c:v>
                </c:pt>
                <c:pt idx="1560">
                  <c:v>15.214285714285714</c:v>
                </c:pt>
                <c:pt idx="1561">
                  <c:v>15.357142857142858</c:v>
                </c:pt>
                <c:pt idx="1562">
                  <c:v>15.214285714285714</c:v>
                </c:pt>
                <c:pt idx="1563">
                  <c:v>15.071428571428571</c:v>
                </c:pt>
                <c:pt idx="1564">
                  <c:v>15</c:v>
                </c:pt>
                <c:pt idx="1565">
                  <c:v>14.928571428571429</c:v>
                </c:pt>
                <c:pt idx="1566">
                  <c:v>14.857142857142858</c:v>
                </c:pt>
                <c:pt idx="1567">
                  <c:v>14.785714285714286</c:v>
                </c:pt>
                <c:pt idx="1568">
                  <c:v>14.785714285714286</c:v>
                </c:pt>
                <c:pt idx="1569">
                  <c:v>14.714285714285714</c:v>
                </c:pt>
                <c:pt idx="1570">
                  <c:v>14.642857142857142</c:v>
                </c:pt>
                <c:pt idx="1571">
                  <c:v>14.571428571428571</c:v>
                </c:pt>
                <c:pt idx="1572">
                  <c:v>15.071428571428571</c:v>
                </c:pt>
                <c:pt idx="1573">
                  <c:v>15.071428571428571</c:v>
                </c:pt>
                <c:pt idx="1574">
                  <c:v>15.142857142857142</c:v>
                </c:pt>
                <c:pt idx="1575">
                  <c:v>15.214285714285714</c:v>
                </c:pt>
                <c:pt idx="1576">
                  <c:v>15.928571428571429</c:v>
                </c:pt>
                <c:pt idx="1577">
                  <c:v>15.857142857142858</c:v>
                </c:pt>
                <c:pt idx="1578">
                  <c:v>15.857142857142858</c:v>
                </c:pt>
                <c:pt idx="1579">
                  <c:v>16.214285714285715</c:v>
                </c:pt>
                <c:pt idx="1580">
                  <c:v>16.285714285714285</c:v>
                </c:pt>
                <c:pt idx="1581">
                  <c:v>16.214285714285715</c:v>
                </c:pt>
                <c:pt idx="1582">
                  <c:v>16.142857142857142</c:v>
                </c:pt>
                <c:pt idx="1583">
                  <c:v>16.071428571428573</c:v>
                </c:pt>
                <c:pt idx="1584">
                  <c:v>16.071428571428573</c:v>
                </c:pt>
                <c:pt idx="1585">
                  <c:v>16.214285714285715</c:v>
                </c:pt>
                <c:pt idx="1586">
                  <c:v>15.714285714285714</c:v>
                </c:pt>
                <c:pt idx="1587">
                  <c:v>15.714285714285714</c:v>
                </c:pt>
                <c:pt idx="1588">
                  <c:v>15.642857142857142</c:v>
                </c:pt>
                <c:pt idx="1589">
                  <c:v>15.285714285714286</c:v>
                </c:pt>
                <c:pt idx="1590">
                  <c:v>14.5</c:v>
                </c:pt>
                <c:pt idx="1591">
                  <c:v>14.428571428571429</c:v>
                </c:pt>
                <c:pt idx="1592">
                  <c:v>14.142857142857142</c:v>
                </c:pt>
                <c:pt idx="1593">
                  <c:v>13.571428571428571</c:v>
                </c:pt>
                <c:pt idx="1594">
                  <c:v>13.285714285714286</c:v>
                </c:pt>
                <c:pt idx="1595">
                  <c:v>13.214285714285714</c:v>
                </c:pt>
                <c:pt idx="1596">
                  <c:v>13</c:v>
                </c:pt>
                <c:pt idx="1597">
                  <c:v>12.928571428571429</c:v>
                </c:pt>
                <c:pt idx="1598">
                  <c:v>12.857142857142858</c:v>
                </c:pt>
                <c:pt idx="1599">
                  <c:v>12.571428571428571</c:v>
                </c:pt>
                <c:pt idx="1600">
                  <c:v>12.5</c:v>
                </c:pt>
                <c:pt idx="1601">
                  <c:v>12.571428571428571</c:v>
                </c:pt>
                <c:pt idx="1602">
                  <c:v>12.785714285714286</c:v>
                </c:pt>
                <c:pt idx="1603">
                  <c:v>12.785714285714286</c:v>
                </c:pt>
                <c:pt idx="1604">
                  <c:v>12.785714285714286</c:v>
                </c:pt>
                <c:pt idx="1605">
                  <c:v>12.785714285714286</c:v>
                </c:pt>
                <c:pt idx="1606">
                  <c:v>12.857142857142858</c:v>
                </c:pt>
                <c:pt idx="1607">
                  <c:v>12.928571428571429</c:v>
                </c:pt>
                <c:pt idx="1608">
                  <c:v>12.928571428571429</c:v>
                </c:pt>
                <c:pt idx="1609">
                  <c:v>12.857142857142858</c:v>
                </c:pt>
                <c:pt idx="1610">
                  <c:v>12.857142857142858</c:v>
                </c:pt>
                <c:pt idx="1611">
                  <c:v>12.857142857142858</c:v>
                </c:pt>
                <c:pt idx="1612">
                  <c:v>12.857142857142858</c:v>
                </c:pt>
                <c:pt idx="1613">
                  <c:v>12.785714285714286</c:v>
                </c:pt>
                <c:pt idx="1614">
                  <c:v>12.642857142857142</c:v>
                </c:pt>
                <c:pt idx="1615">
                  <c:v>12.571428571428571</c:v>
                </c:pt>
                <c:pt idx="1616">
                  <c:v>12.214285714285714</c:v>
                </c:pt>
                <c:pt idx="1617">
                  <c:v>12.071428571428571</c:v>
                </c:pt>
                <c:pt idx="1618">
                  <c:v>11.928571428571429</c:v>
                </c:pt>
                <c:pt idx="1619">
                  <c:v>11.785714285714286</c:v>
                </c:pt>
                <c:pt idx="1620">
                  <c:v>11.714285714285714</c:v>
                </c:pt>
                <c:pt idx="1621">
                  <c:v>11.571428571428571</c:v>
                </c:pt>
                <c:pt idx="1622">
                  <c:v>11.428571428571429</c:v>
                </c:pt>
                <c:pt idx="1623">
                  <c:v>11.357142857142858</c:v>
                </c:pt>
                <c:pt idx="1624">
                  <c:v>11.285714285714286</c:v>
                </c:pt>
                <c:pt idx="1625">
                  <c:v>11.285714285714286</c:v>
                </c:pt>
                <c:pt idx="1626">
                  <c:v>11.214285714285714</c:v>
                </c:pt>
                <c:pt idx="1627">
                  <c:v>11.214285714285714</c:v>
                </c:pt>
                <c:pt idx="1628">
                  <c:v>11.142857142857142</c:v>
                </c:pt>
                <c:pt idx="1629">
                  <c:v>11.285714285714286</c:v>
                </c:pt>
                <c:pt idx="1630">
                  <c:v>11.214285714285714</c:v>
                </c:pt>
                <c:pt idx="1631">
                  <c:v>11.142857142857142</c:v>
                </c:pt>
                <c:pt idx="1632">
                  <c:v>11.142857142857142</c:v>
                </c:pt>
                <c:pt idx="1633">
                  <c:v>11.214285714285714</c:v>
                </c:pt>
                <c:pt idx="1634">
                  <c:v>11.214285714285714</c:v>
                </c:pt>
                <c:pt idx="1635">
                  <c:v>11.142857142857142</c:v>
                </c:pt>
                <c:pt idx="1636">
                  <c:v>11.142857142857142</c:v>
                </c:pt>
                <c:pt idx="1637">
                  <c:v>11.071428571428571</c:v>
                </c:pt>
                <c:pt idx="1638">
                  <c:v>10.928571428571429</c:v>
                </c:pt>
                <c:pt idx="1639">
                  <c:v>10.642857142857142</c:v>
                </c:pt>
                <c:pt idx="1640">
                  <c:v>10.428571428571429</c:v>
                </c:pt>
                <c:pt idx="1641">
                  <c:v>10.142857142857142</c:v>
                </c:pt>
                <c:pt idx="1642">
                  <c:v>10</c:v>
                </c:pt>
                <c:pt idx="1643">
                  <c:v>9.4285714285714288</c:v>
                </c:pt>
                <c:pt idx="1644">
                  <c:v>9.2857142857142865</c:v>
                </c:pt>
                <c:pt idx="1645">
                  <c:v>9.2142857142857135</c:v>
                </c:pt>
                <c:pt idx="1646">
                  <c:v>9.0714285714285712</c:v>
                </c:pt>
                <c:pt idx="1647">
                  <c:v>8.9285714285714288</c:v>
                </c:pt>
                <c:pt idx="1648">
                  <c:v>8.8571428571428577</c:v>
                </c:pt>
                <c:pt idx="1649">
                  <c:v>8.8571428571428577</c:v>
                </c:pt>
                <c:pt idx="1650">
                  <c:v>9</c:v>
                </c:pt>
                <c:pt idx="1651">
                  <c:v>9.1428571428571423</c:v>
                </c:pt>
                <c:pt idx="1652">
                  <c:v>9.4285714285714288</c:v>
                </c:pt>
                <c:pt idx="1653">
                  <c:v>9.7857142857142865</c:v>
                </c:pt>
                <c:pt idx="1654">
                  <c:v>10.071428571428571</c:v>
                </c:pt>
                <c:pt idx="1655">
                  <c:v>10.357142857142858</c:v>
                </c:pt>
                <c:pt idx="1656">
                  <c:v>10.5</c:v>
                </c:pt>
                <c:pt idx="1657">
                  <c:v>10.714285714285714</c:v>
                </c:pt>
                <c:pt idx="1658">
                  <c:v>11</c:v>
                </c:pt>
                <c:pt idx="1659">
                  <c:v>11.285714285714286</c:v>
                </c:pt>
                <c:pt idx="1660">
                  <c:v>11.571428571428571</c:v>
                </c:pt>
                <c:pt idx="1661">
                  <c:v>11.857142857142858</c:v>
                </c:pt>
                <c:pt idx="1662">
                  <c:v>12.142857142857142</c:v>
                </c:pt>
                <c:pt idx="1663">
                  <c:v>12.285714285714286</c:v>
                </c:pt>
                <c:pt idx="1664">
                  <c:v>12.214285714285714</c:v>
                </c:pt>
                <c:pt idx="1665">
                  <c:v>12.214285714285714</c:v>
                </c:pt>
                <c:pt idx="1666">
                  <c:v>12.142857142857142</c:v>
                </c:pt>
                <c:pt idx="1667">
                  <c:v>11.857142857142858</c:v>
                </c:pt>
                <c:pt idx="1668">
                  <c:v>11.714285714285714</c:v>
                </c:pt>
                <c:pt idx="1669">
                  <c:v>11.857142857142858</c:v>
                </c:pt>
                <c:pt idx="1670">
                  <c:v>11.928571428571429</c:v>
                </c:pt>
                <c:pt idx="1671">
                  <c:v>12</c:v>
                </c:pt>
                <c:pt idx="1672">
                  <c:v>12.071428571428571</c:v>
                </c:pt>
                <c:pt idx="1673">
                  <c:v>12</c:v>
                </c:pt>
                <c:pt idx="1674">
                  <c:v>11.928571428571429</c:v>
                </c:pt>
                <c:pt idx="1675">
                  <c:v>11.714285714285714</c:v>
                </c:pt>
                <c:pt idx="1676">
                  <c:v>11.5</c:v>
                </c:pt>
                <c:pt idx="1677">
                  <c:v>11.357142857142858</c:v>
                </c:pt>
                <c:pt idx="1678">
                  <c:v>11.357142857142858</c:v>
                </c:pt>
                <c:pt idx="1679">
                  <c:v>11.285714285714286</c:v>
                </c:pt>
                <c:pt idx="1680">
                  <c:v>11.285714285714286</c:v>
                </c:pt>
                <c:pt idx="1681">
                  <c:v>11.428571428571429</c:v>
                </c:pt>
                <c:pt idx="1682">
                  <c:v>11.5</c:v>
                </c:pt>
                <c:pt idx="1683">
                  <c:v>11.5</c:v>
                </c:pt>
                <c:pt idx="1684">
                  <c:v>11.642857142857142</c:v>
                </c:pt>
                <c:pt idx="1685">
                  <c:v>11.642857142857142</c:v>
                </c:pt>
                <c:pt idx="1686">
                  <c:v>11.571428571428571</c:v>
                </c:pt>
                <c:pt idx="1687">
                  <c:v>12.336734693877551</c:v>
                </c:pt>
                <c:pt idx="1688">
                  <c:v>12.527696793002915</c:v>
                </c:pt>
                <c:pt idx="1689">
                  <c:v>13.027696793002915</c:v>
                </c:pt>
                <c:pt idx="1690">
                  <c:v>13.3134110787172</c:v>
                </c:pt>
                <c:pt idx="1691">
                  <c:v>14.741982507288629</c:v>
                </c:pt>
                <c:pt idx="1692">
                  <c:v>15.3134110787172</c:v>
                </c:pt>
                <c:pt idx="1693">
                  <c:v>15.67055393586006</c:v>
                </c:pt>
                <c:pt idx="1694">
                  <c:v>16.09912536443149</c:v>
                </c:pt>
                <c:pt idx="1695">
                  <c:v>16.456268221574344</c:v>
                </c:pt>
                <c:pt idx="1696">
                  <c:v>16.527696793002917</c:v>
                </c:pt>
                <c:pt idx="1697">
                  <c:v>16.527696793002914</c:v>
                </c:pt>
                <c:pt idx="1698">
                  <c:v>16.527696793002914</c:v>
                </c:pt>
                <c:pt idx="1699">
                  <c:v>16.67055393586006</c:v>
                </c:pt>
                <c:pt idx="1700">
                  <c:v>16.741982507288629</c:v>
                </c:pt>
                <c:pt idx="1701">
                  <c:v>16.048104956268222</c:v>
                </c:pt>
                <c:pt idx="1702">
                  <c:v>15.928571428571429</c:v>
                </c:pt>
                <c:pt idx="1703">
                  <c:v>15.5</c:v>
                </c:pt>
                <c:pt idx="1704">
                  <c:v>15.285714285714286</c:v>
                </c:pt>
                <c:pt idx="1705">
                  <c:v>14</c:v>
                </c:pt>
                <c:pt idx="1706">
                  <c:v>13.571428571428571</c:v>
                </c:pt>
                <c:pt idx="1707">
                  <c:v>13.285714285714286</c:v>
                </c:pt>
                <c:pt idx="1708">
                  <c:v>12.928571428571429</c:v>
                </c:pt>
                <c:pt idx="1709">
                  <c:v>12.714285714285714</c:v>
                </c:pt>
                <c:pt idx="1710">
                  <c:v>12.642857142857142</c:v>
                </c:pt>
                <c:pt idx="1711">
                  <c:v>12.428571428571429</c:v>
                </c:pt>
                <c:pt idx="1712">
                  <c:v>12.428571428571429</c:v>
                </c:pt>
                <c:pt idx="1713">
                  <c:v>12.357142857142858</c:v>
                </c:pt>
                <c:pt idx="1714">
                  <c:v>12.214285714285714</c:v>
                </c:pt>
                <c:pt idx="1715">
                  <c:v>12.142857142857142</c:v>
                </c:pt>
                <c:pt idx="1716">
                  <c:v>12.071428571428571</c:v>
                </c:pt>
                <c:pt idx="1717">
                  <c:v>12.071428571428571</c:v>
                </c:pt>
                <c:pt idx="1718">
                  <c:v>12</c:v>
                </c:pt>
                <c:pt idx="1719">
                  <c:v>12</c:v>
                </c:pt>
                <c:pt idx="1720">
                  <c:v>11.928571428571429</c:v>
                </c:pt>
                <c:pt idx="1721">
                  <c:v>11.928571428571429</c:v>
                </c:pt>
                <c:pt idx="1722">
                  <c:v>12.071428571428571</c:v>
                </c:pt>
                <c:pt idx="1723">
                  <c:v>12</c:v>
                </c:pt>
                <c:pt idx="1724">
                  <c:v>12.142857142857142</c:v>
                </c:pt>
                <c:pt idx="1725">
                  <c:v>12.285714285714286</c:v>
                </c:pt>
                <c:pt idx="1726">
                  <c:v>12.285714285714286</c:v>
                </c:pt>
                <c:pt idx="1727">
                  <c:v>12.357142857142858</c:v>
                </c:pt>
                <c:pt idx="1728">
                  <c:v>12.5</c:v>
                </c:pt>
                <c:pt idx="1729">
                  <c:v>12.642857142857142</c:v>
                </c:pt>
                <c:pt idx="1730">
                  <c:v>12.785714285714286</c:v>
                </c:pt>
                <c:pt idx="1731">
                  <c:v>12.928571428571429</c:v>
                </c:pt>
                <c:pt idx="1732">
                  <c:v>13.142857142857142</c:v>
                </c:pt>
                <c:pt idx="1733">
                  <c:v>13.285714285714286</c:v>
                </c:pt>
                <c:pt idx="1734">
                  <c:v>13.357142857142858</c:v>
                </c:pt>
                <c:pt idx="1735">
                  <c:v>13.785714285714286</c:v>
                </c:pt>
                <c:pt idx="1736">
                  <c:v>14.428571428571429</c:v>
                </c:pt>
                <c:pt idx="1737">
                  <c:v>14.571428571428571</c:v>
                </c:pt>
                <c:pt idx="1738">
                  <c:v>14.428571428571429</c:v>
                </c:pt>
                <c:pt idx="1739">
                  <c:v>14.5</c:v>
                </c:pt>
                <c:pt idx="1740">
                  <c:v>14.571428571428571</c:v>
                </c:pt>
                <c:pt idx="1741">
                  <c:v>14.714285714285714</c:v>
                </c:pt>
                <c:pt idx="1742">
                  <c:v>15</c:v>
                </c:pt>
                <c:pt idx="1743">
                  <c:v>15.5</c:v>
                </c:pt>
                <c:pt idx="1744">
                  <c:v>16</c:v>
                </c:pt>
                <c:pt idx="1745">
                  <c:v>16.357142857142858</c:v>
                </c:pt>
                <c:pt idx="1746">
                  <c:v>17.642857142857142</c:v>
                </c:pt>
                <c:pt idx="1747">
                  <c:v>18.357142857142858</c:v>
                </c:pt>
                <c:pt idx="1748">
                  <c:v>19.357142857142858</c:v>
                </c:pt>
                <c:pt idx="1749">
                  <c:v>20.428571428571427</c:v>
                </c:pt>
                <c:pt idx="1750">
                  <c:v>21.642857142857142</c:v>
                </c:pt>
                <c:pt idx="1751">
                  <c:v>22.928571428571427</c:v>
                </c:pt>
                <c:pt idx="1752">
                  <c:v>23.928571428571427</c:v>
                </c:pt>
                <c:pt idx="1753">
                  <c:v>24.928571428571427</c:v>
                </c:pt>
                <c:pt idx="1754">
                  <c:v>26.5</c:v>
                </c:pt>
                <c:pt idx="1755">
                  <c:v>27.714285714285715</c:v>
                </c:pt>
                <c:pt idx="1756">
                  <c:v>29.071428571428573</c:v>
                </c:pt>
                <c:pt idx="1757">
                  <c:v>31.071428571428573</c:v>
                </c:pt>
                <c:pt idx="1758">
                  <c:v>32.071428571428569</c:v>
                </c:pt>
                <c:pt idx="1759">
                  <c:v>32.357142857142854</c:v>
                </c:pt>
                <c:pt idx="1760">
                  <c:v>32.214285714285715</c:v>
                </c:pt>
                <c:pt idx="1761">
                  <c:v>33.214285714285715</c:v>
                </c:pt>
                <c:pt idx="1762">
                  <c:v>34</c:v>
                </c:pt>
                <c:pt idx="1763">
                  <c:v>34.714285714285715</c:v>
                </c:pt>
                <c:pt idx="1764">
                  <c:v>34.642857142857146</c:v>
                </c:pt>
                <c:pt idx="1765">
                  <c:v>34.857142857142854</c:v>
                </c:pt>
                <c:pt idx="1766">
                  <c:v>35.5</c:v>
                </c:pt>
                <c:pt idx="1767">
                  <c:v>35.571428571428569</c:v>
                </c:pt>
                <c:pt idx="1768">
                  <c:v>35.214285714285715</c:v>
                </c:pt>
                <c:pt idx="1769">
                  <c:v>35.5</c:v>
                </c:pt>
                <c:pt idx="1770">
                  <c:v>35</c:v>
                </c:pt>
                <c:pt idx="1771">
                  <c:v>33.785714285714285</c:v>
                </c:pt>
                <c:pt idx="1772">
                  <c:v>33.571428571428569</c:v>
                </c:pt>
                <c:pt idx="1773">
                  <c:v>34.785714285714285</c:v>
                </c:pt>
                <c:pt idx="1774">
                  <c:v>35.642857142857146</c:v>
                </c:pt>
                <c:pt idx="1775">
                  <c:v>35.928571428571431</c:v>
                </c:pt>
                <c:pt idx="1776">
                  <c:v>35.857142857142854</c:v>
                </c:pt>
                <c:pt idx="1777">
                  <c:v>42.306122448979586</c:v>
                </c:pt>
                <c:pt idx="1778">
                  <c:v>43.125364431486879</c:v>
                </c:pt>
                <c:pt idx="1779">
                  <c:v>43.196793002915449</c:v>
                </c:pt>
                <c:pt idx="1780">
                  <c:v>42.839650145772588</c:v>
                </c:pt>
                <c:pt idx="1781">
                  <c:v>42.55393586005831</c:v>
                </c:pt>
                <c:pt idx="1782">
                  <c:v>43.339650145772602</c:v>
                </c:pt>
                <c:pt idx="1783">
                  <c:v>43.625364431486886</c:v>
                </c:pt>
                <c:pt idx="1784">
                  <c:v>44.482507288629741</c:v>
                </c:pt>
                <c:pt idx="1785">
                  <c:v>44.911078717201171</c:v>
                </c:pt>
                <c:pt idx="1786">
                  <c:v>45.411078717201171</c:v>
                </c:pt>
                <c:pt idx="1787">
                  <c:v>44.768221574344025</c:v>
                </c:pt>
                <c:pt idx="1788">
                  <c:v>43.982507288629741</c:v>
                </c:pt>
                <c:pt idx="1789">
                  <c:v>43.911078717201171</c:v>
                </c:pt>
                <c:pt idx="1790">
                  <c:v>44.482507288629741</c:v>
                </c:pt>
                <c:pt idx="1791">
                  <c:v>38.319241982507286</c:v>
                </c:pt>
                <c:pt idx="1792">
                  <c:v>37.714285714285715</c:v>
                </c:pt>
                <c:pt idx="1793">
                  <c:v>37.857142857142854</c:v>
                </c:pt>
                <c:pt idx="1794">
                  <c:v>38.428571428571431</c:v>
                </c:pt>
                <c:pt idx="1795">
                  <c:v>39.214285714285715</c:v>
                </c:pt>
                <c:pt idx="1796">
                  <c:v>39</c:v>
                </c:pt>
                <c:pt idx="1797">
                  <c:v>39.785714285714285</c:v>
                </c:pt>
                <c:pt idx="1798">
                  <c:v>40.142857142857146</c:v>
                </c:pt>
                <c:pt idx="1799">
                  <c:v>40.5</c:v>
                </c:pt>
                <c:pt idx="1800">
                  <c:v>40.928571428571431</c:v>
                </c:pt>
                <c:pt idx="1801">
                  <c:v>41.142857142857146</c:v>
                </c:pt>
                <c:pt idx="1802">
                  <c:v>41.285714285714285</c:v>
                </c:pt>
                <c:pt idx="1803">
                  <c:v>41.214285714285715</c:v>
                </c:pt>
                <c:pt idx="1804">
                  <c:v>40.928571428571431</c:v>
                </c:pt>
                <c:pt idx="1805">
                  <c:v>41.285714285714285</c:v>
                </c:pt>
                <c:pt idx="1806">
                  <c:v>41.571428571428569</c:v>
                </c:pt>
                <c:pt idx="1807">
                  <c:v>41.642857142857146</c:v>
                </c:pt>
                <c:pt idx="1808">
                  <c:v>41.428571428571431</c:v>
                </c:pt>
                <c:pt idx="1809">
                  <c:v>41.214285714285715</c:v>
                </c:pt>
                <c:pt idx="1810">
                  <c:v>42</c:v>
                </c:pt>
                <c:pt idx="1811">
                  <c:v>41.428571428571431</c:v>
                </c:pt>
                <c:pt idx="1812">
                  <c:v>41.785714285714285</c:v>
                </c:pt>
                <c:pt idx="1813">
                  <c:v>42.714285714285715</c:v>
                </c:pt>
                <c:pt idx="1814">
                  <c:v>43.642857142857146</c:v>
                </c:pt>
                <c:pt idx="1815">
                  <c:v>44.928571428571431</c:v>
                </c:pt>
                <c:pt idx="1816">
                  <c:v>46.571428571428569</c:v>
                </c:pt>
                <c:pt idx="1817">
                  <c:v>48.785714285714285</c:v>
                </c:pt>
                <c:pt idx="1818">
                  <c:v>51.285714285714285</c:v>
                </c:pt>
                <c:pt idx="1819">
                  <c:v>52.714285714285715</c:v>
                </c:pt>
                <c:pt idx="1820">
                  <c:v>55.214285714285715</c:v>
                </c:pt>
                <c:pt idx="1821">
                  <c:v>57.857142857142854</c:v>
                </c:pt>
                <c:pt idx="1822">
                  <c:v>61.285714285714285</c:v>
                </c:pt>
                <c:pt idx="1823">
                  <c:v>64.214285714285708</c:v>
                </c:pt>
                <c:pt idx="1824">
                  <c:v>67.5</c:v>
                </c:pt>
                <c:pt idx="1825">
                  <c:v>69.5</c:v>
                </c:pt>
                <c:pt idx="1826">
                  <c:v>71.071428571428569</c:v>
                </c:pt>
                <c:pt idx="1827">
                  <c:v>72.214285714285708</c:v>
                </c:pt>
                <c:pt idx="1828">
                  <c:v>73.714285714285708</c:v>
                </c:pt>
                <c:pt idx="1829">
                  <c:v>74.642857142857139</c:v>
                </c:pt>
                <c:pt idx="1830">
                  <c:v>76.428571428571431</c:v>
                </c:pt>
                <c:pt idx="1831">
                  <c:v>76.357142857142861</c:v>
                </c:pt>
                <c:pt idx="1832">
                  <c:v>75.214285714285708</c:v>
                </c:pt>
                <c:pt idx="1833">
                  <c:v>74</c:v>
                </c:pt>
                <c:pt idx="1834">
                  <c:v>72.428571428571431</c:v>
                </c:pt>
                <c:pt idx="1835">
                  <c:v>72.357142857142861</c:v>
                </c:pt>
                <c:pt idx="1836">
                  <c:v>71.357142857142861</c:v>
                </c:pt>
                <c:pt idx="1837">
                  <c:v>71.714285714285708</c:v>
                </c:pt>
                <c:pt idx="1838">
                  <c:v>73.214285714285708</c:v>
                </c:pt>
                <c:pt idx="1839">
                  <c:v>77.357142857142861</c:v>
                </c:pt>
                <c:pt idx="1840">
                  <c:v>80.16326530612244</c:v>
                </c:pt>
                <c:pt idx="1841">
                  <c:v>83.155976676384839</c:v>
                </c:pt>
                <c:pt idx="1842">
                  <c:v>92.870262390670547</c:v>
                </c:pt>
                <c:pt idx="1843">
                  <c:v>96.941690962099145</c:v>
                </c:pt>
                <c:pt idx="1844">
                  <c:v>98.584548104956284</c:v>
                </c:pt>
                <c:pt idx="1845">
                  <c:v>101.87026239067056</c:v>
                </c:pt>
                <c:pt idx="1846">
                  <c:v>107.08454810495628</c:v>
                </c:pt>
                <c:pt idx="1847">
                  <c:v>113.01311953352771</c:v>
                </c:pt>
                <c:pt idx="1848">
                  <c:v>117.01311953352771</c:v>
                </c:pt>
                <c:pt idx="1849">
                  <c:v>123.22740524781341</c:v>
                </c:pt>
                <c:pt idx="1850">
                  <c:v>126.0131195335277</c:v>
                </c:pt>
                <c:pt idx="1851">
                  <c:v>126.58454810495627</c:v>
                </c:pt>
                <c:pt idx="1852">
                  <c:v>125.22740524781341</c:v>
                </c:pt>
                <c:pt idx="1853">
                  <c:v>123.87026239067055</c:v>
                </c:pt>
                <c:pt idx="1854">
                  <c:v>122.42128279883381</c:v>
                </c:pt>
                <c:pt idx="1855">
                  <c:v>121.28571428571429</c:v>
                </c:pt>
                <c:pt idx="1856">
                  <c:v>112.57142857142857</c:v>
                </c:pt>
                <c:pt idx="1857">
                  <c:v>111.28571428571429</c:v>
                </c:pt>
                <c:pt idx="1858">
                  <c:v>119.07142857142857</c:v>
                </c:pt>
                <c:pt idx="1859">
                  <c:v>127.64285714285714</c:v>
                </c:pt>
                <c:pt idx="1860">
                  <c:v>131.56122448979593</c:v>
                </c:pt>
                <c:pt idx="1861">
                  <c:v>135.18221574344025</c:v>
                </c:pt>
                <c:pt idx="1862">
                  <c:v>154.82507288629739</c:v>
                </c:pt>
                <c:pt idx="1863">
                  <c:v>159.82507288629739</c:v>
                </c:pt>
                <c:pt idx="1864">
                  <c:v>171.96793002915453</c:v>
                </c:pt>
                <c:pt idx="1865">
                  <c:v>175.03935860058309</c:v>
                </c:pt>
                <c:pt idx="1866">
                  <c:v>176.03935860058309</c:v>
                </c:pt>
                <c:pt idx="1867">
                  <c:v>175.53935860058309</c:v>
                </c:pt>
                <c:pt idx="1868">
                  <c:v>177.46793002915453</c:v>
                </c:pt>
                <c:pt idx="1869">
                  <c:v>183.25364431486881</c:v>
                </c:pt>
                <c:pt idx="1870">
                  <c:v>187.11078717201167</c:v>
                </c:pt>
                <c:pt idx="1871">
                  <c:v>187.39650145772595</c:v>
                </c:pt>
                <c:pt idx="1872">
                  <c:v>180.89650145772595</c:v>
                </c:pt>
                <c:pt idx="1873">
                  <c:v>178.32507288629739</c:v>
                </c:pt>
                <c:pt idx="1874">
                  <c:v>178.26384839650149</c:v>
                </c:pt>
                <c:pt idx="1875">
                  <c:v>175.71428571428572</c:v>
                </c:pt>
                <c:pt idx="1876">
                  <c:v>160.37755102040816</c:v>
                </c:pt>
                <c:pt idx="1877">
                  <c:v>166.59183673469389</c:v>
                </c:pt>
                <c:pt idx="1878">
                  <c:v>159.23469387755102</c:v>
                </c:pt>
                <c:pt idx="1879">
                  <c:v>159.5204081632653</c:v>
                </c:pt>
                <c:pt idx="1880">
                  <c:v>164.09183673469389</c:v>
                </c:pt>
                <c:pt idx="1881">
                  <c:v>168.0204081632653</c:v>
                </c:pt>
                <c:pt idx="1882">
                  <c:v>168.66326530612244</c:v>
                </c:pt>
                <c:pt idx="1883">
                  <c:v>163.66326530612244</c:v>
                </c:pt>
                <c:pt idx="1884">
                  <c:v>160.5204081632653</c:v>
                </c:pt>
                <c:pt idx="1885">
                  <c:v>158.87755102040816</c:v>
                </c:pt>
                <c:pt idx="1886">
                  <c:v>156.37755102040816</c:v>
                </c:pt>
                <c:pt idx="1887">
                  <c:v>150.80612244897958</c:v>
                </c:pt>
                <c:pt idx="1888">
                  <c:v>148.44897959183672</c:v>
                </c:pt>
                <c:pt idx="1889">
                  <c:v>146.09183673469389</c:v>
                </c:pt>
                <c:pt idx="1890">
                  <c:v>140.71428571428572</c:v>
                </c:pt>
                <c:pt idx="1891">
                  <c:v>124.64285714285714</c:v>
                </c:pt>
                <c:pt idx="1892">
                  <c:v>117.92857142857143</c:v>
                </c:pt>
                <c:pt idx="1893">
                  <c:v>114.35714285714286</c:v>
                </c:pt>
                <c:pt idx="1894">
                  <c:v>108.21428571428571</c:v>
                </c:pt>
                <c:pt idx="1895">
                  <c:v>104.64285714285714</c:v>
                </c:pt>
                <c:pt idx="1896">
                  <c:v>101.57142857142857</c:v>
                </c:pt>
                <c:pt idx="1897">
                  <c:v>100</c:v>
                </c:pt>
                <c:pt idx="1898">
                  <c:v>98.357142857142861</c:v>
                </c:pt>
                <c:pt idx="1899">
                  <c:v>96.928571428571431</c:v>
                </c:pt>
                <c:pt idx="1900">
                  <c:v>94.357142857142861</c:v>
                </c:pt>
                <c:pt idx="1901">
                  <c:v>91.071428571428569</c:v>
                </c:pt>
                <c:pt idx="1902">
                  <c:v>85.428571428571431</c:v>
                </c:pt>
                <c:pt idx="1903">
                  <c:v>82.285714285714292</c:v>
                </c:pt>
                <c:pt idx="1904">
                  <c:v>80.357142857142861</c:v>
                </c:pt>
                <c:pt idx="1905">
                  <c:v>78.142857142857139</c:v>
                </c:pt>
                <c:pt idx="1906">
                  <c:v>75</c:v>
                </c:pt>
                <c:pt idx="1907">
                  <c:v>71.928571428571431</c:v>
                </c:pt>
                <c:pt idx="1908">
                  <c:v>69.5</c:v>
                </c:pt>
                <c:pt idx="1909">
                  <c:v>66.142857142857139</c:v>
                </c:pt>
                <c:pt idx="1910">
                  <c:v>65.285714285714292</c:v>
                </c:pt>
                <c:pt idx="1911">
                  <c:v>63.571428571428569</c:v>
                </c:pt>
                <c:pt idx="1912">
                  <c:v>62</c:v>
                </c:pt>
                <c:pt idx="1913">
                  <c:v>59.714285714285715</c:v>
                </c:pt>
                <c:pt idx="1914">
                  <c:v>58.5</c:v>
                </c:pt>
                <c:pt idx="1915">
                  <c:v>57.071428571428569</c:v>
                </c:pt>
                <c:pt idx="1916">
                  <c:v>54.785714285714285</c:v>
                </c:pt>
                <c:pt idx="1917">
                  <c:v>54</c:v>
                </c:pt>
                <c:pt idx="1918">
                  <c:v>53.642857142857146</c:v>
                </c:pt>
                <c:pt idx="1919">
                  <c:v>53.642857142857146</c:v>
                </c:pt>
                <c:pt idx="1920">
                  <c:v>54</c:v>
                </c:pt>
                <c:pt idx="1921">
                  <c:v>53.571428571428569</c:v>
                </c:pt>
                <c:pt idx="1922">
                  <c:v>53.785714285714285</c:v>
                </c:pt>
                <c:pt idx="1923">
                  <c:v>52.571428571428569</c:v>
                </c:pt>
                <c:pt idx="1924">
                  <c:v>49.928571428571431</c:v>
                </c:pt>
                <c:pt idx="1925">
                  <c:v>49</c:v>
                </c:pt>
                <c:pt idx="1926">
                  <c:v>49.142857142857146</c:v>
                </c:pt>
                <c:pt idx="1927">
                  <c:v>50.857142857142854</c:v>
                </c:pt>
                <c:pt idx="1928">
                  <c:v>50.571428571428569</c:v>
                </c:pt>
                <c:pt idx="1929">
                  <c:v>49.642857142857146</c:v>
                </c:pt>
                <c:pt idx="1930">
                  <c:v>50.142857142857146</c:v>
                </c:pt>
                <c:pt idx="1931">
                  <c:v>49.214285714285715</c:v>
                </c:pt>
                <c:pt idx="1932">
                  <c:v>48.428571428571431</c:v>
                </c:pt>
                <c:pt idx="1933">
                  <c:v>47.857142857142854</c:v>
                </c:pt>
                <c:pt idx="1934">
                  <c:v>47.428571428571431</c:v>
                </c:pt>
                <c:pt idx="1935">
                  <c:v>47.5</c:v>
                </c:pt>
                <c:pt idx="1936">
                  <c:v>46.642857142857146</c:v>
                </c:pt>
                <c:pt idx="1937">
                  <c:v>48.785714285714285</c:v>
                </c:pt>
                <c:pt idx="1938">
                  <c:v>51.857142857142854</c:v>
                </c:pt>
                <c:pt idx="1939">
                  <c:v>51.642857142857146</c:v>
                </c:pt>
                <c:pt idx="1940">
                  <c:v>52.214285714285715</c:v>
                </c:pt>
                <c:pt idx="1941">
                  <c:v>52.928571428571431</c:v>
                </c:pt>
                <c:pt idx="1942">
                  <c:v>55.357142857142854</c:v>
                </c:pt>
                <c:pt idx="1943">
                  <c:v>57.785714285714285</c:v>
                </c:pt>
                <c:pt idx="1944">
                  <c:v>60.928571428571431</c:v>
                </c:pt>
                <c:pt idx="1945">
                  <c:v>61.571428571428569</c:v>
                </c:pt>
                <c:pt idx="1946">
                  <c:v>67.642857142857139</c:v>
                </c:pt>
                <c:pt idx="1947">
                  <c:v>66.928571428571431</c:v>
                </c:pt>
                <c:pt idx="1948">
                  <c:v>66.928571428571431</c:v>
                </c:pt>
                <c:pt idx="1949">
                  <c:v>66.642857142857139</c:v>
                </c:pt>
                <c:pt idx="1950">
                  <c:v>68.857142857142861</c:v>
                </c:pt>
                <c:pt idx="1951">
                  <c:v>69.714285714285708</c:v>
                </c:pt>
                <c:pt idx="1952">
                  <c:v>67.142857142857139</c:v>
                </c:pt>
                <c:pt idx="1953">
                  <c:v>67.142857142857139</c:v>
                </c:pt>
                <c:pt idx="1954">
                  <c:v>66.142857142857139</c:v>
                </c:pt>
                <c:pt idx="1955">
                  <c:v>64.071428571428569</c:v>
                </c:pt>
                <c:pt idx="1956">
                  <c:v>62.142857142857146</c:v>
                </c:pt>
                <c:pt idx="1957">
                  <c:v>60.214285714285715</c:v>
                </c:pt>
                <c:pt idx="1958">
                  <c:v>58.071428571428569</c:v>
                </c:pt>
                <c:pt idx="1959">
                  <c:v>58.357142857142854</c:v>
                </c:pt>
                <c:pt idx="1960">
                  <c:v>52.142857142857146</c:v>
                </c:pt>
                <c:pt idx="1961">
                  <c:v>53.5</c:v>
                </c:pt>
                <c:pt idx="1962">
                  <c:v>54.071428571428569</c:v>
                </c:pt>
                <c:pt idx="1963">
                  <c:v>55.071428571428569</c:v>
                </c:pt>
                <c:pt idx="1964">
                  <c:v>54</c:v>
                </c:pt>
                <c:pt idx="1965">
                  <c:v>53.857142857142854</c:v>
                </c:pt>
                <c:pt idx="1966">
                  <c:v>56.714285714285715</c:v>
                </c:pt>
                <c:pt idx="1967">
                  <c:v>63.285714285714285</c:v>
                </c:pt>
                <c:pt idx="1968">
                  <c:v>64.714285714285708</c:v>
                </c:pt>
                <c:pt idx="1969">
                  <c:v>67.071428571428569</c:v>
                </c:pt>
                <c:pt idx="1970">
                  <c:v>67.714285714285708</c:v>
                </c:pt>
                <c:pt idx="1971">
                  <c:v>69.857142857142861</c:v>
                </c:pt>
                <c:pt idx="1972">
                  <c:v>70.071428571428569</c:v>
                </c:pt>
                <c:pt idx="1973">
                  <c:v>73.142857142857139</c:v>
                </c:pt>
                <c:pt idx="1974">
                  <c:v>75.571428571428569</c:v>
                </c:pt>
                <c:pt idx="1975">
                  <c:v>77.571428571428569</c:v>
                </c:pt>
                <c:pt idx="1976">
                  <c:v>79.214285714285708</c:v>
                </c:pt>
                <c:pt idx="1977">
                  <c:v>83.071428571428569</c:v>
                </c:pt>
                <c:pt idx="1978">
                  <c:v>86.642857142857139</c:v>
                </c:pt>
                <c:pt idx="1979">
                  <c:v>87.428571428571431</c:v>
                </c:pt>
                <c:pt idx="1980">
                  <c:v>89.571428571428569</c:v>
                </c:pt>
                <c:pt idx="1981">
                  <c:v>86.714285714285708</c:v>
                </c:pt>
                <c:pt idx="1982">
                  <c:v>86.214285714285708</c:v>
                </c:pt>
                <c:pt idx="1983">
                  <c:v>88.571428571428569</c:v>
                </c:pt>
                <c:pt idx="1984">
                  <c:v>97.5</c:v>
                </c:pt>
                <c:pt idx="1985">
                  <c:v>99.816326530612244</c:v>
                </c:pt>
                <c:pt idx="1986">
                  <c:v>104.88775510204081</c:v>
                </c:pt>
                <c:pt idx="1987">
                  <c:v>106.10204081632652</c:v>
                </c:pt>
                <c:pt idx="1988">
                  <c:v>109.17346938775509</c:v>
                </c:pt>
                <c:pt idx="1989">
                  <c:v>112.60204081632652</c:v>
                </c:pt>
                <c:pt idx="1990">
                  <c:v>114.53061224489797</c:v>
                </c:pt>
                <c:pt idx="1991">
                  <c:v>113.67346938775511</c:v>
                </c:pt>
                <c:pt idx="1992">
                  <c:v>122.53061224489797</c:v>
                </c:pt>
                <c:pt idx="1993">
                  <c:v>121.88775510204083</c:v>
                </c:pt>
                <c:pt idx="1994">
                  <c:v>118.60204081632654</c:v>
                </c:pt>
                <c:pt idx="1995">
                  <c:v>117.60204081632654</c:v>
                </c:pt>
                <c:pt idx="1996">
                  <c:v>119.53061224489797</c:v>
                </c:pt>
                <c:pt idx="1997">
                  <c:v>117.9591836734694</c:v>
                </c:pt>
                <c:pt idx="1998">
                  <c:v>110.38775510204083</c:v>
                </c:pt>
                <c:pt idx="1999">
                  <c:v>107.71428571428571</c:v>
                </c:pt>
                <c:pt idx="2000">
                  <c:v>105.07142857142857</c:v>
                </c:pt>
                <c:pt idx="2001">
                  <c:v>102.14285714285714</c:v>
                </c:pt>
                <c:pt idx="2002">
                  <c:v>101.28571428571429</c:v>
                </c:pt>
                <c:pt idx="2003">
                  <c:v>100.71428571428571</c:v>
                </c:pt>
                <c:pt idx="2004">
                  <c:v>99.785714285714292</c:v>
                </c:pt>
                <c:pt idx="2005">
                  <c:v>99.357142857142861</c:v>
                </c:pt>
                <c:pt idx="2006">
                  <c:v>90.071428571428569</c:v>
                </c:pt>
                <c:pt idx="2007">
                  <c:v>89.928571428571431</c:v>
                </c:pt>
                <c:pt idx="2008">
                  <c:v>92.214285714285708</c:v>
                </c:pt>
                <c:pt idx="2009">
                  <c:v>92.928571428571431</c:v>
                </c:pt>
                <c:pt idx="2010">
                  <c:v>96.285714285714292</c:v>
                </c:pt>
                <c:pt idx="2011">
                  <c:v>98.571428571428569</c:v>
                </c:pt>
                <c:pt idx="2012">
                  <c:v>103.21428571428571</c:v>
                </c:pt>
                <c:pt idx="2013">
                  <c:v>108.85714285714286</c:v>
                </c:pt>
                <c:pt idx="2014">
                  <c:v>114.21428571428571</c:v>
                </c:pt>
                <c:pt idx="2015">
                  <c:v>120.57142857142857</c:v>
                </c:pt>
                <c:pt idx="2016">
                  <c:v>128.57142857142858</c:v>
                </c:pt>
                <c:pt idx="2017">
                  <c:v>137.14285714285714</c:v>
                </c:pt>
                <c:pt idx="2018">
                  <c:v>144.28571428571428</c:v>
                </c:pt>
                <c:pt idx="2019">
                  <c:v>149.92857142857142</c:v>
                </c:pt>
                <c:pt idx="2020">
                  <c:v>157.42857142857142</c:v>
                </c:pt>
                <c:pt idx="2021">
                  <c:v>168.07142857142858</c:v>
                </c:pt>
                <c:pt idx="2022">
                  <c:v>176.14285714285714</c:v>
                </c:pt>
                <c:pt idx="2023">
                  <c:v>181.85714285714286</c:v>
                </c:pt>
                <c:pt idx="2024">
                  <c:v>184.64285714285714</c:v>
                </c:pt>
                <c:pt idx="2025">
                  <c:v>190.07142857142858</c:v>
                </c:pt>
                <c:pt idx="2026">
                  <c:v>191.57142857142858</c:v>
                </c:pt>
                <c:pt idx="2027">
                  <c:v>193.35714285714286</c:v>
                </c:pt>
                <c:pt idx="2028">
                  <c:v>193.14285714285714</c:v>
                </c:pt>
                <c:pt idx="2029">
                  <c:v>193.14285714285714</c:v>
                </c:pt>
                <c:pt idx="2030">
                  <c:v>189.57142857142858</c:v>
                </c:pt>
                <c:pt idx="2031">
                  <c:v>184.85714285714286</c:v>
                </c:pt>
                <c:pt idx="2032">
                  <c:v>186.42857142857142</c:v>
                </c:pt>
                <c:pt idx="2033">
                  <c:v>185.35714285714286</c:v>
                </c:pt>
                <c:pt idx="2034">
                  <c:v>189.64285714285714</c:v>
                </c:pt>
                <c:pt idx="2035">
                  <c:v>199.64285714285714</c:v>
                </c:pt>
                <c:pt idx="2036">
                  <c:v>199.42857142857142</c:v>
                </c:pt>
                <c:pt idx="2037">
                  <c:v>198.71428571428572</c:v>
                </c:pt>
                <c:pt idx="2038">
                  <c:v>197.14285714285714</c:v>
                </c:pt>
                <c:pt idx="2039">
                  <c:v>192.07142857142858</c:v>
                </c:pt>
                <c:pt idx="2040">
                  <c:v>189.78571428571428</c:v>
                </c:pt>
                <c:pt idx="2041">
                  <c:v>185.5</c:v>
                </c:pt>
                <c:pt idx="2042">
                  <c:v>182.07142857142858</c:v>
                </c:pt>
                <c:pt idx="2043">
                  <c:v>179.07142857142858</c:v>
                </c:pt>
                <c:pt idx="2044">
                  <c:v>174.07142857142858</c:v>
                </c:pt>
                <c:pt idx="2045">
                  <c:v>170.64285714285714</c:v>
                </c:pt>
                <c:pt idx="2046">
                  <c:v>163.28571428571428</c:v>
                </c:pt>
                <c:pt idx="2047">
                  <c:v>162.35714285714286</c:v>
                </c:pt>
                <c:pt idx="2048">
                  <c:v>152.64285714285714</c:v>
                </c:pt>
                <c:pt idx="2049">
                  <c:v>135.92857142857142</c:v>
                </c:pt>
                <c:pt idx="2050">
                  <c:v>130.5</c:v>
                </c:pt>
                <c:pt idx="2051">
                  <c:v>128.14285714285714</c:v>
                </c:pt>
                <c:pt idx="2052">
                  <c:v>129.14285714285714</c:v>
                </c:pt>
                <c:pt idx="2053">
                  <c:v>132.35714285714286</c:v>
                </c:pt>
                <c:pt idx="2054">
                  <c:v>134.57142857142858</c:v>
                </c:pt>
                <c:pt idx="2055">
                  <c:v>139.57142857142858</c:v>
                </c:pt>
                <c:pt idx="2056">
                  <c:v>144.14285714285714</c:v>
                </c:pt>
                <c:pt idx="2057">
                  <c:v>148.64285714285714</c:v>
                </c:pt>
                <c:pt idx="2058">
                  <c:v>153.28571428571428</c:v>
                </c:pt>
                <c:pt idx="2059">
                  <c:v>154.78571428571428</c:v>
                </c:pt>
                <c:pt idx="2060">
                  <c:v>157.78571428571428</c:v>
                </c:pt>
                <c:pt idx="2061">
                  <c:v>158.21428571428572</c:v>
                </c:pt>
                <c:pt idx="2062">
                  <c:v>161.85714285714286</c:v>
                </c:pt>
                <c:pt idx="2063">
                  <c:v>163.57142857142858</c:v>
                </c:pt>
                <c:pt idx="2064">
                  <c:v>166.64285714285714</c:v>
                </c:pt>
                <c:pt idx="2065">
                  <c:v>170</c:v>
                </c:pt>
                <c:pt idx="2066">
                  <c:v>168.07142857142858</c:v>
                </c:pt>
                <c:pt idx="2067">
                  <c:v>164.92857142857142</c:v>
                </c:pt>
                <c:pt idx="2068">
                  <c:v>163.14285714285714</c:v>
                </c:pt>
                <c:pt idx="2069">
                  <c:v>160.35714285714286</c:v>
                </c:pt>
                <c:pt idx="2070">
                  <c:v>158.78571428571428</c:v>
                </c:pt>
                <c:pt idx="2071">
                  <c:v>160</c:v>
                </c:pt>
                <c:pt idx="2072">
                  <c:v>161</c:v>
                </c:pt>
                <c:pt idx="2073">
                  <c:v>162.92857142857142</c:v>
                </c:pt>
                <c:pt idx="2074">
                  <c:v>163.28571428571428</c:v>
                </c:pt>
                <c:pt idx="2075">
                  <c:v>161.42857142857142</c:v>
                </c:pt>
                <c:pt idx="2076">
                  <c:v>158.64285714285714</c:v>
                </c:pt>
                <c:pt idx="2077">
                  <c:v>157.85714285714286</c:v>
                </c:pt>
                <c:pt idx="2078">
                  <c:v>156.21428571428572</c:v>
                </c:pt>
                <c:pt idx="2079">
                  <c:v>152.28571428571428</c:v>
                </c:pt>
                <c:pt idx="2080">
                  <c:v>150.42857142857142</c:v>
                </c:pt>
                <c:pt idx="2081">
                  <c:v>148.92857142857142</c:v>
                </c:pt>
                <c:pt idx="2082">
                  <c:v>146.14285714285714</c:v>
                </c:pt>
                <c:pt idx="2083">
                  <c:v>143.21428571428572</c:v>
                </c:pt>
                <c:pt idx="2084">
                  <c:v>139.85714285714286</c:v>
                </c:pt>
                <c:pt idx="2085">
                  <c:v>134.64285714285714</c:v>
                </c:pt>
                <c:pt idx="2086">
                  <c:v>128.42857142857142</c:v>
                </c:pt>
                <c:pt idx="2087">
                  <c:v>128.28571428571428</c:v>
                </c:pt>
                <c:pt idx="2088">
                  <c:v>128.21428571428572</c:v>
                </c:pt>
                <c:pt idx="2089">
                  <c:v>132.35714285714286</c:v>
                </c:pt>
                <c:pt idx="2090">
                  <c:v>135.71428571428572</c:v>
                </c:pt>
                <c:pt idx="2091">
                  <c:v>143.78571428571428</c:v>
                </c:pt>
                <c:pt idx="2092">
                  <c:v>144.64285714285714</c:v>
                </c:pt>
                <c:pt idx="2093">
                  <c:v>145.78571428571428</c:v>
                </c:pt>
                <c:pt idx="2094">
                  <c:v>146.14285714285714</c:v>
                </c:pt>
                <c:pt idx="2095">
                  <c:v>144</c:v>
                </c:pt>
                <c:pt idx="2096">
                  <c:v>141.85714285714286</c:v>
                </c:pt>
                <c:pt idx="2097">
                  <c:v>138.57142857142858</c:v>
                </c:pt>
                <c:pt idx="2098">
                  <c:v>134.78571428571428</c:v>
                </c:pt>
                <c:pt idx="2099">
                  <c:v>130.57142857142858</c:v>
                </c:pt>
                <c:pt idx="2100">
                  <c:v>128.21428571428572</c:v>
                </c:pt>
                <c:pt idx="2101">
                  <c:v>119.14285714285714</c:v>
                </c:pt>
                <c:pt idx="2102">
                  <c:v>113.07142857142857</c:v>
                </c:pt>
                <c:pt idx="2103">
                  <c:v>104</c:v>
                </c:pt>
                <c:pt idx="2104">
                  <c:v>94.785714285714292</c:v>
                </c:pt>
                <c:pt idx="2105">
                  <c:v>80.714285714285708</c:v>
                </c:pt>
                <c:pt idx="2106">
                  <c:v>73.071428571428569</c:v>
                </c:pt>
                <c:pt idx="2107">
                  <c:v>67.785714285714292</c:v>
                </c:pt>
                <c:pt idx="2108">
                  <c:v>63.785714285714285</c:v>
                </c:pt>
                <c:pt idx="2109">
                  <c:v>68.928571428571431</c:v>
                </c:pt>
                <c:pt idx="2110">
                  <c:v>74.357142857142861</c:v>
                </c:pt>
                <c:pt idx="2111">
                  <c:v>78.34693877551021</c:v>
                </c:pt>
                <c:pt idx="2112">
                  <c:v>82.38629737609331</c:v>
                </c:pt>
                <c:pt idx="2113">
                  <c:v>96.88629737609331</c:v>
                </c:pt>
                <c:pt idx="2114">
                  <c:v>103.95772594752187</c:v>
                </c:pt>
                <c:pt idx="2115">
                  <c:v>109.100583090379</c:v>
                </c:pt>
                <c:pt idx="2116">
                  <c:v>111.45772594752187</c:v>
                </c:pt>
                <c:pt idx="2117">
                  <c:v>114.17201166180757</c:v>
                </c:pt>
                <c:pt idx="2118">
                  <c:v>116.17201166180757</c:v>
                </c:pt>
                <c:pt idx="2119">
                  <c:v>117.52915451895043</c:v>
                </c:pt>
                <c:pt idx="2120">
                  <c:v>134.67201166180757</c:v>
                </c:pt>
                <c:pt idx="2121">
                  <c:v>139.02915451895043</c:v>
                </c:pt>
                <c:pt idx="2122">
                  <c:v>142.3862973760933</c:v>
                </c:pt>
                <c:pt idx="2123">
                  <c:v>136.3862973760933</c:v>
                </c:pt>
                <c:pt idx="2124">
                  <c:v>137.31486880466471</c:v>
                </c:pt>
                <c:pt idx="2125">
                  <c:v>133.68221574344025</c:v>
                </c:pt>
                <c:pt idx="2126">
                  <c:v>128.57142857142858</c:v>
                </c:pt>
                <c:pt idx="2127">
                  <c:v>112</c:v>
                </c:pt>
                <c:pt idx="2128">
                  <c:v>102.57142857142857</c:v>
                </c:pt>
                <c:pt idx="2129">
                  <c:v>96.285714285714292</c:v>
                </c:pt>
                <c:pt idx="2130">
                  <c:v>92</c:v>
                </c:pt>
                <c:pt idx="2131">
                  <c:v>88.214285714285708</c:v>
                </c:pt>
                <c:pt idx="2132">
                  <c:v>83.714285714285708</c:v>
                </c:pt>
                <c:pt idx="2133">
                  <c:v>79.571428571428569</c:v>
                </c:pt>
                <c:pt idx="2134">
                  <c:v>60.5</c:v>
                </c:pt>
                <c:pt idx="2135">
                  <c:v>53.857142857142854</c:v>
                </c:pt>
                <c:pt idx="2136">
                  <c:v>47.714285714285715</c:v>
                </c:pt>
                <c:pt idx="2137">
                  <c:v>45.285714285714285</c:v>
                </c:pt>
                <c:pt idx="2138">
                  <c:v>36.357142857142854</c:v>
                </c:pt>
                <c:pt idx="2139">
                  <c:v>33.285714285714285</c:v>
                </c:pt>
                <c:pt idx="2140">
                  <c:v>31.928571428571427</c:v>
                </c:pt>
                <c:pt idx="2141">
                  <c:v>30.357142857142858</c:v>
                </c:pt>
                <c:pt idx="2142">
                  <c:v>29.285714285714285</c:v>
                </c:pt>
                <c:pt idx="2143">
                  <c:v>28.214285714285715</c:v>
                </c:pt>
                <c:pt idx="2144">
                  <c:v>27.5</c:v>
                </c:pt>
                <c:pt idx="2145">
                  <c:v>26.785714285714285</c:v>
                </c:pt>
                <c:pt idx="2146">
                  <c:v>26.142857142857142</c:v>
                </c:pt>
                <c:pt idx="2147">
                  <c:v>25.642857142857142</c:v>
                </c:pt>
                <c:pt idx="2148">
                  <c:v>25</c:v>
                </c:pt>
                <c:pt idx="2149">
                  <c:v>24.357142857142858</c:v>
                </c:pt>
                <c:pt idx="2150">
                  <c:v>24</c:v>
                </c:pt>
                <c:pt idx="2151">
                  <c:v>23.785714285714285</c:v>
                </c:pt>
                <c:pt idx="2152">
                  <c:v>23.928571428571427</c:v>
                </c:pt>
                <c:pt idx="2153">
                  <c:v>25.5</c:v>
                </c:pt>
                <c:pt idx="2154">
                  <c:v>25.020408163265305</c:v>
                </c:pt>
                <c:pt idx="2155">
                  <c:v>24.80612244897959</c:v>
                </c:pt>
                <c:pt idx="2156">
                  <c:v>24.663265306122447</c:v>
                </c:pt>
                <c:pt idx="2157">
                  <c:v>24.80612244897959</c:v>
                </c:pt>
                <c:pt idx="2158">
                  <c:v>24.520408163265305</c:v>
                </c:pt>
                <c:pt idx="2159">
                  <c:v>25.091836734693878</c:v>
                </c:pt>
                <c:pt idx="2160">
                  <c:v>25.163265306122447</c:v>
                </c:pt>
                <c:pt idx="2161">
                  <c:v>25.377551020408163</c:v>
                </c:pt>
                <c:pt idx="2162">
                  <c:v>26.020408163265305</c:v>
                </c:pt>
                <c:pt idx="2163">
                  <c:v>26.020408163265305</c:v>
                </c:pt>
                <c:pt idx="2164">
                  <c:v>25.80612244897959</c:v>
                </c:pt>
                <c:pt idx="2165">
                  <c:v>25.80612244897959</c:v>
                </c:pt>
                <c:pt idx="2166">
                  <c:v>25.448979591836736</c:v>
                </c:pt>
                <c:pt idx="2167">
                  <c:v>23.520408163265305</c:v>
                </c:pt>
                <c:pt idx="2168">
                  <c:v>23.408163265306122</c:v>
                </c:pt>
                <c:pt idx="2169">
                  <c:v>24.479591836734695</c:v>
                </c:pt>
                <c:pt idx="2170">
                  <c:v>25.551020408163264</c:v>
                </c:pt>
                <c:pt idx="2171">
                  <c:v>25.69387755102041</c:v>
                </c:pt>
                <c:pt idx="2172">
                  <c:v>25.69387755102041</c:v>
                </c:pt>
                <c:pt idx="2173">
                  <c:v>24.979591836734695</c:v>
                </c:pt>
                <c:pt idx="2174">
                  <c:v>25.408163265306122</c:v>
                </c:pt>
                <c:pt idx="2175">
                  <c:v>25.836734693877553</c:v>
                </c:pt>
                <c:pt idx="2176">
                  <c:v>26.836734693877553</c:v>
                </c:pt>
                <c:pt idx="2177">
                  <c:v>28.26530612244898</c:v>
                </c:pt>
                <c:pt idx="2178">
                  <c:v>29.76530612244898</c:v>
                </c:pt>
                <c:pt idx="2179">
                  <c:v>30.551020408163264</c:v>
                </c:pt>
                <c:pt idx="2180">
                  <c:v>31.551020408163264</c:v>
                </c:pt>
                <c:pt idx="2181">
                  <c:v>32.265306122448983</c:v>
                </c:pt>
                <c:pt idx="2182">
                  <c:v>33</c:v>
                </c:pt>
                <c:pt idx="2183">
                  <c:v>32.071428571428569</c:v>
                </c:pt>
                <c:pt idx="2184">
                  <c:v>31.785714285714285</c:v>
                </c:pt>
                <c:pt idx="2185">
                  <c:v>32.142857142857146</c:v>
                </c:pt>
                <c:pt idx="2186">
                  <c:v>32.571428571428569</c:v>
                </c:pt>
                <c:pt idx="2187">
                  <c:v>33.071428571428569</c:v>
                </c:pt>
                <c:pt idx="2188">
                  <c:v>33.928571428571431</c:v>
                </c:pt>
                <c:pt idx="2189">
                  <c:v>34.571428571428569</c:v>
                </c:pt>
                <c:pt idx="2190">
                  <c:v>34.642857142857146</c:v>
                </c:pt>
                <c:pt idx="2191">
                  <c:v>33.857142857142854</c:v>
                </c:pt>
                <c:pt idx="2192">
                  <c:v>33.642857142857146</c:v>
                </c:pt>
                <c:pt idx="2193">
                  <c:v>34.642857142857146</c:v>
                </c:pt>
                <c:pt idx="2194">
                  <c:v>35.357142857142854</c:v>
                </c:pt>
                <c:pt idx="2195">
                  <c:v>36.357142857142854</c:v>
                </c:pt>
                <c:pt idx="2196">
                  <c:v>37.357142857142854</c:v>
                </c:pt>
                <c:pt idx="2197">
                  <c:v>38.714285714285715</c:v>
                </c:pt>
                <c:pt idx="2198">
                  <c:v>40.928571428571431</c:v>
                </c:pt>
                <c:pt idx="2199">
                  <c:v>42.285714285714285</c:v>
                </c:pt>
                <c:pt idx="2200">
                  <c:v>44.357142857142854</c:v>
                </c:pt>
                <c:pt idx="2201">
                  <c:v>46.357142857142854</c:v>
                </c:pt>
                <c:pt idx="2202">
                  <c:v>47.785714285714285</c:v>
                </c:pt>
                <c:pt idx="2203">
                  <c:v>49.5</c:v>
                </c:pt>
                <c:pt idx="2204">
                  <c:v>50.928571428571431</c:v>
                </c:pt>
                <c:pt idx="2205">
                  <c:v>52.714285714285715</c:v>
                </c:pt>
                <c:pt idx="2206">
                  <c:v>54.428571428571431</c:v>
                </c:pt>
                <c:pt idx="2207">
                  <c:v>55.142857142857146</c:v>
                </c:pt>
                <c:pt idx="2208">
                  <c:v>56.785714285714285</c:v>
                </c:pt>
                <c:pt idx="2209">
                  <c:v>58</c:v>
                </c:pt>
                <c:pt idx="2210">
                  <c:v>58.571428571428569</c:v>
                </c:pt>
                <c:pt idx="2211">
                  <c:v>59.142857142857146</c:v>
                </c:pt>
                <c:pt idx="2212">
                  <c:v>58.285714285714285</c:v>
                </c:pt>
                <c:pt idx="2213">
                  <c:v>57.857142857142854</c:v>
                </c:pt>
                <c:pt idx="2214">
                  <c:v>56.857142857142854</c:v>
                </c:pt>
                <c:pt idx="2215">
                  <c:v>56.142857142857146</c:v>
                </c:pt>
                <c:pt idx="2216">
                  <c:v>56.571428571428569</c:v>
                </c:pt>
                <c:pt idx="2217">
                  <c:v>58.142857142857146</c:v>
                </c:pt>
                <c:pt idx="2218">
                  <c:v>60.642857142857146</c:v>
                </c:pt>
                <c:pt idx="2219">
                  <c:v>63.428571428571431</c:v>
                </c:pt>
                <c:pt idx="2220">
                  <c:v>67.571428571428569</c:v>
                </c:pt>
                <c:pt idx="2221">
                  <c:v>70.071428571428569</c:v>
                </c:pt>
                <c:pt idx="2222">
                  <c:v>72.785714285714292</c:v>
                </c:pt>
                <c:pt idx="2223">
                  <c:v>76.571428571428569</c:v>
                </c:pt>
                <c:pt idx="2224">
                  <c:v>81.142857142857139</c:v>
                </c:pt>
                <c:pt idx="2225">
                  <c:v>87</c:v>
                </c:pt>
                <c:pt idx="2226">
                  <c:v>91.642857142857139</c:v>
                </c:pt>
                <c:pt idx="2227">
                  <c:v>99.571428571428569</c:v>
                </c:pt>
                <c:pt idx="2228">
                  <c:v>105.78571428571429</c:v>
                </c:pt>
                <c:pt idx="2229">
                  <c:v>111.14285714285714</c:v>
                </c:pt>
                <c:pt idx="2230">
                  <c:v>115.14285714285714</c:v>
                </c:pt>
                <c:pt idx="2231">
                  <c:v>124.21428571428571</c:v>
                </c:pt>
                <c:pt idx="2232">
                  <c:v>128.14285714285714</c:v>
                </c:pt>
                <c:pt idx="2233">
                  <c:v>132</c:v>
                </c:pt>
                <c:pt idx="2234">
                  <c:v>131</c:v>
                </c:pt>
                <c:pt idx="2235">
                  <c:v>129.71428571428572</c:v>
                </c:pt>
                <c:pt idx="2236">
                  <c:v>127.21428571428571</c:v>
                </c:pt>
                <c:pt idx="2237">
                  <c:v>126.71428571428571</c:v>
                </c:pt>
                <c:pt idx="2238">
                  <c:v>123.35714285714286</c:v>
                </c:pt>
                <c:pt idx="2239">
                  <c:v>119</c:v>
                </c:pt>
                <c:pt idx="2240">
                  <c:v>117</c:v>
                </c:pt>
                <c:pt idx="2241">
                  <c:v>111.42857142857143</c:v>
                </c:pt>
                <c:pt idx="2242">
                  <c:v>106.5</c:v>
                </c:pt>
                <c:pt idx="2243">
                  <c:v>102.85714285714286</c:v>
                </c:pt>
                <c:pt idx="2244">
                  <c:v>100.71428571428571</c:v>
                </c:pt>
                <c:pt idx="2245">
                  <c:v>93.071428571428569</c:v>
                </c:pt>
                <c:pt idx="2246">
                  <c:v>87.142857142857139</c:v>
                </c:pt>
                <c:pt idx="2247">
                  <c:v>82.785714285714292</c:v>
                </c:pt>
                <c:pt idx="2248">
                  <c:v>80.785714285714292</c:v>
                </c:pt>
                <c:pt idx="2249">
                  <c:v>79.357142857142861</c:v>
                </c:pt>
                <c:pt idx="2250">
                  <c:v>79.714285714285708</c:v>
                </c:pt>
                <c:pt idx="2251">
                  <c:v>81.928571428571431</c:v>
                </c:pt>
                <c:pt idx="2252">
                  <c:v>83.428571428571431</c:v>
                </c:pt>
                <c:pt idx="2253">
                  <c:v>84.071428571428569</c:v>
                </c:pt>
                <c:pt idx="2254">
                  <c:v>85.357142857142861</c:v>
                </c:pt>
                <c:pt idx="2255">
                  <c:v>86.214285714285708</c:v>
                </c:pt>
                <c:pt idx="2256">
                  <c:v>87</c:v>
                </c:pt>
                <c:pt idx="2257">
                  <c:v>87.071428571428569</c:v>
                </c:pt>
                <c:pt idx="2258">
                  <c:v>87.928571428571431</c:v>
                </c:pt>
                <c:pt idx="2259">
                  <c:v>89.571428571428569</c:v>
                </c:pt>
                <c:pt idx="2260">
                  <c:v>95</c:v>
                </c:pt>
                <c:pt idx="2261">
                  <c:v>99.357142857142861</c:v>
                </c:pt>
                <c:pt idx="2262">
                  <c:v>102.71428571428571</c:v>
                </c:pt>
                <c:pt idx="2263">
                  <c:v>105.14285714285714</c:v>
                </c:pt>
                <c:pt idx="2264">
                  <c:v>106.21428571428571</c:v>
                </c:pt>
                <c:pt idx="2265">
                  <c:v>104.5</c:v>
                </c:pt>
                <c:pt idx="2266">
                  <c:v>104.71428571428571</c:v>
                </c:pt>
                <c:pt idx="2267">
                  <c:v>106.5</c:v>
                </c:pt>
                <c:pt idx="2268">
                  <c:v>108.78571428571429</c:v>
                </c:pt>
                <c:pt idx="2269">
                  <c:v>113.07142857142857</c:v>
                </c:pt>
                <c:pt idx="2270">
                  <c:v>114.64285714285714</c:v>
                </c:pt>
                <c:pt idx="2271">
                  <c:v>115.71428571428571</c:v>
                </c:pt>
                <c:pt idx="2272">
                  <c:v>116.21428571428571</c:v>
                </c:pt>
                <c:pt idx="2273">
                  <c:v>112.64285714285714</c:v>
                </c:pt>
                <c:pt idx="2274">
                  <c:v>108.14285714285714</c:v>
                </c:pt>
                <c:pt idx="2275">
                  <c:v>104.42857142857143</c:v>
                </c:pt>
                <c:pt idx="2276">
                  <c:v>102</c:v>
                </c:pt>
                <c:pt idx="2277">
                  <c:v>101.07142857142857</c:v>
                </c:pt>
                <c:pt idx="2278">
                  <c:v>100.64285714285714</c:v>
                </c:pt>
                <c:pt idx="2279">
                  <c:v>99.928571428571431</c:v>
                </c:pt>
                <c:pt idx="2280">
                  <c:v>102.35714285714286</c:v>
                </c:pt>
                <c:pt idx="2281">
                  <c:v>107.21428571428571</c:v>
                </c:pt>
                <c:pt idx="2282">
                  <c:v>111.42857142857143</c:v>
                </c:pt>
                <c:pt idx="2283">
                  <c:v>113.64285714285714</c:v>
                </c:pt>
                <c:pt idx="2284">
                  <c:v>119.35714285714286</c:v>
                </c:pt>
                <c:pt idx="2285">
                  <c:v>124.78571428571429</c:v>
                </c:pt>
                <c:pt idx="2286">
                  <c:v>128.64285714285714</c:v>
                </c:pt>
                <c:pt idx="2287">
                  <c:v>136.07142857142858</c:v>
                </c:pt>
                <c:pt idx="2288">
                  <c:v>142.07142857142858</c:v>
                </c:pt>
                <c:pt idx="2289">
                  <c:v>145.85714285714286</c:v>
                </c:pt>
                <c:pt idx="2290">
                  <c:v>149.35714285714286</c:v>
                </c:pt>
                <c:pt idx="2291">
                  <c:v>152.64285714285714</c:v>
                </c:pt>
                <c:pt idx="2292">
                  <c:v>154.35714285714286</c:v>
                </c:pt>
                <c:pt idx="2293">
                  <c:v>156.42857142857142</c:v>
                </c:pt>
                <c:pt idx="2294">
                  <c:v>159.92857142857142</c:v>
                </c:pt>
                <c:pt idx="2295">
                  <c:v>159.71428571428572</c:v>
                </c:pt>
                <c:pt idx="2296">
                  <c:v>157.5</c:v>
                </c:pt>
                <c:pt idx="2297">
                  <c:v>155.42857142857142</c:v>
                </c:pt>
                <c:pt idx="2298">
                  <c:v>153</c:v>
                </c:pt>
                <c:pt idx="2299">
                  <c:v>150.21428571428572</c:v>
                </c:pt>
                <c:pt idx="2300">
                  <c:v>149.71428571428572</c:v>
                </c:pt>
                <c:pt idx="2301">
                  <c:v>147.35714285714286</c:v>
                </c:pt>
                <c:pt idx="2302">
                  <c:v>144.92857142857142</c:v>
                </c:pt>
                <c:pt idx="2303">
                  <c:v>144.71428571428572</c:v>
                </c:pt>
                <c:pt idx="2304">
                  <c:v>143.71428571428572</c:v>
                </c:pt>
                <c:pt idx="2305">
                  <c:v>143.14285714285714</c:v>
                </c:pt>
                <c:pt idx="2306">
                  <c:v>143.71428571428572</c:v>
                </c:pt>
                <c:pt idx="2307">
                  <c:v>145.07142857142858</c:v>
                </c:pt>
                <c:pt idx="2308">
                  <c:v>142.14285714285714</c:v>
                </c:pt>
                <c:pt idx="2309">
                  <c:v>139.42857142857142</c:v>
                </c:pt>
                <c:pt idx="2310">
                  <c:v>136.71428571428572</c:v>
                </c:pt>
                <c:pt idx="2311">
                  <c:v>134.21428571428572</c:v>
                </c:pt>
                <c:pt idx="2312">
                  <c:v>133.5</c:v>
                </c:pt>
                <c:pt idx="2313">
                  <c:v>133.57142857142858</c:v>
                </c:pt>
                <c:pt idx="2314">
                  <c:v>131.35714285714286</c:v>
                </c:pt>
                <c:pt idx="2315">
                  <c:v>130.71428571428572</c:v>
                </c:pt>
                <c:pt idx="2316">
                  <c:v>131.28571428571428</c:v>
                </c:pt>
                <c:pt idx="2317">
                  <c:v>129.07142857142858</c:v>
                </c:pt>
                <c:pt idx="2318">
                  <c:v>128.14285714285714</c:v>
                </c:pt>
                <c:pt idx="2319">
                  <c:v>131.42857142857142</c:v>
                </c:pt>
                <c:pt idx="2320">
                  <c:v>131.28571428571428</c:v>
                </c:pt>
                <c:pt idx="2321">
                  <c:v>128.5</c:v>
                </c:pt>
                <c:pt idx="2322">
                  <c:v>125.57142857142857</c:v>
                </c:pt>
                <c:pt idx="2323">
                  <c:v>122</c:v>
                </c:pt>
                <c:pt idx="2324">
                  <c:v>119.07142857142857</c:v>
                </c:pt>
                <c:pt idx="2325">
                  <c:v>116.85714285714286</c:v>
                </c:pt>
                <c:pt idx="2326">
                  <c:v>113.35714285714286</c:v>
                </c:pt>
                <c:pt idx="2327">
                  <c:v>109.57142857142857</c:v>
                </c:pt>
                <c:pt idx="2328">
                  <c:v>106.71428571428571</c:v>
                </c:pt>
                <c:pt idx="2329">
                  <c:v>102.57142857142857</c:v>
                </c:pt>
                <c:pt idx="2330">
                  <c:v>98.785714285714292</c:v>
                </c:pt>
                <c:pt idx="2331">
                  <c:v>97.571428571428569</c:v>
                </c:pt>
                <c:pt idx="2332">
                  <c:v>97.5</c:v>
                </c:pt>
                <c:pt idx="2333">
                  <c:v>91.285714285714292</c:v>
                </c:pt>
                <c:pt idx="2334">
                  <c:v>87.857142857142861</c:v>
                </c:pt>
                <c:pt idx="2335">
                  <c:v>84.928571428571431</c:v>
                </c:pt>
                <c:pt idx="2336">
                  <c:v>82.928571428571431</c:v>
                </c:pt>
                <c:pt idx="2337">
                  <c:v>82.642857142857139</c:v>
                </c:pt>
                <c:pt idx="2338">
                  <c:v>82.785714285714292</c:v>
                </c:pt>
                <c:pt idx="2339">
                  <c:v>81.857142857142861</c:v>
                </c:pt>
                <c:pt idx="2340">
                  <c:v>81.571428571428569</c:v>
                </c:pt>
                <c:pt idx="2341">
                  <c:v>81.071428571428569</c:v>
                </c:pt>
                <c:pt idx="2342">
                  <c:v>80.571428571428569</c:v>
                </c:pt>
                <c:pt idx="2343">
                  <c:v>82.142857142857139</c:v>
                </c:pt>
                <c:pt idx="2344">
                  <c:v>84.714285714285708</c:v>
                </c:pt>
                <c:pt idx="2345">
                  <c:v>85.642857142857139</c:v>
                </c:pt>
                <c:pt idx="2346">
                  <c:v>84.5</c:v>
                </c:pt>
                <c:pt idx="2347">
                  <c:v>85.357142857142861</c:v>
                </c:pt>
                <c:pt idx="2348">
                  <c:v>88.142857142857139</c:v>
                </c:pt>
                <c:pt idx="2349">
                  <c:v>90.714285714285708</c:v>
                </c:pt>
                <c:pt idx="2350">
                  <c:v>95.142857142857139</c:v>
                </c:pt>
                <c:pt idx="2351">
                  <c:v>99.928571428571431</c:v>
                </c:pt>
                <c:pt idx="2352">
                  <c:v>103.35714285714286</c:v>
                </c:pt>
                <c:pt idx="2353">
                  <c:v>108.85714285714286</c:v>
                </c:pt>
                <c:pt idx="2354">
                  <c:v>112.21428571428571</c:v>
                </c:pt>
                <c:pt idx="2355">
                  <c:v>119.28571428571429</c:v>
                </c:pt>
                <c:pt idx="2356">
                  <c:v>129.07142857142858</c:v>
                </c:pt>
                <c:pt idx="2357">
                  <c:v>134.71428571428572</c:v>
                </c:pt>
                <c:pt idx="2358">
                  <c:v>139.5</c:v>
                </c:pt>
                <c:pt idx="2359">
                  <c:v>143.21428571428572</c:v>
                </c:pt>
                <c:pt idx="2360">
                  <c:v>149.92857142857142</c:v>
                </c:pt>
                <c:pt idx="2361">
                  <c:v>154.07142857142858</c:v>
                </c:pt>
                <c:pt idx="2362">
                  <c:v>156.35714285714286</c:v>
                </c:pt>
                <c:pt idx="2363">
                  <c:v>159.64285714285714</c:v>
                </c:pt>
                <c:pt idx="2364">
                  <c:v>159</c:v>
                </c:pt>
                <c:pt idx="2365">
                  <c:v>157.78571428571428</c:v>
                </c:pt>
                <c:pt idx="2366">
                  <c:v>158.5</c:v>
                </c:pt>
                <c:pt idx="2367">
                  <c:v>160.85714285714286</c:v>
                </c:pt>
                <c:pt idx="2368">
                  <c:v>164</c:v>
                </c:pt>
                <c:pt idx="2369">
                  <c:v>161.64285714285714</c:v>
                </c:pt>
                <c:pt idx="2370">
                  <c:v>156.14285714285714</c:v>
                </c:pt>
                <c:pt idx="2371">
                  <c:v>153.42857142857142</c:v>
                </c:pt>
                <c:pt idx="2372">
                  <c:v>149.85714285714286</c:v>
                </c:pt>
                <c:pt idx="2373">
                  <c:v>149</c:v>
                </c:pt>
                <c:pt idx="2374">
                  <c:v>145.35714285714286</c:v>
                </c:pt>
                <c:pt idx="2375">
                  <c:v>144</c:v>
                </c:pt>
                <c:pt idx="2376">
                  <c:v>144.07142857142858</c:v>
                </c:pt>
                <c:pt idx="2377">
                  <c:v>141.85714285714286</c:v>
                </c:pt>
                <c:pt idx="2378">
                  <c:v>144.07142857142858</c:v>
                </c:pt>
                <c:pt idx="2379">
                  <c:v>146</c:v>
                </c:pt>
                <c:pt idx="2380">
                  <c:v>144.21428571428572</c:v>
                </c:pt>
                <c:pt idx="2381">
                  <c:v>138.71428571428572</c:v>
                </c:pt>
                <c:pt idx="2382">
                  <c:v>134.85714285714286</c:v>
                </c:pt>
                <c:pt idx="2383">
                  <c:v>131.42857142857142</c:v>
                </c:pt>
                <c:pt idx="2384">
                  <c:v>129.85714285714286</c:v>
                </c:pt>
                <c:pt idx="2385">
                  <c:v>126</c:v>
                </c:pt>
                <c:pt idx="2386">
                  <c:v>122.57142857142857</c:v>
                </c:pt>
                <c:pt idx="2387">
                  <c:v>120</c:v>
                </c:pt>
                <c:pt idx="2388">
                  <c:v>115.57142857142857</c:v>
                </c:pt>
                <c:pt idx="2389">
                  <c:v>111.92857142857143</c:v>
                </c:pt>
                <c:pt idx="2390">
                  <c:v>106.57142857142857</c:v>
                </c:pt>
                <c:pt idx="2391">
                  <c:v>102.5</c:v>
                </c:pt>
                <c:pt idx="2392">
                  <c:v>97.214285714285708</c:v>
                </c:pt>
                <c:pt idx="2393">
                  <c:v>92</c:v>
                </c:pt>
                <c:pt idx="2394">
                  <c:v>88.714285714285708</c:v>
                </c:pt>
                <c:pt idx="2395">
                  <c:v>88.071428571428569</c:v>
                </c:pt>
                <c:pt idx="2396">
                  <c:v>85.714285714285708</c:v>
                </c:pt>
                <c:pt idx="2397">
                  <c:v>85.357142857142861</c:v>
                </c:pt>
                <c:pt idx="2398">
                  <c:v>83.428571428571431</c:v>
                </c:pt>
                <c:pt idx="2399">
                  <c:v>83.142857142857139</c:v>
                </c:pt>
                <c:pt idx="2400">
                  <c:v>83.142857142857139</c:v>
                </c:pt>
                <c:pt idx="2401">
                  <c:v>81.214285714285708</c:v>
                </c:pt>
                <c:pt idx="2402">
                  <c:v>80.5</c:v>
                </c:pt>
                <c:pt idx="2403">
                  <c:v>79.571428571428569</c:v>
                </c:pt>
                <c:pt idx="2404">
                  <c:v>78.714285714285708</c:v>
                </c:pt>
                <c:pt idx="2405">
                  <c:v>79.285714285714292</c:v>
                </c:pt>
                <c:pt idx="2406">
                  <c:v>77.928571428571431</c:v>
                </c:pt>
                <c:pt idx="2407">
                  <c:v>75.857142857142861</c:v>
                </c:pt>
                <c:pt idx="2408">
                  <c:v>74.071428571428569</c:v>
                </c:pt>
                <c:pt idx="2409">
                  <c:v>70.5</c:v>
                </c:pt>
                <c:pt idx="2410">
                  <c:v>67.714285714285708</c:v>
                </c:pt>
                <c:pt idx="2411">
                  <c:v>66.285714285714292</c:v>
                </c:pt>
                <c:pt idx="2412">
                  <c:v>62.857142857142854</c:v>
                </c:pt>
                <c:pt idx="2413">
                  <c:v>60</c:v>
                </c:pt>
                <c:pt idx="2414">
                  <c:v>56</c:v>
                </c:pt>
                <c:pt idx="2415">
                  <c:v>52</c:v>
                </c:pt>
                <c:pt idx="2416">
                  <c:v>49.642857142857146</c:v>
                </c:pt>
                <c:pt idx="2417">
                  <c:v>47.5</c:v>
                </c:pt>
                <c:pt idx="2418">
                  <c:v>47.142857142857146</c:v>
                </c:pt>
                <c:pt idx="2419">
                  <c:v>44.357142857142854</c:v>
                </c:pt>
                <c:pt idx="2420">
                  <c:v>42.785714285714285</c:v>
                </c:pt>
                <c:pt idx="2421">
                  <c:v>41.857142857142854</c:v>
                </c:pt>
                <c:pt idx="2422">
                  <c:v>43.642857142857146</c:v>
                </c:pt>
                <c:pt idx="2423">
                  <c:v>45.285714285714285</c:v>
                </c:pt>
                <c:pt idx="2424">
                  <c:v>44.928571428571431</c:v>
                </c:pt>
                <c:pt idx="2425">
                  <c:v>43.285714285714285</c:v>
                </c:pt>
                <c:pt idx="2426">
                  <c:v>42.714285714285715</c:v>
                </c:pt>
                <c:pt idx="2427">
                  <c:v>42.571428571428569</c:v>
                </c:pt>
                <c:pt idx="2428">
                  <c:v>42.571428571428569</c:v>
                </c:pt>
                <c:pt idx="2429">
                  <c:v>43.785714285714285</c:v>
                </c:pt>
                <c:pt idx="2430">
                  <c:v>44.785714285714285</c:v>
                </c:pt>
                <c:pt idx="2431">
                  <c:v>45.428571428571431</c:v>
                </c:pt>
                <c:pt idx="2432">
                  <c:v>46.357142857142854</c:v>
                </c:pt>
                <c:pt idx="2433">
                  <c:v>49.714285714285715</c:v>
                </c:pt>
                <c:pt idx="2434">
                  <c:v>50.428571428571431</c:v>
                </c:pt>
                <c:pt idx="2435">
                  <c:v>51.285714285714285</c:v>
                </c:pt>
                <c:pt idx="2436">
                  <c:v>49.714285714285715</c:v>
                </c:pt>
                <c:pt idx="2437">
                  <c:v>49.428571428571431</c:v>
                </c:pt>
                <c:pt idx="2438">
                  <c:v>51.428571428571431</c:v>
                </c:pt>
                <c:pt idx="2439">
                  <c:v>53.285714285714285</c:v>
                </c:pt>
                <c:pt idx="2440">
                  <c:v>55.571428571428569</c:v>
                </c:pt>
                <c:pt idx="2441">
                  <c:v>59.142857142857146</c:v>
                </c:pt>
                <c:pt idx="2442">
                  <c:v>60.714285714285715</c:v>
                </c:pt>
                <c:pt idx="2443">
                  <c:v>62.285714285714285</c:v>
                </c:pt>
                <c:pt idx="2444">
                  <c:v>63.071428571428569</c:v>
                </c:pt>
                <c:pt idx="2445">
                  <c:v>63.285714285714285</c:v>
                </c:pt>
                <c:pt idx="2446">
                  <c:v>62.785714285714285</c:v>
                </c:pt>
                <c:pt idx="2447">
                  <c:v>60.5</c:v>
                </c:pt>
                <c:pt idx="2448">
                  <c:v>60.5</c:v>
                </c:pt>
                <c:pt idx="2449">
                  <c:v>60.142857142857146</c:v>
                </c:pt>
                <c:pt idx="2450">
                  <c:v>60</c:v>
                </c:pt>
                <c:pt idx="2451">
                  <c:v>58.142857142857146</c:v>
                </c:pt>
                <c:pt idx="2452">
                  <c:v>56.5</c:v>
                </c:pt>
                <c:pt idx="2453">
                  <c:v>54.928571428571431</c:v>
                </c:pt>
                <c:pt idx="2454">
                  <c:v>52.857142857142854</c:v>
                </c:pt>
                <c:pt idx="2455">
                  <c:v>49.071428571428569</c:v>
                </c:pt>
                <c:pt idx="2456">
                  <c:v>49.714285714285715</c:v>
                </c:pt>
                <c:pt idx="2457">
                  <c:v>49</c:v>
                </c:pt>
                <c:pt idx="2458">
                  <c:v>49.071428571428569</c:v>
                </c:pt>
                <c:pt idx="2459">
                  <c:v>48.928571428571431</c:v>
                </c:pt>
                <c:pt idx="2460">
                  <c:v>48.071428571428569</c:v>
                </c:pt>
                <c:pt idx="2461">
                  <c:v>48.642857142857146</c:v>
                </c:pt>
                <c:pt idx="2462">
                  <c:v>48.714285714285715</c:v>
                </c:pt>
                <c:pt idx="2463">
                  <c:v>49.214285714285715</c:v>
                </c:pt>
                <c:pt idx="2464">
                  <c:v>49.5</c:v>
                </c:pt>
                <c:pt idx="2465">
                  <c:v>50.357142857142854</c:v>
                </c:pt>
                <c:pt idx="2466">
                  <c:v>51.357142857142854</c:v>
                </c:pt>
                <c:pt idx="2467">
                  <c:v>53.12244897959183</c:v>
                </c:pt>
                <c:pt idx="2468">
                  <c:v>55.408163265306122</c:v>
                </c:pt>
                <c:pt idx="2469">
                  <c:v>56.836734693877546</c:v>
                </c:pt>
                <c:pt idx="2470">
                  <c:v>55.479591836734691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97-4ADF-9605-E1B40A4CE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1326111"/>
        <c:axId val="621326943"/>
      </c:lineChart>
      <c:lineChart>
        <c:grouping val="standard"/>
        <c:varyColors val="0"/>
        <c:ser>
          <c:idx val="1"/>
          <c:order val="1"/>
          <c:tx>
            <c:strRef>
              <c:f>All!$E$1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EF296B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All!$E$2:$E$2473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  <c:pt idx="1354">
                  <c:v>163.69743969999999</c:v>
                </c:pt>
                <c:pt idx="1355">
                  <c:v>169.34166529999999</c:v>
                </c:pt>
                <c:pt idx="1356">
                  <c:v>160.07982720000001</c:v>
                </c:pt>
                <c:pt idx="1357">
                  <c:v>166.18951809999999</c:v>
                </c:pt>
                <c:pt idx="1358">
                  <c:v>166.45915249999999</c:v>
                </c:pt>
                <c:pt idx="1359">
                  <c:v>174.41230759999999</c:v>
                </c:pt>
                <c:pt idx="1360">
                  <c:v>173.40903130000001</c:v>
                </c:pt>
                <c:pt idx="1361">
                  <c:v>173.22305019999999</c:v>
                </c:pt>
                <c:pt idx="1362">
                  <c:v>170.52729590000001</c:v>
                </c:pt>
                <c:pt idx="1363">
                  <c:v>175.0205771</c:v>
                </c:pt>
                <c:pt idx="1364">
                  <c:v>169.9351886</c:v>
                </c:pt>
                <c:pt idx="1365">
                  <c:v>165.52633159999999</c:v>
                </c:pt>
                <c:pt idx="1366">
                  <c:v>153.7051342</c:v>
                </c:pt>
                <c:pt idx="1367">
                  <c:v>157.99524679999999</c:v>
                </c:pt>
                <c:pt idx="1368">
                  <c:v>159.67116619999999</c:v>
                </c:pt>
                <c:pt idx="1369">
                  <c:v>158.806962</c:v>
                </c:pt>
                <c:pt idx="1370">
                  <c:v>161.37990189999999</c:v>
                </c:pt>
                <c:pt idx="1371">
                  <c:v>163.39243400000001</c:v>
                </c:pt>
                <c:pt idx="1372">
                  <c:v>161.07427989999999</c:v>
                </c:pt>
                <c:pt idx="1373">
                  <c:v>161.46113819999999</c:v>
                </c:pt>
                <c:pt idx="1374">
                  <c:v>168.37471590000001</c:v>
                </c:pt>
                <c:pt idx="1375">
                  <c:v>164.2781765</c:v>
                </c:pt>
                <c:pt idx="1376">
                  <c:v>165.9525515</c:v>
                </c:pt>
                <c:pt idx="1377">
                  <c:v>175.24917830000001</c:v>
                </c:pt>
                <c:pt idx="1378">
                  <c:v>167.7690504</c:v>
                </c:pt>
                <c:pt idx="1379">
                  <c:v>171.5330931</c:v>
                </c:pt>
                <c:pt idx="1380">
                  <c:v>171.30867000000001</c:v>
                </c:pt>
                <c:pt idx="1381">
                  <c:v>173.121937</c:v>
                </c:pt>
                <c:pt idx="1382">
                  <c:v>194.12161180000001</c:v>
                </c:pt>
                <c:pt idx="1383">
                  <c:v>187.9255106</c:v>
                </c:pt>
                <c:pt idx="1384">
                  <c:v>195.8201273</c:v>
                </c:pt>
                <c:pt idx="1385">
                  <c:v>217.7809293</c:v>
                </c:pt>
                <c:pt idx="1386">
                  <c:v>248.47698560000001</c:v>
                </c:pt>
                <c:pt idx="1387">
                  <c:v>263.52824930000003</c:v>
                </c:pt>
                <c:pt idx="1388">
                  <c:v>245.7757058</c:v>
                </c:pt>
                <c:pt idx="1389">
                  <c:v>232.65176779999999</c:v>
                </c:pt>
                <c:pt idx="1390">
                  <c:v>259.78826650000002</c:v>
                </c:pt>
                <c:pt idx="1391">
                  <c:v>252.52906440000001</c:v>
                </c:pt>
                <c:pt idx="1392">
                  <c:v>255.09546349999999</c:v>
                </c:pt>
                <c:pt idx="1393">
                  <c:v>246.42705470000001</c:v>
                </c:pt>
                <c:pt idx="1394">
                  <c:v>249.32291910000001</c:v>
                </c:pt>
                <c:pt idx="1395">
                  <c:v>251.5193204</c:v>
                </c:pt>
                <c:pt idx="1396">
                  <c:v>252.791357</c:v>
                </c:pt>
                <c:pt idx="1397">
                  <c:v>264.9845641</c:v>
                </c:pt>
                <c:pt idx="1398">
                  <c:v>268.64117270000003</c:v>
                </c:pt>
                <c:pt idx="1399">
                  <c:v>267.81551380000002</c:v>
                </c:pt>
                <c:pt idx="1400">
                  <c:v>266.06231059999999</c:v>
                </c:pt>
                <c:pt idx="1401">
                  <c:v>254.31488540000001</c:v>
                </c:pt>
                <c:pt idx="1402">
                  <c:v>267.5789719</c:v>
                </c:pt>
                <c:pt idx="1403">
                  <c:v>264.175838</c:v>
                </c:pt>
                <c:pt idx="1404">
                  <c:v>269.05423739999998</c:v>
                </c:pt>
                <c:pt idx="1405">
                  <c:v>247.1100587</c:v>
                </c:pt>
                <c:pt idx="1406">
                  <c:v>241.67991620000001</c:v>
                </c:pt>
                <c:pt idx="1407">
                  <c:v>245.4286989</c:v>
                </c:pt>
                <c:pt idx="1408">
                  <c:v>250.01106799999999</c:v>
                </c:pt>
                <c:pt idx="1409">
                  <c:v>249.06394040000001</c:v>
                </c:pt>
                <c:pt idx="1410">
                  <c:v>243.8480012</c:v>
                </c:pt>
                <c:pt idx="1411">
                  <c:v>230.82446139999999</c:v>
                </c:pt>
                <c:pt idx="1412">
                  <c:v>248.0451678</c:v>
                </c:pt>
                <c:pt idx="1413">
                  <c:v>245.05236600000001</c:v>
                </c:pt>
                <c:pt idx="1414">
                  <c:v>261.71632599999998</c:v>
                </c:pt>
                <c:pt idx="1415">
                  <c:v>255.6687105</c:v>
                </c:pt>
                <c:pt idx="1416">
                  <c:v>263.920029</c:v>
                </c:pt>
                <c:pt idx="1417">
                  <c:v>268.52383850000001</c:v>
                </c:pt>
                <c:pt idx="1418">
                  <c:v>269.03518969999999</c:v>
                </c:pt>
                <c:pt idx="1419">
                  <c:v>273.9752464</c:v>
                </c:pt>
                <c:pt idx="1420">
                  <c:v>264.6526963</c:v>
                </c:pt>
                <c:pt idx="1421">
                  <c:v>269.02137599999998</c:v>
                </c:pt>
                <c:pt idx="1422">
                  <c:v>272.66482289999999</c:v>
                </c:pt>
                <c:pt idx="1423">
                  <c:v>295.09564330000001</c:v>
                </c:pt>
                <c:pt idx="1424">
                  <c:v>309.83737400000001</c:v>
                </c:pt>
                <c:pt idx="1425">
                  <c:v>306.83639140000002</c:v>
                </c:pt>
                <c:pt idx="1426">
                  <c:v>311.6636153</c:v>
                </c:pt>
                <c:pt idx="1427">
                  <c:v>316.65167559999998</c:v>
                </c:pt>
                <c:pt idx="1428">
                  <c:v>334.05976320000002</c:v>
                </c:pt>
                <c:pt idx="1429">
                  <c:v>293.88714659999999</c:v>
                </c:pt>
                <c:pt idx="1430">
                  <c:v>309.74880680000001</c:v>
                </c:pt>
                <c:pt idx="1431">
                  <c:v>320.13080480000002</c:v>
                </c:pt>
                <c:pt idx="1432">
                  <c:v>292.00061049999999</c:v>
                </c:pt>
                <c:pt idx="1433">
                  <c:v>295.5681017</c:v>
                </c:pt>
                <c:pt idx="1434">
                  <c:v>292.58770550000003</c:v>
                </c:pt>
                <c:pt idx="1435">
                  <c:v>302.67942010000002</c:v>
                </c:pt>
                <c:pt idx="1436">
                  <c:v>281.6187539</c:v>
                </c:pt>
                <c:pt idx="1437">
                  <c:v>287.53473339999999</c:v>
                </c:pt>
                <c:pt idx="1438">
                  <c:v>286.0624272</c:v>
                </c:pt>
                <c:pt idx="1439">
                  <c:v>307.09878550000002</c:v>
                </c:pt>
                <c:pt idx="1440">
                  <c:v>312.40412600000002</c:v>
                </c:pt>
                <c:pt idx="1441">
                  <c:v>306.94052909999999</c:v>
                </c:pt>
                <c:pt idx="1442">
                  <c:v>288.09615539999999</c:v>
                </c:pt>
                <c:pt idx="1443">
                  <c:v>268.15008440000003</c:v>
                </c:pt>
                <c:pt idx="1444">
                  <c:v>275.18058259999998</c:v>
                </c:pt>
                <c:pt idx="1445">
                  <c:v>269.51790590000002</c:v>
                </c:pt>
                <c:pt idx="1446">
                  <c:v>226.61415339999999</c:v>
                </c:pt>
                <c:pt idx="1447">
                  <c:v>229.06063979999999</c:v>
                </c:pt>
                <c:pt idx="1448">
                  <c:v>199.8849807</c:v>
                </c:pt>
                <c:pt idx="1449">
                  <c:v>211.28652819999999</c:v>
                </c:pt>
                <c:pt idx="1450">
                  <c:v>226.12848959999999</c:v>
                </c:pt>
                <c:pt idx="1451">
                  <c:v>222.9516812</c:v>
                </c:pt>
                <c:pt idx="1452">
                  <c:v>227.75298530000001</c:v>
                </c:pt>
                <c:pt idx="1453">
                  <c:v>226.44311049999999</c:v>
                </c:pt>
                <c:pt idx="1454">
                  <c:v>216.7335889</c:v>
                </c:pt>
                <c:pt idx="1455">
                  <c:v>212.33922010000001</c:v>
                </c:pt>
                <c:pt idx="1456">
                  <c:v>215.92553369999999</c:v>
                </c:pt>
                <c:pt idx="1457">
                  <c:v>218.9175601</c:v>
                </c:pt>
                <c:pt idx="1458">
                  <c:v>218.7271494</c:v>
                </c:pt>
                <c:pt idx="1459">
                  <c:v>207.45667520000001</c:v>
                </c:pt>
                <c:pt idx="1460">
                  <c:v>211.49094500000001</c:v>
                </c:pt>
                <c:pt idx="1461">
                  <c:v>211.2146405</c:v>
                </c:pt>
                <c:pt idx="1462">
                  <c:v>209.52861229999999</c:v>
                </c:pt>
                <c:pt idx="1463">
                  <c:v>218.7765953</c:v>
                </c:pt>
                <c:pt idx="1464">
                  <c:v>217.334</c:v>
                </c:pt>
                <c:pt idx="1465">
                  <c:v>217.7830907</c:v>
                </c:pt>
                <c:pt idx="1466">
                  <c:v>222.02083880000001</c:v>
                </c:pt>
                <c:pt idx="1467">
                  <c:v>222.5978752</c:v>
                </c:pt>
                <c:pt idx="1468">
                  <c:v>232.86586629999999</c:v>
                </c:pt>
                <c:pt idx="1469">
                  <c:v>225.73445240000001</c:v>
                </c:pt>
                <c:pt idx="1470">
                  <c:v>226.53244140000001</c:v>
                </c:pt>
                <c:pt idx="1471">
                  <c:v>221.5399486</c:v>
                </c:pt>
                <c:pt idx="1472">
                  <c:v>211.24651470000001</c:v>
                </c:pt>
                <c:pt idx="1473">
                  <c:v>206.2799383</c:v>
                </c:pt>
                <c:pt idx="1474">
                  <c:v>215.623414</c:v>
                </c:pt>
                <c:pt idx="1475">
                  <c:v>211.2726486</c:v>
                </c:pt>
                <c:pt idx="1476">
                  <c:v>208.86644279999999</c:v>
                </c:pt>
                <c:pt idx="1477">
                  <c:v>188.11140069999999</c:v>
                </c:pt>
                <c:pt idx="1478">
                  <c:v>188.0601102</c:v>
                </c:pt>
                <c:pt idx="1479">
                  <c:v>185.15231610000001</c:v>
                </c:pt>
                <c:pt idx="1480">
                  <c:v>186.2743801</c:v>
                </c:pt>
                <c:pt idx="1481">
                  <c:v>194.48767810000001</c:v>
                </c:pt>
                <c:pt idx="1482">
                  <c:v>202.5738461</c:v>
                </c:pt>
                <c:pt idx="1483">
                  <c:v>196.9390056</c:v>
                </c:pt>
                <c:pt idx="1484">
                  <c:v>189.9340291</c:v>
                </c:pt>
                <c:pt idx="1485">
                  <c:v>189.74706140000001</c:v>
                </c:pt>
                <c:pt idx="1486">
                  <c:v>194.2588045</c:v>
                </c:pt>
                <c:pt idx="1487">
                  <c:v>190.83117870000001</c:v>
                </c:pt>
                <c:pt idx="1488">
                  <c:v>186.82337670000001</c:v>
                </c:pt>
                <c:pt idx="1489">
                  <c:v>188.47523369999999</c:v>
                </c:pt>
                <c:pt idx="1490">
                  <c:v>187.2373608</c:v>
                </c:pt>
                <c:pt idx="1491">
                  <c:v>172.8609989</c:v>
                </c:pt>
                <c:pt idx="1492">
                  <c:v>169.3428116</c:v>
                </c:pt>
                <c:pt idx="1493">
                  <c:v>168.4860693</c:v>
                </c:pt>
                <c:pt idx="1494">
                  <c:v>171.89903810000001</c:v>
                </c:pt>
                <c:pt idx="1495">
                  <c:v>171.26931350000001</c:v>
                </c:pt>
                <c:pt idx="1496">
                  <c:v>178.55146300000001</c:v>
                </c:pt>
                <c:pt idx="1497">
                  <c:v>178.53129759999999</c:v>
                </c:pt>
                <c:pt idx="1498">
                  <c:v>174.73026250000001</c:v>
                </c:pt>
                <c:pt idx="1499">
                  <c:v>173.8526196</c:v>
                </c:pt>
                <c:pt idx="1500">
                  <c:v>169.1326262</c:v>
                </c:pt>
                <c:pt idx="1501">
                  <c:v>178.621387</c:v>
                </c:pt>
                <c:pt idx="1502">
                  <c:v>181.27390030000001</c:v>
                </c:pt>
                <c:pt idx="1503">
                  <c:v>180.61829259999999</c:v>
                </c:pt>
                <c:pt idx="1504">
                  <c:v>179.7889563</c:v>
                </c:pt>
                <c:pt idx="1505">
                  <c:v>178.4760268</c:v>
                </c:pt>
                <c:pt idx="1506">
                  <c:v>180.8263785</c:v>
                </c:pt>
                <c:pt idx="1507">
                  <c:v>181.43820070000001</c:v>
                </c:pt>
                <c:pt idx="1508">
                  <c:v>188.58773919999999</c:v>
                </c:pt>
                <c:pt idx="1509">
                  <c:v>189.8302224</c:v>
                </c:pt>
                <c:pt idx="1510">
                  <c:v>198.08298970000001</c:v>
                </c:pt>
                <c:pt idx="1511">
                  <c:v>208.3847715</c:v>
                </c:pt>
                <c:pt idx="1512">
                  <c:v>209.17094420000001</c:v>
                </c:pt>
                <c:pt idx="1513">
                  <c:v>221.78940030000001</c:v>
                </c:pt>
                <c:pt idx="1514">
                  <c:v>218.55272360000001</c:v>
                </c:pt>
                <c:pt idx="1515">
                  <c:v>215.45865219999999</c:v>
                </c:pt>
                <c:pt idx="1516">
                  <c:v>211.65433039999999</c:v>
                </c:pt>
                <c:pt idx="1517">
                  <c:v>200.58480259999999</c:v>
                </c:pt>
                <c:pt idx="1518">
                  <c:v>167.0117711</c:v>
                </c:pt>
                <c:pt idx="1519">
                  <c:v>170.30159689999999</c:v>
                </c:pt>
                <c:pt idx="1520">
                  <c:v>166.35663070000001</c:v>
                </c:pt>
                <c:pt idx="1521">
                  <c:v>173.9008551</c:v>
                </c:pt>
                <c:pt idx="1522">
                  <c:v>173.7797601</c:v>
                </c:pt>
                <c:pt idx="1523">
                  <c:v>169.96773289999999</c:v>
                </c:pt>
                <c:pt idx="1524">
                  <c:v>181.46348760000001</c:v>
                </c:pt>
                <c:pt idx="1525">
                  <c:v>176.0829703</c:v>
                </c:pt>
                <c:pt idx="1526">
                  <c:v>180.86814190000001</c:v>
                </c:pt>
                <c:pt idx="1527">
                  <c:v>175.10315979999999</c:v>
                </c:pt>
                <c:pt idx="1528">
                  <c:v>175.17272560000001</c:v>
                </c:pt>
                <c:pt idx="1529">
                  <c:v>176.35611159999999</c:v>
                </c:pt>
                <c:pt idx="1530">
                  <c:v>170.2276143</c:v>
                </c:pt>
                <c:pt idx="1531">
                  <c:v>180.45181289999999</c:v>
                </c:pt>
                <c:pt idx="1532">
                  <c:v>180.85228119999999</c:v>
                </c:pt>
                <c:pt idx="1533">
                  <c:v>193.82374820000001</c:v>
                </c:pt>
                <c:pt idx="1534">
                  <c:v>191.6490106</c:v>
                </c:pt>
                <c:pt idx="1535">
                  <c:v>180.9018169</c:v>
                </c:pt>
                <c:pt idx="1536">
                  <c:v>179.46587349999999</c:v>
                </c:pt>
                <c:pt idx="1537">
                  <c:v>181.14594170000001</c:v>
                </c:pt>
                <c:pt idx="1538">
                  <c:v>187.7214687</c:v>
                </c:pt>
                <c:pt idx="1539">
                  <c:v>180.4606229</c:v>
                </c:pt>
                <c:pt idx="1540">
                  <c:v>174.52186689999999</c:v>
                </c:pt>
                <c:pt idx="1541">
                  <c:v>177.25794980000001</c:v>
                </c:pt>
                <c:pt idx="1542">
                  <c:v>173.28611710000001</c:v>
                </c:pt>
                <c:pt idx="1543">
                  <c:v>171.84040870000001</c:v>
                </c:pt>
                <c:pt idx="1544">
                  <c:v>174.9856182</c:v>
                </c:pt>
                <c:pt idx="1545">
                  <c:v>174.11557790000001</c:v>
                </c:pt>
                <c:pt idx="1546">
                  <c:v>171.40244329999999</c:v>
                </c:pt>
                <c:pt idx="1547">
                  <c:v>162.40851480000001</c:v>
                </c:pt>
                <c:pt idx="1548">
                  <c:v>160.63665470000001</c:v>
                </c:pt>
                <c:pt idx="1549">
                  <c:v>182.26108619999999</c:v>
                </c:pt>
                <c:pt idx="1550">
                  <c:v>179.67545319999999</c:v>
                </c:pt>
                <c:pt idx="1551">
                  <c:v>183.87608850000001</c:v>
                </c:pt>
                <c:pt idx="1552">
                  <c:v>181.55853870000001</c:v>
                </c:pt>
                <c:pt idx="1553">
                  <c:v>190.70674750000001</c:v>
                </c:pt>
                <c:pt idx="1554">
                  <c:v>183.25056660000001</c:v>
                </c:pt>
                <c:pt idx="1555">
                  <c:v>181.95635920000001</c:v>
                </c:pt>
                <c:pt idx="1556">
                  <c:v>183.6734539</c:v>
                </c:pt>
                <c:pt idx="1557">
                  <c:v>183.18085600000001</c:v>
                </c:pt>
                <c:pt idx="1558">
                  <c:v>181.75412779999999</c:v>
                </c:pt>
                <c:pt idx="1559">
                  <c:v>186.0142591</c:v>
                </c:pt>
                <c:pt idx="1560">
                  <c:v>188.79581719999999</c:v>
                </c:pt>
                <c:pt idx="1561">
                  <c:v>191.4163944</c:v>
                </c:pt>
                <c:pt idx="1562">
                  <c:v>186.67840720000001</c:v>
                </c:pt>
                <c:pt idx="1563">
                  <c:v>183.8651701</c:v>
                </c:pt>
                <c:pt idx="1564">
                  <c:v>184.78258880000001</c:v>
                </c:pt>
                <c:pt idx="1565">
                  <c:v>189.19837380000001</c:v>
                </c:pt>
                <c:pt idx="1566">
                  <c:v>184.8475354</c:v>
                </c:pt>
                <c:pt idx="1567">
                  <c:v>187.1610129</c:v>
                </c:pt>
                <c:pt idx="1568">
                  <c:v>188.1711258</c:v>
                </c:pt>
                <c:pt idx="1569">
                  <c:v>184.7506066</c:v>
                </c:pt>
                <c:pt idx="1570">
                  <c:v>180.14932540000001</c:v>
                </c:pt>
                <c:pt idx="1571">
                  <c:v>182.28872340000001</c:v>
                </c:pt>
                <c:pt idx="1572">
                  <c:v>183.75618059999999</c:v>
                </c:pt>
                <c:pt idx="1573">
                  <c:v>178.0163757</c:v>
                </c:pt>
                <c:pt idx="1574">
                  <c:v>175.783061</c:v>
                </c:pt>
                <c:pt idx="1575">
                  <c:v>174.4389864</c:v>
                </c:pt>
                <c:pt idx="1576">
                  <c:v>161.00219200000001</c:v>
                </c:pt>
                <c:pt idx="1577">
                  <c:v>149.77547010000001</c:v>
                </c:pt>
                <c:pt idx="1578">
                  <c:v>152.274326</c:v>
                </c:pt>
                <c:pt idx="1579">
                  <c:v>140.16832679999999</c:v>
                </c:pt>
                <c:pt idx="1580">
                  <c:v>145.98360339999999</c:v>
                </c:pt>
                <c:pt idx="1581">
                  <c:v>147.37928210000001</c:v>
                </c:pt>
                <c:pt idx="1582">
                  <c:v>152.75030409999999</c:v>
                </c:pt>
                <c:pt idx="1583">
                  <c:v>150.4169756</c:v>
                </c:pt>
                <c:pt idx="1584">
                  <c:v>154.50646750000001</c:v>
                </c:pt>
                <c:pt idx="1585">
                  <c:v>151.33352249999999</c:v>
                </c:pt>
                <c:pt idx="1586">
                  <c:v>151.29904160000001</c:v>
                </c:pt>
                <c:pt idx="1587">
                  <c:v>148.85859239999999</c:v>
                </c:pt>
                <c:pt idx="1588">
                  <c:v>147.28295349999999</c:v>
                </c:pt>
                <c:pt idx="1589">
                  <c:v>145.4772658</c:v>
                </c:pt>
                <c:pt idx="1590">
                  <c:v>148.2188433</c:v>
                </c:pt>
                <c:pt idx="1591">
                  <c:v>148.8138452</c:v>
                </c:pt>
                <c:pt idx="1592">
                  <c:v>147.35636700000001</c:v>
                </c:pt>
                <c:pt idx="1593">
                  <c:v>150.6247114</c:v>
                </c:pt>
                <c:pt idx="1594">
                  <c:v>147.4541534</c:v>
                </c:pt>
                <c:pt idx="1595">
                  <c:v>145.64543599999999</c:v>
                </c:pt>
                <c:pt idx="1596">
                  <c:v>144.04874100000001</c:v>
                </c:pt>
                <c:pt idx="1597">
                  <c:v>144.8679242</c:v>
                </c:pt>
                <c:pt idx="1598">
                  <c:v>144.77280859999999</c:v>
                </c:pt>
                <c:pt idx="1599">
                  <c:v>141.92528530000001</c:v>
                </c:pt>
                <c:pt idx="1600">
                  <c:v>142.50837730000001</c:v>
                </c:pt>
                <c:pt idx="1601">
                  <c:v>132.65818920000001</c:v>
                </c:pt>
                <c:pt idx="1602">
                  <c:v>122.0877132</c:v>
                </c:pt>
                <c:pt idx="1603">
                  <c:v>133.39811520000001</c:v>
                </c:pt>
                <c:pt idx="1604">
                  <c:v>128.1848445</c:v>
                </c:pt>
                <c:pt idx="1605">
                  <c:v>128.32074270000001</c:v>
                </c:pt>
                <c:pt idx="1606">
                  <c:v>127.0436485</c:v>
                </c:pt>
                <c:pt idx="1607">
                  <c:v>132.36099429999999</c:v>
                </c:pt>
                <c:pt idx="1608">
                  <c:v>127.90551929999999</c:v>
                </c:pt>
                <c:pt idx="1609">
                  <c:v>127.72892760000001</c:v>
                </c:pt>
                <c:pt idx="1610">
                  <c:v>125.0878785</c:v>
                </c:pt>
                <c:pt idx="1611">
                  <c:v>125.63896</c:v>
                </c:pt>
                <c:pt idx="1612">
                  <c:v>126.29579819999999</c:v>
                </c:pt>
                <c:pt idx="1613">
                  <c:v>128.07225320000001</c:v>
                </c:pt>
                <c:pt idx="1614">
                  <c:v>134.3617544</c:v>
                </c:pt>
                <c:pt idx="1615">
                  <c:v>131.4453681</c:v>
                </c:pt>
                <c:pt idx="1616">
                  <c:v>128.9040062</c:v>
                </c:pt>
                <c:pt idx="1617">
                  <c:v>130.49649120000001</c:v>
                </c:pt>
                <c:pt idx="1618">
                  <c:v>127.0706028</c:v>
                </c:pt>
                <c:pt idx="1619">
                  <c:v>134.3858864</c:v>
                </c:pt>
                <c:pt idx="1620">
                  <c:v>134.43283579999999</c:v>
                </c:pt>
                <c:pt idx="1621">
                  <c:v>135.27609699999999</c:v>
                </c:pt>
                <c:pt idx="1622">
                  <c:v>144.3169115</c:v>
                </c:pt>
                <c:pt idx="1623">
                  <c:v>142.94689099999999</c:v>
                </c:pt>
                <c:pt idx="1624">
                  <c:v>140.6109716</c:v>
                </c:pt>
                <c:pt idx="1625">
                  <c:v>137.77128529999999</c:v>
                </c:pt>
                <c:pt idx="1626">
                  <c:v>144.79459439999999</c:v>
                </c:pt>
                <c:pt idx="1627">
                  <c:v>142.2728654</c:v>
                </c:pt>
                <c:pt idx="1628">
                  <c:v>146.83859670000001</c:v>
                </c:pt>
                <c:pt idx="1629">
                  <c:v>143.58043000000001</c:v>
                </c:pt>
                <c:pt idx="1630">
                  <c:v>163.41228219999999</c:v>
                </c:pt>
                <c:pt idx="1631">
                  <c:v>166.60532789999999</c:v>
                </c:pt>
                <c:pt idx="1632">
                  <c:v>164.09837630000001</c:v>
                </c:pt>
                <c:pt idx="1633">
                  <c:v>169.446009</c:v>
                </c:pt>
                <c:pt idx="1634">
                  <c:v>174.02265779999999</c:v>
                </c:pt>
                <c:pt idx="1635">
                  <c:v>167.03339249999999</c:v>
                </c:pt>
                <c:pt idx="1636">
                  <c:v>166.79253180000001</c:v>
                </c:pt>
                <c:pt idx="1637">
                  <c:v>169.72956719999999</c:v>
                </c:pt>
                <c:pt idx="1638">
                  <c:v>168.0282546</c:v>
                </c:pt>
                <c:pt idx="1639">
                  <c:v>162.89467149999999</c:v>
                </c:pt>
                <c:pt idx="1640">
                  <c:v>162.54977220000001</c:v>
                </c:pt>
                <c:pt idx="1641">
                  <c:v>159.38918039999999</c:v>
                </c:pt>
                <c:pt idx="1642">
                  <c:v>168.1918125</c:v>
                </c:pt>
                <c:pt idx="1643">
                  <c:v>170.12221299999999</c:v>
                </c:pt>
                <c:pt idx="1644">
                  <c:v>176.08481839999999</c:v>
                </c:pt>
                <c:pt idx="1645">
                  <c:v>173.64827310000001</c:v>
                </c:pt>
                <c:pt idx="1646">
                  <c:v>184.56981020000001</c:v>
                </c:pt>
                <c:pt idx="1647">
                  <c:v>179.83443080000001</c:v>
                </c:pt>
                <c:pt idx="1648">
                  <c:v>183.61890679999999</c:v>
                </c:pt>
                <c:pt idx="1649">
                  <c:v>188.3494106</c:v>
                </c:pt>
                <c:pt idx="1650">
                  <c:v>189.7097503</c:v>
                </c:pt>
                <c:pt idx="1651">
                  <c:v>188.6126472</c:v>
                </c:pt>
                <c:pt idx="1652">
                  <c:v>203.86417950000001</c:v>
                </c:pt>
                <c:pt idx="1653">
                  <c:v>213.227949</c:v>
                </c:pt>
                <c:pt idx="1654">
                  <c:v>223.3407608</c:v>
                </c:pt>
                <c:pt idx="1655">
                  <c:v>223.20540270000001</c:v>
                </c:pt>
                <c:pt idx="1656">
                  <c:v>228.62426550000001</c:v>
                </c:pt>
                <c:pt idx="1657">
                  <c:v>223.12229139999999</c:v>
                </c:pt>
                <c:pt idx="1658">
                  <c:v>237.64721510000001</c:v>
                </c:pt>
                <c:pt idx="1659">
                  <c:v>265.6678594</c:v>
                </c:pt>
                <c:pt idx="1660">
                  <c:v>268.87273750000003</c:v>
                </c:pt>
                <c:pt idx="1661">
                  <c:v>286.0177162</c:v>
                </c:pt>
                <c:pt idx="1662">
                  <c:v>264.55987750000003</c:v>
                </c:pt>
                <c:pt idx="1663">
                  <c:v>258.90261179999999</c:v>
                </c:pt>
                <c:pt idx="1664">
                  <c:v>268.24832809999998</c:v>
                </c:pt>
                <c:pt idx="1665">
                  <c:v>282.55248619999998</c:v>
                </c:pt>
                <c:pt idx="1666">
                  <c:v>258.9455107</c:v>
                </c:pt>
                <c:pt idx="1667">
                  <c:v>257.277489</c:v>
                </c:pt>
                <c:pt idx="1668">
                  <c:v>265.3899179</c:v>
                </c:pt>
                <c:pt idx="1669">
                  <c:v>261.82394749999997</c:v>
                </c:pt>
                <c:pt idx="1670">
                  <c:v>274.96312790000002</c:v>
                </c:pt>
                <c:pt idx="1671">
                  <c:v>265.98968819999999</c:v>
                </c:pt>
                <c:pt idx="1672">
                  <c:v>245.6435372</c:v>
                </c:pt>
                <c:pt idx="1673">
                  <c:v>223.8092072</c:v>
                </c:pt>
                <c:pt idx="1674">
                  <c:v>227.64236940000001</c:v>
                </c:pt>
                <c:pt idx="1675">
                  <c:v>227.42943840000001</c:v>
                </c:pt>
                <c:pt idx="1676">
                  <c:v>218.45629829999999</c:v>
                </c:pt>
                <c:pt idx="1677">
                  <c:v>217.62787370000001</c:v>
                </c:pt>
                <c:pt idx="1678">
                  <c:v>231.86332110000001</c:v>
                </c:pt>
                <c:pt idx="1679">
                  <c:v>223.95274209999999</c:v>
                </c:pt>
                <c:pt idx="1680">
                  <c:v>224.498132</c:v>
                </c:pt>
                <c:pt idx="1681">
                  <c:v>228.1166317</c:v>
                </c:pt>
                <c:pt idx="1682">
                  <c:v>246.07421170000001</c:v>
                </c:pt>
                <c:pt idx="1683">
                  <c:v>236.50226810000001</c:v>
                </c:pt>
                <c:pt idx="1684">
                  <c:v>201.82051849999999</c:v>
                </c:pt>
                <c:pt idx="1685">
                  <c:v>203.74431179999999</c:v>
                </c:pt>
                <c:pt idx="1686">
                  <c:v>200.70250279999999</c:v>
                </c:pt>
                <c:pt idx="1687">
                  <c:v>194.74153039999999</c:v>
                </c:pt>
                <c:pt idx="1688">
                  <c:v>111.2752577</c:v>
                </c:pt>
                <c:pt idx="1689">
                  <c:v>133.96829399999999</c:v>
                </c:pt>
                <c:pt idx="1690">
                  <c:v>122.8399757</c:v>
                </c:pt>
                <c:pt idx="1691">
                  <c:v>123.37050859999999</c:v>
                </c:pt>
                <c:pt idx="1692">
                  <c:v>112.0013191</c:v>
                </c:pt>
                <c:pt idx="1693">
                  <c:v>116.3133077</c:v>
                </c:pt>
                <c:pt idx="1694">
                  <c:v>118.44731880000001</c:v>
                </c:pt>
                <c:pt idx="1695">
                  <c:v>137.19908559999999</c:v>
                </c:pt>
                <c:pt idx="1696">
                  <c:v>133.52571549999999</c:v>
                </c:pt>
                <c:pt idx="1697">
                  <c:v>132.05492050000001</c:v>
                </c:pt>
                <c:pt idx="1698">
                  <c:v>122.3765085</c:v>
                </c:pt>
                <c:pt idx="1699">
                  <c:v>136.4092751</c:v>
                </c:pt>
                <c:pt idx="1700">
                  <c:v>138.38408319999999</c:v>
                </c:pt>
                <c:pt idx="1701">
                  <c:v>137.0011173</c:v>
                </c:pt>
                <c:pt idx="1702">
                  <c:v>139.18088030000001</c:v>
                </c:pt>
                <c:pt idx="1703">
                  <c:v>130.03797789999999</c:v>
                </c:pt>
                <c:pt idx="1704">
                  <c:v>131.28651869999999</c:v>
                </c:pt>
                <c:pt idx="1705">
                  <c:v>124.85548439999999</c:v>
                </c:pt>
                <c:pt idx="1706">
                  <c:v>132.1833949</c:v>
                </c:pt>
                <c:pt idx="1707">
                  <c:v>133.2330686</c:v>
                </c:pt>
                <c:pt idx="1708">
                  <c:v>137.7441723</c:v>
                </c:pt>
                <c:pt idx="1709">
                  <c:v>141.18928769999999</c:v>
                </c:pt>
                <c:pt idx="1710">
                  <c:v>141.46669979999999</c:v>
                </c:pt>
                <c:pt idx="1711">
                  <c:v>144.99180509999999</c:v>
                </c:pt>
                <c:pt idx="1712">
                  <c:v>142.9290637</c:v>
                </c:pt>
                <c:pt idx="1713">
                  <c:v>170.9722668</c:v>
                </c:pt>
                <c:pt idx="1714">
                  <c:v>164.64132280000001</c:v>
                </c:pt>
                <c:pt idx="1715">
                  <c:v>172.63026339999999</c:v>
                </c:pt>
                <c:pt idx="1716">
                  <c:v>169.81610130000001</c:v>
                </c:pt>
                <c:pt idx="1717">
                  <c:v>158.809493</c:v>
                </c:pt>
                <c:pt idx="1718">
                  <c:v>158.44915570000001</c:v>
                </c:pt>
                <c:pt idx="1719">
                  <c:v>157.65953640000001</c:v>
                </c:pt>
                <c:pt idx="1720">
                  <c:v>156.5357052</c:v>
                </c:pt>
                <c:pt idx="1721">
                  <c:v>158.54119449999999</c:v>
                </c:pt>
                <c:pt idx="1722">
                  <c:v>151.45545480000001</c:v>
                </c:pt>
                <c:pt idx="1723">
                  <c:v>172.84036860000001</c:v>
                </c:pt>
                <c:pt idx="1724">
                  <c:v>170.77504529999999</c:v>
                </c:pt>
                <c:pt idx="1725">
                  <c:v>187.74658460000001</c:v>
                </c:pt>
                <c:pt idx="1726">
                  <c:v>180.04358120000001</c:v>
                </c:pt>
                <c:pt idx="1727">
                  <c:v>170.43701229999999</c:v>
                </c:pt>
                <c:pt idx="1728">
                  <c:v>170.47595509999999</c:v>
                </c:pt>
                <c:pt idx="1729">
                  <c:v>183.20840100000001</c:v>
                </c:pt>
                <c:pt idx="1730">
                  <c:v>185.42414919999999</c:v>
                </c:pt>
                <c:pt idx="1731">
                  <c:v>187.44126120000001</c:v>
                </c:pt>
                <c:pt idx="1732">
                  <c:v>193.93396859999999</c:v>
                </c:pt>
                <c:pt idx="1733">
                  <c:v>198.41293569999999</c:v>
                </c:pt>
                <c:pt idx="1734">
                  <c:v>196.5027158</c:v>
                </c:pt>
                <c:pt idx="1735">
                  <c:v>196.58981309999999</c:v>
                </c:pt>
                <c:pt idx="1736">
                  <c:v>215.18275209999999</c:v>
                </c:pt>
                <c:pt idx="1737">
                  <c:v>206.2009189</c:v>
                </c:pt>
                <c:pt idx="1738">
                  <c:v>212.00877929999999</c:v>
                </c:pt>
                <c:pt idx="1739">
                  <c:v>213.90816480000001</c:v>
                </c:pt>
                <c:pt idx="1740">
                  <c:v>209.9109066</c:v>
                </c:pt>
                <c:pt idx="1741">
                  <c:v>207.0236433</c:v>
                </c:pt>
                <c:pt idx="1742">
                  <c:v>205.33293950000001</c:v>
                </c:pt>
                <c:pt idx="1743">
                  <c:v>199.02455140000001</c:v>
                </c:pt>
                <c:pt idx="1744">
                  <c:v>212.30893760000001</c:v>
                </c:pt>
                <c:pt idx="1745">
                  <c:v>211.49432609999999</c:v>
                </c:pt>
                <c:pt idx="1746">
                  <c:v>209.8864298</c:v>
                </c:pt>
                <c:pt idx="1747">
                  <c:v>188.51185179999999</c:v>
                </c:pt>
                <c:pt idx="1748">
                  <c:v>185.7658749</c:v>
                </c:pt>
                <c:pt idx="1749">
                  <c:v>189.8272068</c:v>
                </c:pt>
                <c:pt idx="1750">
                  <c:v>199.94258060000001</c:v>
                </c:pt>
                <c:pt idx="1751">
                  <c:v>203.82554809999999</c:v>
                </c:pt>
                <c:pt idx="1752">
                  <c:v>194.73869730000001</c:v>
                </c:pt>
                <c:pt idx="1753">
                  <c:v>200.564671</c:v>
                </c:pt>
                <c:pt idx="1754">
                  <c:v>207.21785410000001</c:v>
                </c:pt>
                <c:pt idx="1755">
                  <c:v>214.9092608</c:v>
                </c:pt>
                <c:pt idx="1756">
                  <c:v>214.53484220000001</c:v>
                </c:pt>
                <c:pt idx="1757">
                  <c:v>209.8604493</c:v>
                </c:pt>
                <c:pt idx="1758">
                  <c:v>198.23340999999999</c:v>
                </c:pt>
                <c:pt idx="1759">
                  <c:v>207.59632780000001</c:v>
                </c:pt>
                <c:pt idx="1760">
                  <c:v>206.40261319999999</c:v>
                </c:pt>
                <c:pt idx="1761">
                  <c:v>199.29132369999999</c:v>
                </c:pt>
                <c:pt idx="1762">
                  <c:v>203.99296939999999</c:v>
                </c:pt>
                <c:pt idx="1763">
                  <c:v>200.9496221</c:v>
                </c:pt>
                <c:pt idx="1764">
                  <c:v>208.21705180000001</c:v>
                </c:pt>
                <c:pt idx="1765">
                  <c:v>221.37754889999999</c:v>
                </c:pt>
                <c:pt idx="1766">
                  <c:v>220.63117020000001</c:v>
                </c:pt>
                <c:pt idx="1767">
                  <c:v>243.6794069</c:v>
                </c:pt>
                <c:pt idx="1768">
                  <c:v>231.11266749999999</c:v>
                </c:pt>
                <c:pt idx="1769">
                  <c:v>248.1768768</c:v>
                </c:pt>
                <c:pt idx="1770">
                  <c:v>237.4728743</c:v>
                </c:pt>
                <c:pt idx="1771">
                  <c:v>244.70107849999999</c:v>
                </c:pt>
                <c:pt idx="1772">
                  <c:v>243.25640229999999</c:v>
                </c:pt>
                <c:pt idx="1773">
                  <c:v>240.1105187</c:v>
                </c:pt>
                <c:pt idx="1774">
                  <c:v>241.92177749999999</c:v>
                </c:pt>
                <c:pt idx="1775">
                  <c:v>245.0695221</c:v>
                </c:pt>
                <c:pt idx="1776">
                  <c:v>247.63097479999999</c:v>
                </c:pt>
                <c:pt idx="1777">
                  <c:v>243.96562499999999</c:v>
                </c:pt>
                <c:pt idx="1778">
                  <c:v>248.2619402</c:v>
                </c:pt>
                <c:pt idx="1779">
                  <c:v>229.84233040000001</c:v>
                </c:pt>
                <c:pt idx="1780">
                  <c:v>237.6144343</c:v>
                </c:pt>
                <c:pt idx="1781">
                  <c:v>238.18761000000001</c:v>
                </c:pt>
                <c:pt idx="1782">
                  <c:v>231.25444669999999</c:v>
                </c:pt>
                <c:pt idx="1783">
                  <c:v>231.04516090000001</c:v>
                </c:pt>
                <c:pt idx="1784">
                  <c:v>235.33325009999999</c:v>
                </c:pt>
                <c:pt idx="1785">
                  <c:v>233.82001550000001</c:v>
                </c:pt>
                <c:pt idx="1786">
                  <c:v>231.23007419999999</c:v>
                </c:pt>
                <c:pt idx="1787">
                  <c:v>228.82165499999999</c:v>
                </c:pt>
                <c:pt idx="1788">
                  <c:v>228.83907310000001</c:v>
                </c:pt>
                <c:pt idx="1789">
                  <c:v>227.68601749999999</c:v>
                </c:pt>
                <c:pt idx="1790">
                  <c:v>243.65799329999999</c:v>
                </c:pt>
                <c:pt idx="1791">
                  <c:v>243.14916239999999</c:v>
                </c:pt>
                <c:pt idx="1792">
                  <c:v>234.55200819999999</c:v>
                </c:pt>
                <c:pt idx="1793">
                  <c:v>232.13819620000001</c:v>
                </c:pt>
                <c:pt idx="1794">
                  <c:v>229.66150089999999</c:v>
                </c:pt>
                <c:pt idx="1795">
                  <c:v>220.91855380000001</c:v>
                </c:pt>
                <c:pt idx="1796">
                  <c:v>225.07382720000001</c:v>
                </c:pt>
                <c:pt idx="1797">
                  <c:v>227.89510569999999</c:v>
                </c:pt>
                <c:pt idx="1798">
                  <c:v>225.56739160000001</c:v>
                </c:pt>
                <c:pt idx="1799">
                  <c:v>231.06013429999999</c:v>
                </c:pt>
                <c:pt idx="1800">
                  <c:v>226.36406980000001</c:v>
                </c:pt>
                <c:pt idx="1801">
                  <c:v>225.08227539999999</c:v>
                </c:pt>
                <c:pt idx="1802">
                  <c:v>229.21435080000001</c:v>
                </c:pt>
                <c:pt idx="1803">
                  <c:v>227.68670349999999</c:v>
                </c:pt>
                <c:pt idx="1804">
                  <c:v>241.45433370000001</c:v>
                </c:pt>
                <c:pt idx="1805">
                  <c:v>239.43645720000001</c:v>
                </c:pt>
                <c:pt idx="1806">
                  <c:v>246.82417079999999</c:v>
                </c:pt>
                <c:pt idx="1807">
                  <c:v>242.076008</c:v>
                </c:pt>
                <c:pt idx="1808">
                  <c:v>241.439652</c:v>
                </c:pt>
                <c:pt idx="1809">
                  <c:v>239.2211609</c:v>
                </c:pt>
                <c:pt idx="1810">
                  <c:v>243.121534</c:v>
                </c:pt>
                <c:pt idx="1811">
                  <c:v>239.4026441</c:v>
                </c:pt>
                <c:pt idx="1812">
                  <c:v>240.45409889999999</c:v>
                </c:pt>
                <c:pt idx="1813">
                  <c:v>238.4897091</c:v>
                </c:pt>
                <c:pt idx="1814">
                  <c:v>233.5642661</c:v>
                </c:pt>
                <c:pt idx="1815">
                  <c:v>232.7468552</c:v>
                </c:pt>
                <c:pt idx="1816">
                  <c:v>235.7848731</c:v>
                </c:pt>
                <c:pt idx="1817">
                  <c:v>239.52541110000001</c:v>
                </c:pt>
                <c:pt idx="1818">
                  <c:v>236.12987419999999</c:v>
                </c:pt>
                <c:pt idx="1819">
                  <c:v>245.7853547</c:v>
                </c:pt>
                <c:pt idx="1820">
                  <c:v>264.44854070000002</c:v>
                </c:pt>
                <c:pt idx="1821">
                  <c:v>275.59198199999997</c:v>
                </c:pt>
                <c:pt idx="1822">
                  <c:v>279.93696660000001</c:v>
                </c:pt>
                <c:pt idx="1823">
                  <c:v>305.14280330000003</c:v>
                </c:pt>
                <c:pt idx="1824">
                  <c:v>311.57593439999999</c:v>
                </c:pt>
                <c:pt idx="1825">
                  <c:v>321.919646</c:v>
                </c:pt>
                <c:pt idx="1826">
                  <c:v>317.84598390000002</c:v>
                </c:pt>
                <c:pt idx="1827">
                  <c:v>317.6133069</c:v>
                </c:pt>
                <c:pt idx="1828">
                  <c:v>335.16316419999998</c:v>
                </c:pt>
                <c:pt idx="1829">
                  <c:v>346.69593500000002</c:v>
                </c:pt>
                <c:pt idx="1830">
                  <c:v>387.58613559999998</c:v>
                </c:pt>
                <c:pt idx="1831">
                  <c:v>372.1565698</c:v>
                </c:pt>
                <c:pt idx="1832">
                  <c:v>386.558178</c:v>
                </c:pt>
                <c:pt idx="1833">
                  <c:v>389.98489419999999</c:v>
                </c:pt>
                <c:pt idx="1834">
                  <c:v>400.25895800000001</c:v>
                </c:pt>
                <c:pt idx="1835">
                  <c:v>394.8927587</c:v>
                </c:pt>
                <c:pt idx="1836">
                  <c:v>378.9581867</c:v>
                </c:pt>
                <c:pt idx="1837">
                  <c:v>398.42801900000001</c:v>
                </c:pt>
                <c:pt idx="1838">
                  <c:v>390.19070010000002</c:v>
                </c:pt>
                <c:pt idx="1839">
                  <c:v>395.85731729999998</c:v>
                </c:pt>
                <c:pt idx="1840">
                  <c:v>378.4103599</c:v>
                </c:pt>
                <c:pt idx="1841">
                  <c:v>386.76919249999997</c:v>
                </c:pt>
                <c:pt idx="1842">
                  <c:v>424.9314842</c:v>
                </c:pt>
                <c:pt idx="1843">
                  <c:v>438.41011079999998</c:v>
                </c:pt>
                <c:pt idx="1844">
                  <c:v>432.3868812</c:v>
                </c:pt>
                <c:pt idx="1845">
                  <c:v>434.49799810000002</c:v>
                </c:pt>
                <c:pt idx="1846">
                  <c:v>431.01648779999999</c:v>
                </c:pt>
                <c:pt idx="1847">
                  <c:v>423.54431970000002</c:v>
                </c:pt>
                <c:pt idx="1848">
                  <c:v>408.75281699999999</c:v>
                </c:pt>
                <c:pt idx="1849">
                  <c:v>416.03803010000001</c:v>
                </c:pt>
                <c:pt idx="1850">
                  <c:v>388.03054320000001</c:v>
                </c:pt>
                <c:pt idx="1851">
                  <c:v>395.70845300000002</c:v>
                </c:pt>
                <c:pt idx="1852">
                  <c:v>390.72332419999998</c:v>
                </c:pt>
                <c:pt idx="1853">
                  <c:v>407.91970959999998</c:v>
                </c:pt>
                <c:pt idx="1854">
                  <c:v>382.58035840000002</c:v>
                </c:pt>
                <c:pt idx="1855">
                  <c:v>385.82277299999998</c:v>
                </c:pt>
                <c:pt idx="1856">
                  <c:v>383.16484220000001</c:v>
                </c:pt>
                <c:pt idx="1857">
                  <c:v>395.74599790000002</c:v>
                </c:pt>
                <c:pt idx="1858">
                  <c:v>398.59960539999997</c:v>
                </c:pt>
                <c:pt idx="1859">
                  <c:v>429.35723139999999</c:v>
                </c:pt>
                <c:pt idx="1860">
                  <c:v>433.92435760000001</c:v>
                </c:pt>
                <c:pt idx="1861">
                  <c:v>476.06777199999999</c:v>
                </c:pt>
                <c:pt idx="1862">
                  <c:v>439.47485940000001</c:v>
                </c:pt>
                <c:pt idx="1863">
                  <c:v>382.25096200000002</c:v>
                </c:pt>
                <c:pt idx="1864">
                  <c:v>386.06101200000001</c:v>
                </c:pt>
                <c:pt idx="1865">
                  <c:v>335.11217040000002</c:v>
                </c:pt>
                <c:pt idx="1866">
                  <c:v>352.70963690000002</c:v>
                </c:pt>
                <c:pt idx="1867">
                  <c:v>353.68642970000002</c:v>
                </c:pt>
                <c:pt idx="1868">
                  <c:v>336.74298069999998</c:v>
                </c:pt>
                <c:pt idx="1869">
                  <c:v>351.20680950000002</c:v>
                </c:pt>
                <c:pt idx="1870">
                  <c:v>367.97687710000002</c:v>
                </c:pt>
                <c:pt idx="1871">
                  <c:v>373.97401389999999</c:v>
                </c:pt>
                <c:pt idx="1872">
                  <c:v>387.4574677</c:v>
                </c:pt>
                <c:pt idx="1873">
                  <c:v>366.18849310000002</c:v>
                </c:pt>
                <c:pt idx="1874">
                  <c:v>377.21683730000001</c:v>
                </c:pt>
                <c:pt idx="1875">
                  <c:v>364.01657710000001</c:v>
                </c:pt>
                <c:pt idx="1876">
                  <c:v>364.76645380000002</c:v>
                </c:pt>
                <c:pt idx="1877">
                  <c:v>389.36979280000003</c:v>
                </c:pt>
                <c:pt idx="1878">
                  <c:v>384.42898750000001</c:v>
                </c:pt>
                <c:pt idx="1879">
                  <c:v>385.14630870000002</c:v>
                </c:pt>
                <c:pt idx="1880">
                  <c:v>370.7348824</c:v>
                </c:pt>
                <c:pt idx="1881">
                  <c:v>340.0956908</c:v>
                </c:pt>
                <c:pt idx="1882">
                  <c:v>344.18225059999997</c:v>
                </c:pt>
                <c:pt idx="1883">
                  <c:v>320.48199749999998</c:v>
                </c:pt>
                <c:pt idx="1884">
                  <c:v>349.037646</c:v>
                </c:pt>
                <c:pt idx="1885">
                  <c:v>352.00632739999998</c:v>
                </c:pt>
                <c:pt idx="1886">
                  <c:v>354.34325009999998</c:v>
                </c:pt>
                <c:pt idx="1887">
                  <c:v>359.63740039999999</c:v>
                </c:pt>
                <c:pt idx="1888">
                  <c:v>353.78524320000002</c:v>
                </c:pt>
                <c:pt idx="1889">
                  <c:v>359.92439230000002</c:v>
                </c:pt>
                <c:pt idx="1890">
                  <c:v>359.98661629999998</c:v>
                </c:pt>
                <c:pt idx="1891">
                  <c:v>352.81121460000003</c:v>
                </c:pt>
                <c:pt idx="1892">
                  <c:v>345.87062029999998</c:v>
                </c:pt>
                <c:pt idx="1893">
                  <c:v>346.00920430000002</c:v>
                </c:pt>
                <c:pt idx="1894">
                  <c:v>352.35448170000001</c:v>
                </c:pt>
                <c:pt idx="1895">
                  <c:v>355.0406279</c:v>
                </c:pt>
                <c:pt idx="1896">
                  <c:v>340.87089470000001</c:v>
                </c:pt>
                <c:pt idx="1897">
                  <c:v>342.2648926</c:v>
                </c:pt>
                <c:pt idx="1898">
                  <c:v>350.52545780000003</c:v>
                </c:pt>
                <c:pt idx="1899">
                  <c:v>365.0766711</c:v>
                </c:pt>
                <c:pt idx="1900">
                  <c:v>370.714811</c:v>
                </c:pt>
                <c:pt idx="1901">
                  <c:v>374.10364090000002</c:v>
                </c:pt>
                <c:pt idx="1902">
                  <c:v>386.76481510000002</c:v>
                </c:pt>
                <c:pt idx="1903">
                  <c:v>381.07110399999999</c:v>
                </c:pt>
                <c:pt idx="1904">
                  <c:v>378.83691850000002</c:v>
                </c:pt>
                <c:pt idx="1905">
                  <c:v>377.7296748</c:v>
                </c:pt>
                <c:pt idx="1906">
                  <c:v>365.52456169999999</c:v>
                </c:pt>
                <c:pt idx="1907">
                  <c:v>368.51656320000001</c:v>
                </c:pt>
                <c:pt idx="1908">
                  <c:v>378.45630849999998</c:v>
                </c:pt>
                <c:pt idx="1909">
                  <c:v>379.39188530000001</c:v>
                </c:pt>
                <c:pt idx="1910">
                  <c:v>368.3313478</c:v>
                </c:pt>
                <c:pt idx="1911">
                  <c:v>391.93639930000001</c:v>
                </c:pt>
                <c:pt idx="1912">
                  <c:v>414.25043369999997</c:v>
                </c:pt>
                <c:pt idx="1913">
                  <c:v>409.6209159</c:v>
                </c:pt>
                <c:pt idx="1914">
                  <c:v>412.21543739999998</c:v>
                </c:pt>
                <c:pt idx="1915">
                  <c:v>405.30919060000002</c:v>
                </c:pt>
                <c:pt idx="1916">
                  <c:v>393.01844770000002</c:v>
                </c:pt>
                <c:pt idx="1917">
                  <c:v>404.17172290000002</c:v>
                </c:pt>
                <c:pt idx="1918">
                  <c:v>389.03919710000002</c:v>
                </c:pt>
                <c:pt idx="1919">
                  <c:v>381.83639290000002</c:v>
                </c:pt>
                <c:pt idx="1920">
                  <c:v>382.58489680000002</c:v>
                </c:pt>
                <c:pt idx="1921">
                  <c:v>385.2658318</c:v>
                </c:pt>
                <c:pt idx="1922">
                  <c:v>396.9807156</c:v>
                </c:pt>
                <c:pt idx="1923">
                  <c:v>382.95351720000002</c:v>
                </c:pt>
                <c:pt idx="1924">
                  <c:v>387.89078760000001</c:v>
                </c:pt>
                <c:pt idx="1925">
                  <c:v>403.60882429999998</c:v>
                </c:pt>
                <c:pt idx="1926">
                  <c:v>417.46169630000003</c:v>
                </c:pt>
                <c:pt idx="1927">
                  <c:v>456.17492650000003</c:v>
                </c:pt>
                <c:pt idx="1928">
                  <c:v>434.75429530000002</c:v>
                </c:pt>
                <c:pt idx="1929">
                  <c:v>454.48431290000002</c:v>
                </c:pt>
                <c:pt idx="1930">
                  <c:v>443.3888015</c:v>
                </c:pt>
                <c:pt idx="1931">
                  <c:v>451.11442890000001</c:v>
                </c:pt>
                <c:pt idx="1932">
                  <c:v>463.59851320000001</c:v>
                </c:pt>
                <c:pt idx="1933">
                  <c:v>462.99521770000001</c:v>
                </c:pt>
                <c:pt idx="1934">
                  <c:v>473.74376100000001</c:v>
                </c:pt>
                <c:pt idx="1935">
                  <c:v>461.17279450000001</c:v>
                </c:pt>
                <c:pt idx="1936">
                  <c:v>446.06141220000001</c:v>
                </c:pt>
                <c:pt idx="1937">
                  <c:v>460.37570290000002</c:v>
                </c:pt>
                <c:pt idx="1938">
                  <c:v>482.55037529999998</c:v>
                </c:pt>
                <c:pt idx="1939">
                  <c:v>479.63755420000001</c:v>
                </c:pt>
                <c:pt idx="1940">
                  <c:v>471.5353581</c:v>
                </c:pt>
                <c:pt idx="1941">
                  <c:v>510.22090960000003</c:v>
                </c:pt>
                <c:pt idx="1942">
                  <c:v>551.61006139999995</c:v>
                </c:pt>
                <c:pt idx="1943">
                  <c:v>562.29836049999994</c:v>
                </c:pt>
                <c:pt idx="1944">
                  <c:v>608.92482340000004</c:v>
                </c:pt>
                <c:pt idx="1945">
                  <c:v>605.17035759999999</c:v>
                </c:pt>
                <c:pt idx="1946">
                  <c:v>567.96228369999994</c:v>
                </c:pt>
                <c:pt idx="1947">
                  <c:v>520.97138930000006</c:v>
                </c:pt>
                <c:pt idx="1948">
                  <c:v>519.3717901</c:v>
                </c:pt>
                <c:pt idx="1949">
                  <c:v>537.8770581</c:v>
                </c:pt>
                <c:pt idx="1950">
                  <c:v>578.17983349999997</c:v>
                </c:pt>
                <c:pt idx="1951">
                  <c:v>616.37644150000006</c:v>
                </c:pt>
                <c:pt idx="1952">
                  <c:v>585.44570590000001</c:v>
                </c:pt>
                <c:pt idx="1953">
                  <c:v>597.35794310000006</c:v>
                </c:pt>
                <c:pt idx="1954">
                  <c:v>615.70553500000005</c:v>
                </c:pt>
                <c:pt idx="1955">
                  <c:v>567.23300810000001</c:v>
                </c:pt>
                <c:pt idx="1956">
                  <c:v>598.7261542</c:v>
                </c:pt>
                <c:pt idx="1957">
                  <c:v>602.7255864</c:v>
                </c:pt>
                <c:pt idx="1958">
                  <c:v>591.13076260000003</c:v>
                </c:pt>
                <c:pt idx="1959">
                  <c:v>554.81924509999999</c:v>
                </c:pt>
                <c:pt idx="1960">
                  <c:v>573.92901459999996</c:v>
                </c:pt>
                <c:pt idx="1961">
                  <c:v>559.96816879999994</c:v>
                </c:pt>
                <c:pt idx="1962">
                  <c:v>545.83118139999999</c:v>
                </c:pt>
                <c:pt idx="1963">
                  <c:v>568.77906399999995</c:v>
                </c:pt>
                <c:pt idx="1964">
                  <c:v>590.01713989999996</c:v>
                </c:pt>
                <c:pt idx="1965">
                  <c:v>587.05178909999995</c:v>
                </c:pt>
                <c:pt idx="1966">
                  <c:v>589.24562690000005</c:v>
                </c:pt>
                <c:pt idx="1967">
                  <c:v>640.31658879999998</c:v>
                </c:pt>
                <c:pt idx="1968">
                  <c:v>640.98618369999997</c:v>
                </c:pt>
                <c:pt idx="1969">
                  <c:v>655.11252909999996</c:v>
                </c:pt>
                <c:pt idx="1970">
                  <c:v>656.27948739999999</c:v>
                </c:pt>
                <c:pt idx="1971">
                  <c:v>635.15764179999996</c:v>
                </c:pt>
                <c:pt idx="1972">
                  <c:v>609.36504950000005</c:v>
                </c:pt>
                <c:pt idx="1973">
                  <c:v>636.24299399999995</c:v>
                </c:pt>
                <c:pt idx="1974">
                  <c:v>579.69305759999997</c:v>
                </c:pt>
                <c:pt idx="1975">
                  <c:v>615.14738039999997</c:v>
                </c:pt>
                <c:pt idx="1976">
                  <c:v>628.60462099999995</c:v>
                </c:pt>
                <c:pt idx="1977">
                  <c:v>638.50760620000005</c:v>
                </c:pt>
                <c:pt idx="1978">
                  <c:v>687.87910839999995</c:v>
                </c:pt>
                <c:pt idx="1979">
                  <c:v>731.41848019999998</c:v>
                </c:pt>
                <c:pt idx="1980">
                  <c:v>734.20550779999996</c:v>
                </c:pt>
                <c:pt idx="1981">
                  <c:v>753.41257180000002</c:v>
                </c:pt>
                <c:pt idx="1982">
                  <c:v>738.52609170000005</c:v>
                </c:pt>
                <c:pt idx="1983">
                  <c:v>727.56154500000002</c:v>
                </c:pt>
                <c:pt idx="1984">
                  <c:v>778.1925675</c:v>
                </c:pt>
                <c:pt idx="1985">
                  <c:v>988.52382650000004</c:v>
                </c:pt>
                <c:pt idx="1986">
                  <c:v>1048.5543749999999</c:v>
                </c:pt>
                <c:pt idx="1987">
                  <c:v>1109.8623540000001</c:v>
                </c:pt>
                <c:pt idx="1988">
                  <c:v>1216.662681</c:v>
                </c:pt>
                <c:pt idx="1989">
                  <c:v>1222.412176</c:v>
                </c:pt>
                <c:pt idx="1990">
                  <c:v>1231.846963</c:v>
                </c:pt>
                <c:pt idx="1991">
                  <c:v>1289.67</c:v>
                </c:pt>
                <c:pt idx="1992">
                  <c:v>1246.09807</c:v>
                </c:pt>
                <c:pt idx="1993">
                  <c:v>1080.130611</c:v>
                </c:pt>
                <c:pt idx="1994">
                  <c:v>1041.457901</c:v>
                </c:pt>
                <c:pt idx="1995">
                  <c:v>1143.274015</c:v>
                </c:pt>
                <c:pt idx="1996">
                  <c:v>1238.314083</c:v>
                </c:pt>
                <c:pt idx="1997">
                  <c:v>1179.1667090000001</c:v>
                </c:pt>
                <c:pt idx="1998">
                  <c:v>1214.5403510000001</c:v>
                </c:pt>
                <c:pt idx="1999">
                  <c:v>1238.1576640000001</c:v>
                </c:pt>
                <c:pt idx="2000">
                  <c:v>1272.5365200000001</c:v>
                </c:pt>
                <c:pt idx="2001">
                  <c:v>1345.4985999999999</c:v>
                </c:pt>
                <c:pt idx="2002">
                  <c:v>1385.949012</c:v>
                </c:pt>
                <c:pt idx="2003">
                  <c:v>1108.985494</c:v>
                </c:pt>
                <c:pt idx="2004">
                  <c:v>1225.2450409999999</c:v>
                </c:pt>
                <c:pt idx="2005">
                  <c:v>1225.72461</c:v>
                </c:pt>
                <c:pt idx="2006">
                  <c:v>1392.803101</c:v>
                </c:pt>
                <c:pt idx="2007">
                  <c:v>1316.3209979999999</c:v>
                </c:pt>
                <c:pt idx="2008">
                  <c:v>1366.9826889999999</c:v>
                </c:pt>
                <c:pt idx="2009">
                  <c:v>1247.6570469999999</c:v>
                </c:pt>
                <c:pt idx="2010">
                  <c:v>1339.533422</c:v>
                </c:pt>
                <c:pt idx="2011">
                  <c:v>1405.433939</c:v>
                </c:pt>
                <c:pt idx="2012">
                  <c:v>1373.371504</c:v>
                </c:pt>
                <c:pt idx="2013">
                  <c:v>1282.883169</c:v>
                </c:pt>
                <c:pt idx="2014">
                  <c:v>1387.2791589999999</c:v>
                </c:pt>
                <c:pt idx="2015">
                  <c:v>1521.428431</c:v>
                </c:pt>
                <c:pt idx="2016">
                  <c:v>1666.661503</c:v>
                </c:pt>
                <c:pt idx="2017">
                  <c:v>1605.8287640000001</c:v>
                </c:pt>
                <c:pt idx="2018">
                  <c:v>1723.176872</c:v>
                </c:pt>
                <c:pt idx="2019">
                  <c:v>1675.0646819999999</c:v>
                </c:pt>
                <c:pt idx="2020">
                  <c:v>1606.9208080000001</c:v>
                </c:pt>
                <c:pt idx="2021">
                  <c:v>1756.378719</c:v>
                </c:pt>
                <c:pt idx="2022">
                  <c:v>1774.836693</c:v>
                </c:pt>
                <c:pt idx="2023">
                  <c:v>1747.2507700000001</c:v>
                </c:pt>
                <c:pt idx="2024">
                  <c:v>1789.6024420000001</c:v>
                </c:pt>
                <c:pt idx="2025">
                  <c:v>1848.6449279999999</c:v>
                </c:pt>
                <c:pt idx="2026">
                  <c:v>1817.8389110000001</c:v>
                </c:pt>
                <c:pt idx="2027">
                  <c:v>1806.922822</c:v>
                </c:pt>
                <c:pt idx="2028">
                  <c:v>1776.843672</c:v>
                </c:pt>
                <c:pt idx="2029">
                  <c:v>1785.6741930000001</c:v>
                </c:pt>
                <c:pt idx="2030">
                  <c:v>1850.828865</c:v>
                </c:pt>
                <c:pt idx="2031">
                  <c:v>1939.3249109999999</c:v>
                </c:pt>
                <c:pt idx="2032">
                  <c:v>1957.1752759999999</c:v>
                </c:pt>
                <c:pt idx="2033">
                  <c:v>1914.61</c:v>
                </c:pt>
                <c:pt idx="2034">
                  <c:v>1937.39</c:v>
                </c:pt>
                <c:pt idx="2035">
                  <c:v>1779.68</c:v>
                </c:pt>
                <c:pt idx="2036">
                  <c:v>1585</c:v>
                </c:pt>
                <c:pt idx="2037">
                  <c:v>1625.3</c:v>
                </c:pt>
                <c:pt idx="2038">
                  <c:v>1482.518681</c:v>
                </c:pt>
                <c:pt idx="2039">
                  <c:v>1445.2390499999999</c:v>
                </c:pt>
                <c:pt idx="2040">
                  <c:v>1460.425937</c:v>
                </c:pt>
                <c:pt idx="2041">
                  <c:v>1422.393761</c:v>
                </c:pt>
                <c:pt idx="2042">
                  <c:v>1572.9</c:v>
                </c:pt>
                <c:pt idx="2043">
                  <c:v>1485.04</c:v>
                </c:pt>
                <c:pt idx="2044">
                  <c:v>1563.62</c:v>
                </c:pt>
                <c:pt idx="2045">
                  <c:v>1540.86</c:v>
                </c:pt>
                <c:pt idx="2046">
                  <c:v>1534.82</c:v>
                </c:pt>
                <c:pt idx="2047">
                  <c:v>1658.68</c:v>
                </c:pt>
                <c:pt idx="2048">
                  <c:v>1739.33</c:v>
                </c:pt>
                <c:pt idx="2049">
                  <c:v>1839.01</c:v>
                </c:pt>
                <c:pt idx="2050">
                  <c:v>1876.53</c:v>
                </c:pt>
                <c:pt idx="2051">
                  <c:v>1778.04</c:v>
                </c:pt>
                <c:pt idx="2052">
                  <c:v>1833.58</c:v>
                </c:pt>
                <c:pt idx="2053">
                  <c:v>1767.79</c:v>
                </c:pt>
                <c:pt idx="2054">
                  <c:v>1891.4406690000001</c:v>
                </c:pt>
                <c:pt idx="2055">
                  <c:v>1848.412961</c:v>
                </c:pt>
                <c:pt idx="2056">
                  <c:v>1795.3818349999999</c:v>
                </c:pt>
                <c:pt idx="2057">
                  <c:v>1812</c:v>
                </c:pt>
                <c:pt idx="2058">
                  <c:v>1829.11</c:v>
                </c:pt>
                <c:pt idx="2059">
                  <c:v>1776.56</c:v>
                </c:pt>
                <c:pt idx="2060">
                  <c:v>1808.86</c:v>
                </c:pt>
                <c:pt idx="2061">
                  <c:v>1801.15</c:v>
                </c:pt>
                <c:pt idx="2062">
                  <c:v>1784</c:v>
                </c:pt>
                <c:pt idx="2063">
                  <c:v>1683.53</c:v>
                </c:pt>
                <c:pt idx="2064">
                  <c:v>1672.54</c:v>
                </c:pt>
                <c:pt idx="2065">
                  <c:v>1581.79</c:v>
                </c:pt>
                <c:pt idx="2066">
                  <c:v>1587.08</c:v>
                </c:pt>
                <c:pt idx="2067">
                  <c:v>1700.1</c:v>
                </c:pt>
                <c:pt idx="2068">
                  <c:v>1713.88</c:v>
                </c:pt>
                <c:pt idx="2069">
                  <c:v>1684.07</c:v>
                </c:pt>
                <c:pt idx="2070">
                  <c:v>1822.18</c:v>
                </c:pt>
                <c:pt idx="2071">
                  <c:v>1841.606753</c:v>
                </c:pt>
                <c:pt idx="2072">
                  <c:v>1919.7174339999999</c:v>
                </c:pt>
                <c:pt idx="2073">
                  <c:v>1968.130136</c:v>
                </c:pt>
                <c:pt idx="2074">
                  <c:v>2134.34746</c:v>
                </c:pt>
                <c:pt idx="2075">
                  <c:v>2008.9328410000001</c:v>
                </c:pt>
                <c:pt idx="2076">
                  <c:v>2078.46</c:v>
                </c:pt>
                <c:pt idx="2077">
                  <c:v>2115.9699999999998</c:v>
                </c:pt>
                <c:pt idx="2078">
                  <c:v>2113</c:v>
                </c:pt>
                <c:pt idx="2079">
                  <c:v>1967.5</c:v>
                </c:pt>
                <c:pt idx="2080">
                  <c:v>2079.0553380000001</c:v>
                </c:pt>
                <c:pt idx="2081">
                  <c:v>2066.7399999999998</c:v>
                </c:pt>
                <c:pt idx="2082">
                  <c:v>2132.08</c:v>
                </c:pt>
                <c:pt idx="2083">
                  <c:v>2150.54</c:v>
                </c:pt>
                <c:pt idx="2084">
                  <c:v>2138.345296</c:v>
                </c:pt>
                <c:pt idx="2085">
                  <c:v>2301.2458080000001</c:v>
                </c:pt>
                <c:pt idx="2086">
                  <c:v>2431.995543</c:v>
                </c:pt>
                <c:pt idx="2087">
                  <c:v>2516.6453820000002</c:v>
                </c:pt>
                <c:pt idx="2088">
                  <c:v>2421.8917700000002</c:v>
                </c:pt>
                <c:pt idx="2089">
                  <c:v>2326.1799999999998</c:v>
                </c:pt>
                <c:pt idx="2090">
                  <c:v>2250.23</c:v>
                </c:pt>
                <c:pt idx="2091">
                  <c:v>2170.81</c:v>
                </c:pt>
                <c:pt idx="2092">
                  <c:v>2343.2800000000002</c:v>
                </c:pt>
                <c:pt idx="2093">
                  <c:v>2370.46</c:v>
                </c:pt>
                <c:pt idx="2094">
                  <c:v>2414.92</c:v>
                </c:pt>
                <c:pt idx="2095">
                  <c:v>2357.94</c:v>
                </c:pt>
                <c:pt idx="2096">
                  <c:v>2231</c:v>
                </c:pt>
                <c:pt idx="2097">
                  <c:v>2318.42</c:v>
                </c:pt>
                <c:pt idx="2098">
                  <c:v>2534</c:v>
                </c:pt>
                <c:pt idx="2099">
                  <c:v>2667.8621720000001</c:v>
                </c:pt>
                <c:pt idx="2100">
                  <c:v>2750.261825</c:v>
                </c:pt>
                <c:pt idx="2101">
                  <c:v>2758.4390589999998</c:v>
                </c:pt>
                <c:pt idx="2102">
                  <c:v>2776.4438919999998</c:v>
                </c:pt>
                <c:pt idx="2103">
                  <c:v>2948.92</c:v>
                </c:pt>
                <c:pt idx="2104">
                  <c:v>2951.6863800000001</c:v>
                </c:pt>
                <c:pt idx="2105">
                  <c:v>3432.945037</c:v>
                </c:pt>
                <c:pt idx="2106">
                  <c:v>3240.6407450000002</c:v>
                </c:pt>
                <c:pt idx="2107">
                  <c:v>3529.0703819999999</c:v>
                </c:pt>
                <c:pt idx="2108">
                  <c:v>3492.4599779999999</c:v>
                </c:pt>
                <c:pt idx="2109">
                  <c:v>3484.2002229999998</c:v>
                </c:pt>
                <c:pt idx="2110">
                  <c:v>3917.2352489999998</c:v>
                </c:pt>
                <c:pt idx="2111">
                  <c:v>3922.96</c:v>
                </c:pt>
                <c:pt idx="2112">
                  <c:v>3946.96</c:v>
                </c:pt>
                <c:pt idx="2113">
                  <c:v>4172.33</c:v>
                </c:pt>
                <c:pt idx="2114">
                  <c:v>3825</c:v>
                </c:pt>
                <c:pt idx="2115">
                  <c:v>3708.95</c:v>
                </c:pt>
                <c:pt idx="2116">
                  <c:v>4094.99</c:v>
                </c:pt>
                <c:pt idx="2117">
                  <c:v>3627.19</c:v>
                </c:pt>
                <c:pt idx="2118">
                  <c:v>3588.29</c:v>
                </c:pt>
                <c:pt idx="2119">
                  <c:v>3283.29</c:v>
                </c:pt>
                <c:pt idx="2120">
                  <c:v>3386.3124929999999</c:v>
                </c:pt>
                <c:pt idx="2121">
                  <c:v>2442.6141469999998</c:v>
                </c:pt>
                <c:pt idx="2122">
                  <c:v>2774.514776</c:v>
                </c:pt>
                <c:pt idx="2123">
                  <c:v>2441.27</c:v>
                </c:pt>
                <c:pt idx="2124">
                  <c:v>2289.3200000000002</c:v>
                </c:pt>
                <c:pt idx="2125">
                  <c:v>2115.75</c:v>
                </c:pt>
                <c:pt idx="2126">
                  <c:v>2635.6</c:v>
                </c:pt>
                <c:pt idx="2127">
                  <c:v>2704.02</c:v>
                </c:pt>
                <c:pt idx="2128">
                  <c:v>2873.66</c:v>
                </c:pt>
                <c:pt idx="2129">
                  <c:v>2730.02</c:v>
                </c:pt>
                <c:pt idx="2130">
                  <c:v>2406.2800000000002</c:v>
                </c:pt>
                <c:pt idx="2131">
                  <c:v>2284.0300000000002</c:v>
                </c:pt>
                <c:pt idx="2132">
                  <c:v>2373.63</c:v>
                </c:pt>
                <c:pt idx="2133">
                  <c:v>2726.78</c:v>
                </c:pt>
                <c:pt idx="2134">
                  <c:v>2643.82</c:v>
                </c:pt>
                <c:pt idx="2135">
                  <c:v>2706.64</c:v>
                </c:pt>
                <c:pt idx="2136">
                  <c:v>2856.0576879999999</c:v>
                </c:pt>
                <c:pt idx="2137">
                  <c:v>2690.8967280000002</c:v>
                </c:pt>
                <c:pt idx="2138">
                  <c:v>2629.8852360000001</c:v>
                </c:pt>
                <c:pt idx="2139">
                  <c:v>2718.68</c:v>
                </c:pt>
                <c:pt idx="2140">
                  <c:v>2606.9914359999998</c:v>
                </c:pt>
                <c:pt idx="2141">
                  <c:v>2509.0481450000002</c:v>
                </c:pt>
                <c:pt idx="2142">
                  <c:v>2610.6339379999999</c:v>
                </c:pt>
                <c:pt idx="2143">
                  <c:v>2470.9973789999999</c:v>
                </c:pt>
                <c:pt idx="2144">
                  <c:v>2354.8139679999999</c:v>
                </c:pt>
                <c:pt idx="2145">
                  <c:v>2370.724416</c:v>
                </c:pt>
                <c:pt idx="2146">
                  <c:v>2515.9899999999998</c:v>
                </c:pt>
                <c:pt idx="2147">
                  <c:v>2582.4835119999998</c:v>
                </c:pt>
                <c:pt idx="2148">
                  <c:v>2543.3723199999999</c:v>
                </c:pt>
                <c:pt idx="2149">
                  <c:v>2367.73</c:v>
                </c:pt>
                <c:pt idx="2150">
                  <c:v>2371.14</c:v>
                </c:pt>
                <c:pt idx="2151">
                  <c:v>2225.42</c:v>
                </c:pt>
                <c:pt idx="2152">
                  <c:v>2158.15</c:v>
                </c:pt>
                <c:pt idx="2153">
                  <c:v>2257.0700000000002</c:v>
                </c:pt>
                <c:pt idx="2154">
                  <c:v>1893.57</c:v>
                </c:pt>
                <c:pt idx="2155">
                  <c:v>1871.62</c:v>
                </c:pt>
                <c:pt idx="2156">
                  <c:v>1972.6</c:v>
                </c:pt>
                <c:pt idx="2157">
                  <c:v>1989.1746860000001</c:v>
                </c:pt>
                <c:pt idx="2158">
                  <c:v>1809.5367550000001</c:v>
                </c:pt>
                <c:pt idx="2159">
                  <c:v>1830.6482699999999</c:v>
                </c:pt>
                <c:pt idx="2160">
                  <c:v>1983.314762</c:v>
                </c:pt>
                <c:pt idx="2161">
                  <c:v>2083.5539309999999</c:v>
                </c:pt>
                <c:pt idx="2162">
                  <c:v>2166.9352469999999</c:v>
                </c:pt>
                <c:pt idx="2163">
                  <c:v>2276.4546519999999</c:v>
                </c:pt>
                <c:pt idx="2164">
                  <c:v>2107.1780760000001</c:v>
                </c:pt>
                <c:pt idx="2165">
                  <c:v>2159.59</c:v>
                </c:pt>
                <c:pt idx="2166">
                  <c:v>2225.09</c:v>
                </c:pt>
                <c:pt idx="2167">
                  <c:v>2317.36</c:v>
                </c:pt>
                <c:pt idx="2168">
                  <c:v>2201.9299999999998</c:v>
                </c:pt>
                <c:pt idx="2169">
                  <c:v>2317.8000000000002</c:v>
                </c:pt>
                <c:pt idx="2170">
                  <c:v>2316.8200000000002</c:v>
                </c:pt>
                <c:pt idx="2171">
                  <c:v>2116.96</c:v>
                </c:pt>
                <c:pt idx="2172">
                  <c:v>2147.1</c:v>
                </c:pt>
                <c:pt idx="2173">
                  <c:v>2115.9699999999998</c:v>
                </c:pt>
                <c:pt idx="2174">
                  <c:v>2139.16</c:v>
                </c:pt>
                <c:pt idx="2175">
                  <c:v>2030.9373089999999</c:v>
                </c:pt>
                <c:pt idx="2176">
                  <c:v>1940.3789409999999</c:v>
                </c:pt>
                <c:pt idx="2177">
                  <c:v>1994.247241</c:v>
                </c:pt>
                <c:pt idx="2178">
                  <c:v>1921.879079</c:v>
                </c:pt>
                <c:pt idx="2179">
                  <c:v>1877.180032</c:v>
                </c:pt>
                <c:pt idx="2180">
                  <c:v>1900.009305</c:v>
                </c:pt>
                <c:pt idx="2181">
                  <c:v>1889.052484</c:v>
                </c:pt>
                <c:pt idx="2182">
                  <c:v>1818.898025</c:v>
                </c:pt>
                <c:pt idx="2183">
                  <c:v>1791.58</c:v>
                </c:pt>
                <c:pt idx="2184">
                  <c:v>1993.44</c:v>
                </c:pt>
                <c:pt idx="2185">
                  <c:v>2024.75</c:v>
                </c:pt>
                <c:pt idx="2186">
                  <c:v>2113.34</c:v>
                </c:pt>
                <c:pt idx="2187">
                  <c:v>2184.86</c:v>
                </c:pt>
                <c:pt idx="2188">
                  <c:v>2192.9093560000001</c:v>
                </c:pt>
                <c:pt idx="2189">
                  <c:v>2228.5190640000001</c:v>
                </c:pt>
                <c:pt idx="2190">
                  <c:v>2300.6418370000001</c:v>
                </c:pt>
                <c:pt idx="2191">
                  <c:v>2300.5213330000001</c:v>
                </c:pt>
                <c:pt idx="2192">
                  <c:v>2386.87</c:v>
                </c:pt>
                <c:pt idx="2193">
                  <c:v>2453.930754</c:v>
                </c:pt>
                <c:pt idx="2194">
                  <c:v>2524.0100000000002</c:v>
                </c:pt>
                <c:pt idx="2195">
                  <c:v>2562.69</c:v>
                </c:pt>
                <c:pt idx="2196">
                  <c:v>2607.4141730000001</c:v>
                </c:pt>
                <c:pt idx="2197">
                  <c:v>2512.638097</c:v>
                </c:pt>
                <c:pt idx="2198">
                  <c:v>2727.4078129999998</c:v>
                </c:pt>
                <c:pt idx="2199">
                  <c:v>2829.048483</c:v>
                </c:pt>
                <c:pt idx="2200">
                  <c:v>2891.1932379999998</c:v>
                </c:pt>
                <c:pt idx="2201">
                  <c:v>3158.3</c:v>
                </c:pt>
                <c:pt idx="2202">
                  <c:v>3021</c:v>
                </c:pt>
                <c:pt idx="2203">
                  <c:v>3150.6</c:v>
                </c:pt>
                <c:pt idx="2204">
                  <c:v>3141.6823380000001</c:v>
                </c:pt>
                <c:pt idx="2205">
                  <c:v>3162.66129</c:v>
                </c:pt>
                <c:pt idx="2206">
                  <c:v>3048.0692509999999</c:v>
                </c:pt>
                <c:pt idx="2207">
                  <c:v>3319.8172490000002</c:v>
                </c:pt>
                <c:pt idx="2208">
                  <c:v>3272.6877789999999</c:v>
                </c:pt>
                <c:pt idx="2209">
                  <c:v>3317.24</c:v>
                </c:pt>
                <c:pt idx="2210">
                  <c:v>3144.49</c:v>
                </c:pt>
                <c:pt idx="2211">
                  <c:v>3011.01</c:v>
                </c:pt>
                <c:pt idx="2212">
                  <c:v>3024.53</c:v>
                </c:pt>
                <c:pt idx="2213">
                  <c:v>3184.9985029999998</c:v>
                </c:pt>
                <c:pt idx="2214">
                  <c:v>3285.493669</c:v>
                </c:pt>
                <c:pt idx="2215">
                  <c:v>3224.0524289999998</c:v>
                </c:pt>
                <c:pt idx="2216">
                  <c:v>3238.999045</c:v>
                </c:pt>
                <c:pt idx="2217">
                  <c:v>3325.178649</c:v>
                </c:pt>
                <c:pt idx="2218">
                  <c:v>3177.1654109999999</c:v>
                </c:pt>
                <c:pt idx="2219">
                  <c:v>3231.313525</c:v>
                </c:pt>
                <c:pt idx="2220">
                  <c:v>3084.8179420000001</c:v>
                </c:pt>
                <c:pt idx="2221">
                  <c:v>3270.6666810000002</c:v>
                </c:pt>
                <c:pt idx="2222">
                  <c:v>3247.5830099999998</c:v>
                </c:pt>
                <c:pt idx="2223">
                  <c:v>3228.6587340000001</c:v>
                </c:pt>
                <c:pt idx="2224">
                  <c:v>3227.239908</c:v>
                </c:pt>
                <c:pt idx="2225">
                  <c:v>3406.227273</c:v>
                </c:pt>
                <c:pt idx="2226">
                  <c:v>3823.9764220000002</c:v>
                </c:pt>
                <c:pt idx="2227">
                  <c:v>3787.989114</c:v>
                </c:pt>
                <c:pt idx="2228">
                  <c:v>3845.3139759999999</c:v>
                </c:pt>
                <c:pt idx="2229">
                  <c:v>3952.1544789999998</c:v>
                </c:pt>
                <c:pt idx="2230">
                  <c:v>3928.3944590000001</c:v>
                </c:pt>
                <c:pt idx="2231">
                  <c:v>3434.0373850000001</c:v>
                </c:pt>
                <c:pt idx="2232">
                  <c:v>3501.631766</c:v>
                </c:pt>
                <c:pt idx="2233">
                  <c:v>3426.51</c:v>
                </c:pt>
                <c:pt idx="2234">
                  <c:v>3222.85</c:v>
                </c:pt>
                <c:pt idx="2235">
                  <c:v>3263.88</c:v>
                </c:pt>
                <c:pt idx="2236">
                  <c:v>3400.11</c:v>
                </c:pt>
                <c:pt idx="2237">
                  <c:v>3280.73</c:v>
                </c:pt>
                <c:pt idx="2238">
                  <c:v>3438.91</c:v>
                </c:pt>
                <c:pt idx="2239">
                  <c:v>3615.65</c:v>
                </c:pt>
                <c:pt idx="2240">
                  <c:v>3563.86</c:v>
                </c:pt>
                <c:pt idx="2241">
                  <c:v>3392.96</c:v>
                </c:pt>
                <c:pt idx="2242">
                  <c:v>3428.16</c:v>
                </c:pt>
                <c:pt idx="2243">
                  <c:v>3343.34</c:v>
                </c:pt>
                <c:pt idx="2244">
                  <c:v>2971.93</c:v>
                </c:pt>
                <c:pt idx="2245">
                  <c:v>2779.85</c:v>
                </c:pt>
                <c:pt idx="2246">
                  <c:v>3078.3233559999999</c:v>
                </c:pt>
                <c:pt idx="2247">
                  <c:v>3154.360772</c:v>
                </c:pt>
                <c:pt idx="2248">
                  <c:v>2931.0372609999999</c:v>
                </c:pt>
                <c:pt idx="2249">
                  <c:v>2924.081709</c:v>
                </c:pt>
                <c:pt idx="2250">
                  <c:v>3061.9656620000001</c:v>
                </c:pt>
                <c:pt idx="2251">
                  <c:v>2925.7696070000002</c:v>
                </c:pt>
                <c:pt idx="2252">
                  <c:v>2806.269546</c:v>
                </c:pt>
                <c:pt idx="2253">
                  <c:v>2850.14</c:v>
                </c:pt>
                <c:pt idx="2254">
                  <c:v>3000.4658979999999</c:v>
                </c:pt>
                <c:pt idx="2255">
                  <c:v>3310.963182</c:v>
                </c:pt>
                <c:pt idx="2256">
                  <c:v>3395.27</c:v>
                </c:pt>
                <c:pt idx="2257">
                  <c:v>3416.92</c:v>
                </c:pt>
                <c:pt idx="2258">
                  <c:v>3385.32</c:v>
                </c:pt>
                <c:pt idx="2259">
                  <c:v>3515.24</c:v>
                </c:pt>
                <c:pt idx="2260">
                  <c:v>3573.84</c:v>
                </c:pt>
                <c:pt idx="2261">
                  <c:v>3589.74</c:v>
                </c:pt>
                <c:pt idx="2262">
                  <c:v>3556.25</c:v>
                </c:pt>
                <c:pt idx="2263">
                  <c:v>3571.7</c:v>
                </c:pt>
                <c:pt idx="2264">
                  <c:v>3410</c:v>
                </c:pt>
                <c:pt idx="2265">
                  <c:v>3542.701251</c:v>
                </c:pt>
                <c:pt idx="2266">
                  <c:v>3490.6501050000002</c:v>
                </c:pt>
                <c:pt idx="2267">
                  <c:v>3608.1887179999999</c:v>
                </c:pt>
                <c:pt idx="2268">
                  <c:v>3791.66</c:v>
                </c:pt>
                <c:pt idx="2269">
                  <c:v>3868.72</c:v>
                </c:pt>
                <c:pt idx="2270">
                  <c:v>3825.19</c:v>
                </c:pt>
                <c:pt idx="2271">
                  <c:v>3854.37</c:v>
                </c:pt>
                <c:pt idx="2272">
                  <c:v>3748.31</c:v>
                </c:pt>
                <c:pt idx="2273">
                  <c:v>3887.87</c:v>
                </c:pt>
                <c:pt idx="2274">
                  <c:v>4154.42</c:v>
                </c:pt>
                <c:pt idx="2275">
                  <c:v>4053.9646710000002</c:v>
                </c:pt>
                <c:pt idx="2276">
                  <c:v>3971.5042490000001</c:v>
                </c:pt>
                <c:pt idx="2277">
                  <c:v>4168.5077780000001</c:v>
                </c:pt>
                <c:pt idx="2278">
                  <c:v>4082.2778370000001</c:v>
                </c:pt>
                <c:pt idx="2279">
                  <c:v>4220.8171039999997</c:v>
                </c:pt>
                <c:pt idx="2280">
                  <c:v>4131.2479540000004</c:v>
                </c:pt>
                <c:pt idx="2281">
                  <c:v>3923.7357099999999</c:v>
                </c:pt>
                <c:pt idx="2282">
                  <c:v>4287.9456069999997</c:v>
                </c:pt>
                <c:pt idx="2283">
                  <c:v>4426.66</c:v>
                </c:pt>
                <c:pt idx="2284">
                  <c:v>4328.8100000000004</c:v>
                </c:pt>
                <c:pt idx="2285">
                  <c:v>4295.3500000000004</c:v>
                </c:pt>
                <c:pt idx="2286">
                  <c:v>4324.21</c:v>
                </c:pt>
                <c:pt idx="2287">
                  <c:v>4598</c:v>
                </c:pt>
                <c:pt idx="2288">
                  <c:v>4605.6000000000004</c:v>
                </c:pt>
                <c:pt idx="2289">
                  <c:v>4538.2700000000004</c:v>
                </c:pt>
                <c:pt idx="2290">
                  <c:v>4475.88</c:v>
                </c:pt>
                <c:pt idx="2291">
                  <c:v>4511.9799999999996</c:v>
                </c:pt>
                <c:pt idx="2292">
                  <c:v>4620.8100000000004</c:v>
                </c:pt>
                <c:pt idx="2293">
                  <c:v>4805.99</c:v>
                </c:pt>
                <c:pt idx="2294">
                  <c:v>4734.0917149999996</c:v>
                </c:pt>
                <c:pt idx="2295">
                  <c:v>4632.4860980000003</c:v>
                </c:pt>
                <c:pt idx="2296">
                  <c:v>4721.87</c:v>
                </c:pt>
                <c:pt idx="2297">
                  <c:v>4667.4659099999999</c:v>
                </c:pt>
                <c:pt idx="2298">
                  <c:v>4644.7110919999996</c:v>
                </c:pt>
                <c:pt idx="2299">
                  <c:v>4626.8505729999997</c:v>
                </c:pt>
                <c:pt idx="2300">
                  <c:v>4545.67</c:v>
                </c:pt>
                <c:pt idx="2301">
                  <c:v>4222.67</c:v>
                </c:pt>
                <c:pt idx="2302">
                  <c:v>4289.4416019999999</c:v>
                </c:pt>
                <c:pt idx="2303">
                  <c:v>4009.87</c:v>
                </c:pt>
                <c:pt idx="2304">
                  <c:v>4303.6000000000004</c:v>
                </c:pt>
                <c:pt idx="2305">
                  <c:v>4416.3900000000003</c:v>
                </c:pt>
                <c:pt idx="2306">
                  <c:v>4265.87</c:v>
                </c:pt>
                <c:pt idx="2307">
                  <c:v>4083.65</c:v>
                </c:pt>
                <c:pt idx="2308">
                  <c:v>4342.941624</c:v>
                </c:pt>
                <c:pt idx="2309">
                  <c:v>4272.9735739999996</c:v>
                </c:pt>
                <c:pt idx="2310">
                  <c:v>4523.5401089999996</c:v>
                </c:pt>
                <c:pt idx="2311">
                  <c:v>4043.396244</c:v>
                </c:pt>
                <c:pt idx="2312">
                  <c:v>4090.0912539999999</c:v>
                </c:pt>
                <c:pt idx="2313">
                  <c:v>4309.5729890000002</c:v>
                </c:pt>
                <c:pt idx="2314">
                  <c:v>4447.2391260000004</c:v>
                </c:pt>
                <c:pt idx="2315">
                  <c:v>4611.4650739999997</c:v>
                </c:pt>
                <c:pt idx="2316">
                  <c:v>4586.6778249999998</c:v>
                </c:pt>
                <c:pt idx="2317">
                  <c:v>4509.911634</c:v>
                </c:pt>
                <c:pt idx="2318">
                  <c:v>4209.9271070000004</c:v>
                </c:pt>
                <c:pt idx="2319">
                  <c:v>4129.4251830000003</c:v>
                </c:pt>
                <c:pt idx="2320">
                  <c:v>4205.7912939999997</c:v>
                </c:pt>
                <c:pt idx="2321">
                  <c:v>4365.2117120000003</c:v>
                </c:pt>
                <c:pt idx="2322">
                  <c:v>4307.7130450000004</c:v>
                </c:pt>
                <c:pt idx="2323">
                  <c:v>4469.7774509999999</c:v>
                </c:pt>
                <c:pt idx="2324">
                  <c:v>4104.9550369999997</c:v>
                </c:pt>
                <c:pt idx="2325">
                  <c:v>3884.9237800000001</c:v>
                </c:pt>
                <c:pt idx="2326">
                  <c:v>4088.9338579999999</c:v>
                </c:pt>
                <c:pt idx="2327">
                  <c:v>4132.3319460000002</c:v>
                </c:pt>
                <c:pt idx="2328">
                  <c:v>3784.9258789999999</c:v>
                </c:pt>
                <c:pt idx="2329">
                  <c:v>3861.1422969999999</c:v>
                </c:pt>
                <c:pt idx="2330">
                  <c:v>4021.8203010000002</c:v>
                </c:pt>
                <c:pt idx="2331">
                  <c:v>3957.28</c:v>
                </c:pt>
                <c:pt idx="2332">
                  <c:v>3876.5087290000001</c:v>
                </c:pt>
                <c:pt idx="2333">
                  <c:v>3957.2</c:v>
                </c:pt>
                <c:pt idx="2334">
                  <c:v>3929.81</c:v>
                </c:pt>
                <c:pt idx="2335">
                  <c:v>3952.27</c:v>
                </c:pt>
                <c:pt idx="2336">
                  <c:v>4021.41</c:v>
                </c:pt>
                <c:pt idx="2337">
                  <c:v>3986.37</c:v>
                </c:pt>
                <c:pt idx="2338">
                  <c:v>4120.03</c:v>
                </c:pt>
                <c:pt idx="2339">
                  <c:v>4045.15</c:v>
                </c:pt>
                <c:pt idx="2340">
                  <c:v>4093.56</c:v>
                </c:pt>
                <c:pt idx="2341">
                  <c:v>4069.17</c:v>
                </c:pt>
                <c:pt idx="2342">
                  <c:v>4031.6</c:v>
                </c:pt>
                <c:pt idx="2343">
                  <c:v>3797.94</c:v>
                </c:pt>
                <c:pt idx="2344">
                  <c:v>3637.27</c:v>
                </c:pt>
                <c:pt idx="2345">
                  <c:v>3706.97</c:v>
                </c:pt>
                <c:pt idx="2346">
                  <c:v>3691.71</c:v>
                </c:pt>
                <c:pt idx="2347">
                  <c:v>3767.18</c:v>
                </c:pt>
                <c:pt idx="2348">
                  <c:v>3820.22</c:v>
                </c:pt>
                <c:pt idx="2349">
                  <c:v>3762.93</c:v>
                </c:pt>
                <c:pt idx="2350">
                  <c:v>3785.0608269999998</c:v>
                </c:pt>
                <c:pt idx="2351">
                  <c:v>3538.5138459999998</c:v>
                </c:pt>
                <c:pt idx="2352">
                  <c:v>3406.335466</c:v>
                </c:pt>
                <c:pt idx="2353">
                  <c:v>3197.8762889999998</c:v>
                </c:pt>
                <c:pt idx="2354">
                  <c:v>3080.649782</c:v>
                </c:pt>
                <c:pt idx="2355">
                  <c:v>3147.7</c:v>
                </c:pt>
                <c:pt idx="2356">
                  <c:v>3086.95</c:v>
                </c:pt>
                <c:pt idx="2357">
                  <c:v>3246.53</c:v>
                </c:pt>
                <c:pt idx="2358">
                  <c:v>3371.01</c:v>
                </c:pt>
                <c:pt idx="2359">
                  <c:v>3238.59</c:v>
                </c:pt>
                <c:pt idx="2360">
                  <c:v>3310.1847929999999</c:v>
                </c:pt>
                <c:pt idx="2361">
                  <c:v>3331.28</c:v>
                </c:pt>
                <c:pt idx="2362">
                  <c:v>3353.92</c:v>
                </c:pt>
                <c:pt idx="2363">
                  <c:v>3213.3</c:v>
                </c:pt>
                <c:pt idx="2364">
                  <c:v>3159.81</c:v>
                </c:pt>
                <c:pt idx="2365">
                  <c:v>3092.48</c:v>
                </c:pt>
                <c:pt idx="2366">
                  <c:v>2975.02</c:v>
                </c:pt>
                <c:pt idx="2367">
                  <c:v>2569.0088150000001</c:v>
                </c:pt>
                <c:pt idx="2368">
                  <c:v>2411.4990109999999</c:v>
                </c:pt>
                <c:pt idx="2369">
                  <c:v>2541.419531</c:v>
                </c:pt>
                <c:pt idx="2370">
                  <c:v>2441.773682</c:v>
                </c:pt>
                <c:pt idx="2371">
                  <c:v>2460.616994</c:v>
                </c:pt>
                <c:pt idx="2372">
                  <c:v>2460.65</c:v>
                </c:pt>
                <c:pt idx="2373">
                  <c:v>2423.1994020000002</c:v>
                </c:pt>
                <c:pt idx="2374">
                  <c:v>2543.4499999999998</c:v>
                </c:pt>
                <c:pt idx="2375">
                  <c:v>2603.725042</c:v>
                </c:pt>
                <c:pt idx="2376">
                  <c:v>2603.199458</c:v>
                </c:pt>
                <c:pt idx="2377">
                  <c:v>2689.866149</c:v>
                </c:pt>
                <c:pt idx="2378">
                  <c:v>2789.648713</c:v>
                </c:pt>
                <c:pt idx="2379">
                  <c:v>2682.6851780000002</c:v>
                </c:pt>
                <c:pt idx="2380">
                  <c:v>2697.1636010000002</c:v>
                </c:pt>
                <c:pt idx="2381">
                  <c:v>2998.102414</c:v>
                </c:pt>
                <c:pt idx="2382">
                  <c:v>3020.4833779999999</c:v>
                </c:pt>
                <c:pt idx="2383">
                  <c:v>3064.1945820000001</c:v>
                </c:pt>
                <c:pt idx="2384">
                  <c:v>3141.862486</c:v>
                </c:pt>
                <c:pt idx="2385">
                  <c:v>3119.57</c:v>
                </c:pt>
                <c:pt idx="2386">
                  <c:v>3246.5041179999998</c:v>
                </c:pt>
                <c:pt idx="2387">
                  <c:v>3074.9984439999998</c:v>
                </c:pt>
                <c:pt idx="2388">
                  <c:v>2923.61</c:v>
                </c:pt>
                <c:pt idx="2389">
                  <c:v>2919.99</c:v>
                </c:pt>
                <c:pt idx="2390">
                  <c:v>2877.540207</c:v>
                </c:pt>
                <c:pt idx="2391">
                  <c:v>2932.5</c:v>
                </c:pt>
                <c:pt idx="2392">
                  <c:v>3179.37</c:v>
                </c:pt>
                <c:pt idx="2393">
                  <c:v>3126.97</c:v>
                </c:pt>
                <c:pt idx="2394">
                  <c:v>2886.29</c:v>
                </c:pt>
                <c:pt idx="2395">
                  <c:v>2780.08</c:v>
                </c:pt>
                <c:pt idx="2396">
                  <c:v>2764.7571979999998</c:v>
                </c:pt>
                <c:pt idx="2397">
                  <c:v>2622.7392559999998</c:v>
                </c:pt>
                <c:pt idx="2398">
                  <c:v>2569.4479740000002</c:v>
                </c:pt>
                <c:pt idx="2399">
                  <c:v>2637.98641</c:v>
                </c:pt>
                <c:pt idx="2400">
                  <c:v>2581.016282</c:v>
                </c:pt>
                <c:pt idx="2401">
                  <c:v>2595.033903</c:v>
                </c:pt>
                <c:pt idx="2402">
                  <c:v>2769.494275</c:v>
                </c:pt>
                <c:pt idx="2403">
                  <c:v>2780.7296630000001</c:v>
                </c:pt>
                <c:pt idx="2404">
                  <c:v>2618.1602499999999</c:v>
                </c:pt>
                <c:pt idx="2405">
                  <c:v>2923.514373</c:v>
                </c:pt>
                <c:pt idx="2406">
                  <c:v>2977.7265560000001</c:v>
                </c:pt>
                <c:pt idx="2407">
                  <c:v>2948.7595809999998</c:v>
                </c:pt>
                <c:pt idx="2408">
                  <c:v>2830.2926929999999</c:v>
                </c:pt>
                <c:pt idx="2409">
                  <c:v>2623.1835590000001</c:v>
                </c:pt>
                <c:pt idx="2410">
                  <c:v>2665.7929720000002</c:v>
                </c:pt>
                <c:pt idx="2411">
                  <c:v>2550.5425989999999</c:v>
                </c:pt>
                <c:pt idx="2412">
                  <c:v>2492.8145760000002</c:v>
                </c:pt>
                <c:pt idx="2413">
                  <c:v>2577.0652180000002</c:v>
                </c:pt>
                <c:pt idx="2414">
                  <c:v>2727.9496519999998</c:v>
                </c:pt>
                <c:pt idx="2415">
                  <c:v>2611.1538479999999</c:v>
                </c:pt>
                <c:pt idx="2416">
                  <c:v>2556.4359439999998</c:v>
                </c:pt>
                <c:pt idx="2417">
                  <c:v>2569.285582</c:v>
                </c:pt>
                <c:pt idx="2418">
                  <c:v>2516.1878000000002</c:v>
                </c:pt>
                <c:pt idx="2419">
                  <c:v>2591.0262550000002</c:v>
                </c:pt>
                <c:pt idx="2420">
                  <c:v>2619.3053690000002</c:v>
                </c:pt>
                <c:pt idx="2421">
                  <c:v>2775.1082449999999</c:v>
                </c:pt>
                <c:pt idx="2422">
                  <c:v>2814.6713460000001</c:v>
                </c:pt>
                <c:pt idx="2423">
                  <c:v>2939.3916770000001</c:v>
                </c:pt>
                <c:pt idx="2424">
                  <c:v>2952.1318620000002</c:v>
                </c:pt>
                <c:pt idx="2425">
                  <c:v>2862.2407640000001</c:v>
                </c:pt>
                <c:pt idx="2426">
                  <c:v>2890.827178</c:v>
                </c:pt>
                <c:pt idx="2427">
                  <c:v>2970.1965169999999</c:v>
                </c:pt>
                <c:pt idx="2428">
                  <c:v>3037.6858189999998</c:v>
                </c:pt>
                <c:pt idx="2429">
                  <c:v>3112.3752089999998</c:v>
                </c:pt>
                <c:pt idx="2430">
                  <c:v>3104.208478</c:v>
                </c:pt>
                <c:pt idx="2431">
                  <c:v>3148.3640260000002</c:v>
                </c:pt>
                <c:pt idx="2432">
                  <c:v>3296.2768460000002</c:v>
                </c:pt>
                <c:pt idx="2433">
                  <c:v>3339.4932100000001</c:v>
                </c:pt>
                <c:pt idx="2434">
                  <c:v>3399.8848760000001</c:v>
                </c:pt>
                <c:pt idx="2435">
                  <c:v>3386.7090899999998</c:v>
                </c:pt>
                <c:pt idx="2436">
                  <c:v>3282.9012550000002</c:v>
                </c:pt>
                <c:pt idx="2437">
                  <c:v>3456.5190899999998</c:v>
                </c:pt>
                <c:pt idx="2438">
                  <c:v>3449.392374</c:v>
                </c:pt>
                <c:pt idx="2439">
                  <c:v>3522.3779749999999</c:v>
                </c:pt>
                <c:pt idx="2440">
                  <c:v>3520.687234</c:v>
                </c:pt>
                <c:pt idx="2441">
                  <c:v>3406.817141</c:v>
                </c:pt>
                <c:pt idx="2442">
                  <c:v>3168.851369</c:v>
                </c:pt>
                <c:pt idx="2443">
                  <c:v>3227.7089850000002</c:v>
                </c:pt>
                <c:pt idx="2444">
                  <c:v>3192.7024080000001</c:v>
                </c:pt>
                <c:pt idx="2445">
                  <c:v>3259.0049290000002</c:v>
                </c:pt>
                <c:pt idx="2446">
                  <c:v>3203.4404840000002</c:v>
                </c:pt>
                <c:pt idx="2447">
                  <c:v>2979.6504989999999</c:v>
                </c:pt>
                <c:pt idx="2448">
                  <c:v>3027.9621179999999</c:v>
                </c:pt>
                <c:pt idx="2449">
                  <c:v>3118.9863129999999</c:v>
                </c:pt>
                <c:pt idx="2450">
                  <c:v>3021.8453479999998</c:v>
                </c:pt>
                <c:pt idx="2451">
                  <c:v>3040.1923839999999</c:v>
                </c:pt>
                <c:pt idx="2452">
                  <c:v>3060.45498</c:v>
                </c:pt>
                <c:pt idx="2453">
                  <c:v>2988.6833160000001</c:v>
                </c:pt>
                <c:pt idx="2454">
                  <c:v>3056.2207269999999</c:v>
                </c:pt>
                <c:pt idx="2455">
                  <c:v>3098.6566979999998</c:v>
                </c:pt>
                <c:pt idx="2456">
                  <c:v>3075.1531490000002</c:v>
                </c:pt>
                <c:pt idx="2457">
                  <c:v>2983.999961</c:v>
                </c:pt>
                <c:pt idx="2458">
                  <c:v>2963.1133100000002</c:v>
                </c:pt>
                <c:pt idx="2459">
                  <c:v>2933.3683540000002</c:v>
                </c:pt>
                <c:pt idx="2460">
                  <c:v>2922.2345399999999</c:v>
                </c:pt>
                <c:pt idx="2461">
                  <c:v>3007.2868210000001</c:v>
                </c:pt>
                <c:pt idx="2462">
                  <c:v>2809.594462</c:v>
                </c:pt>
                <c:pt idx="2463">
                  <c:v>2883.6876320000001</c:v>
                </c:pt>
                <c:pt idx="2464">
                  <c:v>2935.910511</c:v>
                </c:pt>
                <c:pt idx="2465">
                  <c:v>2817.3055159999999</c:v>
                </c:pt>
                <c:pt idx="2466">
                  <c:v>2726.8007590000002</c:v>
                </c:pt>
                <c:pt idx="2467">
                  <c:v>2825.2216039999998</c:v>
                </c:pt>
                <c:pt idx="2468">
                  <c:v>2855.0381860000002</c:v>
                </c:pt>
                <c:pt idx="2469">
                  <c:v>2780.5579870000001</c:v>
                </c:pt>
                <c:pt idx="2470">
                  <c:v>2780.5579870000001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97-4ADF-9605-E1B40A4CE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4703375"/>
        <c:axId val="234694223"/>
      </c:lineChart>
      <c:dateAx>
        <c:axId val="62132611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1326943"/>
        <c:crosses val="autoZero"/>
        <c:auto val="1"/>
        <c:lblOffset val="100"/>
        <c:baseTimeUnit val="days"/>
      </c:dateAx>
      <c:valAx>
        <c:axId val="621326943"/>
        <c:scaling>
          <c:orientation val="minMax"/>
          <c:max val="33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1326111"/>
        <c:crosses val="autoZero"/>
        <c:crossBetween val="between"/>
      </c:valAx>
      <c:valAx>
        <c:axId val="234694223"/>
        <c:scaling>
          <c:orientation val="minMax"/>
          <c:max val="50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EF296B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4703375"/>
        <c:crosses val="max"/>
        <c:crossBetween val="between"/>
      </c:valAx>
      <c:dateAx>
        <c:axId val="234703375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34694223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altLang="ko-KR" sz="2000" b="0" i="0" baseline="0" dirty="0">
                <a:effectLst/>
              </a:rPr>
              <a:t>ETH Transfer Cost </a:t>
            </a:r>
            <a:r>
              <a:rPr lang="en-US" altLang="ko-KR" sz="1200" b="0" i="0" baseline="0" dirty="0">
                <a:effectLst/>
              </a:rPr>
              <a:t>(</a:t>
            </a:r>
            <a:r>
              <a:rPr lang="ko-KR" altLang="ko-KR" sz="1200" b="0" i="0" baseline="0" dirty="0">
                <a:effectLst/>
              </a:rPr>
              <a:t>원</a:t>
            </a:r>
            <a:r>
              <a:rPr lang="en-US" altLang="ko-KR" sz="1200" b="0" i="0" baseline="0" dirty="0">
                <a:effectLst/>
              </a:rPr>
              <a:t>, 21000 gas) (</a:t>
            </a:r>
            <a:r>
              <a:rPr lang="ko-KR" altLang="en-US" sz="1200" b="0" i="0" baseline="0" dirty="0">
                <a:effectLst/>
              </a:rPr>
              <a:t>원</a:t>
            </a:r>
            <a:r>
              <a:rPr lang="en-US" altLang="ko-KR" sz="1200" b="0" i="0" baseline="0" dirty="0">
                <a:effectLst/>
              </a:rPr>
              <a:t>/</a:t>
            </a:r>
            <a:r>
              <a:rPr lang="ko-KR" altLang="en-US" sz="1200" b="0" i="0" baseline="0" dirty="0">
                <a:effectLst/>
              </a:rPr>
              <a:t>달러</a:t>
            </a:r>
            <a:r>
              <a:rPr lang="en-US" altLang="ko-KR" sz="1200" b="0" i="0" baseline="0" dirty="0">
                <a:effectLst/>
              </a:rPr>
              <a:t> = 1100)</a:t>
            </a:r>
            <a:endParaRPr lang="ko-KR" altLang="ko-KR" sz="1200" dirty="0">
              <a:effectLst/>
            </a:endParaRPr>
          </a:p>
        </c:rich>
      </c:tx>
      <c:layout>
        <c:manualLayout>
          <c:xMode val="edge"/>
          <c:yMode val="edge"/>
          <c:x val="0.33115312564838528"/>
          <c:y val="1.12786606888828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All!$G$1</c:f>
              <c:strCache>
                <c:ptCount val="1"/>
                <c:pt idx="0">
                  <c:v>Transfer Cost(KRW, 1:1100)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All!$G$2:$G$2473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11.99</c:v>
                </c:pt>
                <c:pt idx="9">
                  <c:v>6.07</c:v>
                </c:pt>
                <c:pt idx="10">
                  <c:v>7.76</c:v>
                </c:pt>
                <c:pt idx="11">
                  <c:v>8.73</c:v>
                </c:pt>
                <c:pt idx="12">
                  <c:v>2.36</c:v>
                </c:pt>
                <c:pt idx="13">
                  <c:v>3.78</c:v>
                </c:pt>
                <c:pt idx="14">
                  <c:v>6.38</c:v>
                </c:pt>
                <c:pt idx="15">
                  <c:v>6.62</c:v>
                </c:pt>
                <c:pt idx="16">
                  <c:v>7.07</c:v>
                </c:pt>
                <c:pt idx="17">
                  <c:v>5.66</c:v>
                </c:pt>
                <c:pt idx="18">
                  <c:v>5.68</c:v>
                </c:pt>
                <c:pt idx="19">
                  <c:v>6.25</c:v>
                </c:pt>
                <c:pt idx="20">
                  <c:v>6.1</c:v>
                </c:pt>
                <c:pt idx="21">
                  <c:v>7.72</c:v>
                </c:pt>
                <c:pt idx="22">
                  <c:v>7.12</c:v>
                </c:pt>
                <c:pt idx="23">
                  <c:v>7.18</c:v>
                </c:pt>
                <c:pt idx="24">
                  <c:v>6.17</c:v>
                </c:pt>
                <c:pt idx="25">
                  <c:v>5.01</c:v>
                </c:pt>
                <c:pt idx="26">
                  <c:v>5.13</c:v>
                </c:pt>
                <c:pt idx="27">
                  <c:v>4.01</c:v>
                </c:pt>
                <c:pt idx="28">
                  <c:v>3.48</c:v>
                </c:pt>
                <c:pt idx="29">
                  <c:v>3.75</c:v>
                </c:pt>
                <c:pt idx="30">
                  <c:v>3.24</c:v>
                </c:pt>
                <c:pt idx="31">
                  <c:v>3.48</c:v>
                </c:pt>
                <c:pt idx="32">
                  <c:v>3.3</c:v>
                </c:pt>
                <c:pt idx="33">
                  <c:v>3.2</c:v>
                </c:pt>
                <c:pt idx="34">
                  <c:v>2.4500000000000002</c:v>
                </c:pt>
                <c:pt idx="35">
                  <c:v>2.5299999999999998</c:v>
                </c:pt>
                <c:pt idx="36">
                  <c:v>2.74</c:v>
                </c:pt>
                <c:pt idx="37">
                  <c:v>2.06</c:v>
                </c:pt>
                <c:pt idx="38">
                  <c:v>1.98</c:v>
                </c:pt>
                <c:pt idx="39">
                  <c:v>1.8</c:v>
                </c:pt>
                <c:pt idx="40">
                  <c:v>1.75</c:v>
                </c:pt>
                <c:pt idx="41">
                  <c:v>1.68</c:v>
                </c:pt>
                <c:pt idx="42">
                  <c:v>1.62</c:v>
                </c:pt>
                <c:pt idx="43">
                  <c:v>1.22</c:v>
                </c:pt>
                <c:pt idx="44">
                  <c:v>1.51</c:v>
                </c:pt>
                <c:pt idx="45">
                  <c:v>1.17</c:v>
                </c:pt>
                <c:pt idx="46">
                  <c:v>1.26</c:v>
                </c:pt>
                <c:pt idx="47">
                  <c:v>1.23</c:v>
                </c:pt>
                <c:pt idx="48">
                  <c:v>1.3</c:v>
                </c:pt>
                <c:pt idx="49">
                  <c:v>1.21</c:v>
                </c:pt>
                <c:pt idx="50">
                  <c:v>1.18</c:v>
                </c:pt>
                <c:pt idx="51">
                  <c:v>1.23</c:v>
                </c:pt>
                <c:pt idx="52">
                  <c:v>1.23</c:v>
                </c:pt>
                <c:pt idx="53">
                  <c:v>1.28</c:v>
                </c:pt>
                <c:pt idx="54">
                  <c:v>1.08</c:v>
                </c:pt>
                <c:pt idx="55">
                  <c:v>1.22</c:v>
                </c:pt>
                <c:pt idx="56">
                  <c:v>1.07</c:v>
                </c:pt>
                <c:pt idx="57">
                  <c:v>0.91</c:v>
                </c:pt>
                <c:pt idx="58">
                  <c:v>1.01</c:v>
                </c:pt>
                <c:pt idx="59">
                  <c:v>0.92</c:v>
                </c:pt>
                <c:pt idx="60">
                  <c:v>0.79</c:v>
                </c:pt>
                <c:pt idx="61">
                  <c:v>0.9</c:v>
                </c:pt>
                <c:pt idx="62">
                  <c:v>0.87</c:v>
                </c:pt>
                <c:pt idx="63">
                  <c:v>0.8</c:v>
                </c:pt>
                <c:pt idx="64">
                  <c:v>0.8</c:v>
                </c:pt>
                <c:pt idx="65">
                  <c:v>0.83</c:v>
                </c:pt>
                <c:pt idx="66">
                  <c:v>0.73</c:v>
                </c:pt>
                <c:pt idx="67">
                  <c:v>0.73</c:v>
                </c:pt>
                <c:pt idx="68">
                  <c:v>0.78</c:v>
                </c:pt>
                <c:pt idx="69">
                  <c:v>0.72</c:v>
                </c:pt>
                <c:pt idx="70">
                  <c:v>0.76</c:v>
                </c:pt>
                <c:pt idx="71">
                  <c:v>0.78</c:v>
                </c:pt>
                <c:pt idx="72">
                  <c:v>0.79</c:v>
                </c:pt>
                <c:pt idx="73">
                  <c:v>0.75</c:v>
                </c:pt>
                <c:pt idx="74">
                  <c:v>0.79</c:v>
                </c:pt>
                <c:pt idx="75">
                  <c:v>0.75</c:v>
                </c:pt>
                <c:pt idx="76">
                  <c:v>0.64</c:v>
                </c:pt>
                <c:pt idx="77">
                  <c:v>0.71</c:v>
                </c:pt>
                <c:pt idx="78">
                  <c:v>0.67</c:v>
                </c:pt>
                <c:pt idx="79">
                  <c:v>0.66</c:v>
                </c:pt>
                <c:pt idx="80">
                  <c:v>0.64</c:v>
                </c:pt>
                <c:pt idx="81">
                  <c:v>0.64</c:v>
                </c:pt>
                <c:pt idx="82">
                  <c:v>0.56000000000000005</c:v>
                </c:pt>
                <c:pt idx="83">
                  <c:v>0.53</c:v>
                </c:pt>
                <c:pt idx="84">
                  <c:v>0.77</c:v>
                </c:pt>
                <c:pt idx="85">
                  <c:v>0.72</c:v>
                </c:pt>
                <c:pt idx="86">
                  <c:v>0.69</c:v>
                </c:pt>
                <c:pt idx="87">
                  <c:v>0.76</c:v>
                </c:pt>
                <c:pt idx="88">
                  <c:v>0.88</c:v>
                </c:pt>
                <c:pt idx="89">
                  <c:v>1.04</c:v>
                </c:pt>
                <c:pt idx="90">
                  <c:v>1.23</c:v>
                </c:pt>
                <c:pt idx="91">
                  <c:v>1.37</c:v>
                </c:pt>
                <c:pt idx="92">
                  <c:v>1.4</c:v>
                </c:pt>
                <c:pt idx="93">
                  <c:v>1.06</c:v>
                </c:pt>
                <c:pt idx="94">
                  <c:v>1.21</c:v>
                </c:pt>
                <c:pt idx="95">
                  <c:v>1.21</c:v>
                </c:pt>
                <c:pt idx="96">
                  <c:v>1.3</c:v>
                </c:pt>
                <c:pt idx="97">
                  <c:v>0.98</c:v>
                </c:pt>
                <c:pt idx="98">
                  <c:v>1.07</c:v>
                </c:pt>
                <c:pt idx="99">
                  <c:v>1.21</c:v>
                </c:pt>
                <c:pt idx="100">
                  <c:v>1.1399999999999999</c:v>
                </c:pt>
                <c:pt idx="101">
                  <c:v>1.22</c:v>
                </c:pt>
                <c:pt idx="102">
                  <c:v>1.22</c:v>
                </c:pt>
                <c:pt idx="103">
                  <c:v>1.1000000000000001</c:v>
                </c:pt>
                <c:pt idx="104">
                  <c:v>0.9</c:v>
                </c:pt>
                <c:pt idx="105">
                  <c:v>1.08</c:v>
                </c:pt>
                <c:pt idx="106">
                  <c:v>1.1000000000000001</c:v>
                </c:pt>
                <c:pt idx="107">
                  <c:v>1.08</c:v>
                </c:pt>
                <c:pt idx="108">
                  <c:v>1.1299999999999999</c:v>
                </c:pt>
                <c:pt idx="109">
                  <c:v>1.1299999999999999</c:v>
                </c:pt>
                <c:pt idx="110">
                  <c:v>1.22</c:v>
                </c:pt>
                <c:pt idx="111">
                  <c:v>1.22</c:v>
                </c:pt>
                <c:pt idx="112">
                  <c:v>1.1499999999999999</c:v>
                </c:pt>
                <c:pt idx="113">
                  <c:v>1.1499999999999999</c:v>
                </c:pt>
                <c:pt idx="114">
                  <c:v>1.2</c:v>
                </c:pt>
                <c:pt idx="115">
                  <c:v>1.21</c:v>
                </c:pt>
                <c:pt idx="116">
                  <c:v>1.1499999999999999</c:v>
                </c:pt>
                <c:pt idx="117">
                  <c:v>1.1599999999999999</c:v>
                </c:pt>
                <c:pt idx="118">
                  <c:v>1.1100000000000001</c:v>
                </c:pt>
                <c:pt idx="119">
                  <c:v>1.07</c:v>
                </c:pt>
                <c:pt idx="120">
                  <c:v>1.1000000000000001</c:v>
                </c:pt>
                <c:pt idx="121">
                  <c:v>1.1599999999999999</c:v>
                </c:pt>
                <c:pt idx="122">
                  <c:v>1.1100000000000001</c:v>
                </c:pt>
                <c:pt idx="123">
                  <c:v>1.1200000000000001</c:v>
                </c:pt>
                <c:pt idx="124">
                  <c:v>1.0900000000000001</c:v>
                </c:pt>
                <c:pt idx="125">
                  <c:v>1.02</c:v>
                </c:pt>
                <c:pt idx="126">
                  <c:v>1.04</c:v>
                </c:pt>
                <c:pt idx="127">
                  <c:v>1.05</c:v>
                </c:pt>
                <c:pt idx="128">
                  <c:v>1.0900000000000001</c:v>
                </c:pt>
                <c:pt idx="129">
                  <c:v>1.03</c:v>
                </c:pt>
                <c:pt idx="130">
                  <c:v>0.99</c:v>
                </c:pt>
                <c:pt idx="131">
                  <c:v>1.01</c:v>
                </c:pt>
                <c:pt idx="132">
                  <c:v>1</c:v>
                </c:pt>
                <c:pt idx="133">
                  <c:v>1.05</c:v>
                </c:pt>
                <c:pt idx="134">
                  <c:v>1.1399999999999999</c:v>
                </c:pt>
                <c:pt idx="135">
                  <c:v>1.22</c:v>
                </c:pt>
                <c:pt idx="136">
                  <c:v>1.17</c:v>
                </c:pt>
                <c:pt idx="137">
                  <c:v>1.26</c:v>
                </c:pt>
                <c:pt idx="138">
                  <c:v>1.29</c:v>
                </c:pt>
                <c:pt idx="139">
                  <c:v>1.04</c:v>
                </c:pt>
                <c:pt idx="140">
                  <c:v>1.22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1.38</c:v>
                </c:pt>
                <c:pt idx="144">
                  <c:v>1.18</c:v>
                </c:pt>
                <c:pt idx="145">
                  <c:v>1.1399999999999999</c:v>
                </c:pt>
                <c:pt idx="146">
                  <c:v>1.1299999999999999</c:v>
                </c:pt>
                <c:pt idx="147">
                  <c:v>1.1299999999999999</c:v>
                </c:pt>
                <c:pt idx="148">
                  <c:v>1.1200000000000001</c:v>
                </c:pt>
                <c:pt idx="149">
                  <c:v>1.08</c:v>
                </c:pt>
                <c:pt idx="150">
                  <c:v>1.19</c:v>
                </c:pt>
                <c:pt idx="151">
                  <c:v>1.1299999999999999</c:v>
                </c:pt>
                <c:pt idx="152">
                  <c:v>1.0900000000000001</c:v>
                </c:pt>
                <c:pt idx="153">
                  <c:v>1.1299999999999999</c:v>
                </c:pt>
                <c:pt idx="154">
                  <c:v>1.21</c:v>
                </c:pt>
                <c:pt idx="155">
                  <c:v>1.17</c:v>
                </c:pt>
                <c:pt idx="156">
                  <c:v>1.21</c:v>
                </c:pt>
                <c:pt idx="157">
                  <c:v>1.22</c:v>
                </c:pt>
                <c:pt idx="158">
                  <c:v>1.21</c:v>
                </c:pt>
                <c:pt idx="159">
                  <c:v>1.22</c:v>
                </c:pt>
                <c:pt idx="160">
                  <c:v>1.21</c:v>
                </c:pt>
                <c:pt idx="161">
                  <c:v>1.19</c:v>
                </c:pt>
                <c:pt idx="162">
                  <c:v>1.25</c:v>
                </c:pt>
                <c:pt idx="163">
                  <c:v>1.25</c:v>
                </c:pt>
                <c:pt idx="164">
                  <c:v>1.25</c:v>
                </c:pt>
                <c:pt idx="165">
                  <c:v>1.35</c:v>
                </c:pt>
                <c:pt idx="166">
                  <c:v>1.55</c:v>
                </c:pt>
                <c:pt idx="167">
                  <c:v>1.45</c:v>
                </c:pt>
                <c:pt idx="168">
                  <c:v>1.45</c:v>
                </c:pt>
                <c:pt idx="169">
                  <c:v>1.52</c:v>
                </c:pt>
                <c:pt idx="170">
                  <c:v>1.55</c:v>
                </c:pt>
                <c:pt idx="171">
                  <c:v>1.66</c:v>
                </c:pt>
                <c:pt idx="172">
                  <c:v>1.87</c:v>
                </c:pt>
                <c:pt idx="173">
                  <c:v>1.55</c:v>
                </c:pt>
                <c:pt idx="174">
                  <c:v>1.96</c:v>
                </c:pt>
                <c:pt idx="175">
                  <c:v>1.96</c:v>
                </c:pt>
                <c:pt idx="176">
                  <c:v>1.93</c:v>
                </c:pt>
                <c:pt idx="177">
                  <c:v>2.63</c:v>
                </c:pt>
                <c:pt idx="178">
                  <c:v>2.72</c:v>
                </c:pt>
                <c:pt idx="179">
                  <c:v>3.23</c:v>
                </c:pt>
                <c:pt idx="180">
                  <c:v>3.03</c:v>
                </c:pt>
                <c:pt idx="181">
                  <c:v>3.19</c:v>
                </c:pt>
                <c:pt idx="182">
                  <c:v>3.36</c:v>
                </c:pt>
                <c:pt idx="183">
                  <c:v>3.17</c:v>
                </c:pt>
                <c:pt idx="184">
                  <c:v>3.27</c:v>
                </c:pt>
                <c:pt idx="185">
                  <c:v>3</c:v>
                </c:pt>
                <c:pt idx="186">
                  <c:v>3.01</c:v>
                </c:pt>
                <c:pt idx="187">
                  <c:v>3.4</c:v>
                </c:pt>
                <c:pt idx="188">
                  <c:v>3.57</c:v>
                </c:pt>
                <c:pt idx="189">
                  <c:v>3.68</c:v>
                </c:pt>
                <c:pt idx="190">
                  <c:v>3.73</c:v>
                </c:pt>
                <c:pt idx="191">
                  <c:v>3.97</c:v>
                </c:pt>
                <c:pt idx="192">
                  <c:v>4.8499999999999996</c:v>
                </c:pt>
                <c:pt idx="193">
                  <c:v>5.18</c:v>
                </c:pt>
                <c:pt idx="194">
                  <c:v>6.6</c:v>
                </c:pt>
                <c:pt idx="195">
                  <c:v>8.24</c:v>
                </c:pt>
                <c:pt idx="196">
                  <c:v>12.23</c:v>
                </c:pt>
                <c:pt idx="197">
                  <c:v>10.1</c:v>
                </c:pt>
                <c:pt idx="198">
                  <c:v>9.89</c:v>
                </c:pt>
                <c:pt idx="199">
                  <c:v>9.73</c:v>
                </c:pt>
                <c:pt idx="200">
                  <c:v>9.77</c:v>
                </c:pt>
                <c:pt idx="201">
                  <c:v>7.85</c:v>
                </c:pt>
                <c:pt idx="202">
                  <c:v>7.04</c:v>
                </c:pt>
                <c:pt idx="203">
                  <c:v>7.86</c:v>
                </c:pt>
                <c:pt idx="204">
                  <c:v>7.92</c:v>
                </c:pt>
                <c:pt idx="205">
                  <c:v>7.17</c:v>
                </c:pt>
                <c:pt idx="206">
                  <c:v>7.38</c:v>
                </c:pt>
                <c:pt idx="207">
                  <c:v>8.8000000000000007</c:v>
                </c:pt>
                <c:pt idx="208">
                  <c:v>8.3000000000000007</c:v>
                </c:pt>
                <c:pt idx="209">
                  <c:v>8.35</c:v>
                </c:pt>
                <c:pt idx="210">
                  <c:v>7.81</c:v>
                </c:pt>
                <c:pt idx="211">
                  <c:v>7.8</c:v>
                </c:pt>
                <c:pt idx="212">
                  <c:v>8.16</c:v>
                </c:pt>
                <c:pt idx="213">
                  <c:v>8.41</c:v>
                </c:pt>
                <c:pt idx="214">
                  <c:v>8.2100000000000009</c:v>
                </c:pt>
                <c:pt idx="215">
                  <c:v>9.82</c:v>
                </c:pt>
                <c:pt idx="216">
                  <c:v>11.46</c:v>
                </c:pt>
                <c:pt idx="217">
                  <c:v>12.31</c:v>
                </c:pt>
                <c:pt idx="218">
                  <c:v>13.11</c:v>
                </c:pt>
                <c:pt idx="219">
                  <c:v>14.48</c:v>
                </c:pt>
                <c:pt idx="220">
                  <c:v>14.2</c:v>
                </c:pt>
                <c:pt idx="221">
                  <c:v>12.29</c:v>
                </c:pt>
                <c:pt idx="222">
                  <c:v>12.55</c:v>
                </c:pt>
                <c:pt idx="223">
                  <c:v>14.41</c:v>
                </c:pt>
                <c:pt idx="224">
                  <c:v>13.35</c:v>
                </c:pt>
                <c:pt idx="225">
                  <c:v>12.99</c:v>
                </c:pt>
                <c:pt idx="226">
                  <c:v>14.69</c:v>
                </c:pt>
                <c:pt idx="227">
                  <c:v>16.29</c:v>
                </c:pt>
                <c:pt idx="228">
                  <c:v>12.71</c:v>
                </c:pt>
                <c:pt idx="229">
                  <c:v>12.7</c:v>
                </c:pt>
                <c:pt idx="230">
                  <c:v>11.64</c:v>
                </c:pt>
                <c:pt idx="231">
                  <c:v>9.52</c:v>
                </c:pt>
                <c:pt idx="232">
                  <c:v>8.69</c:v>
                </c:pt>
                <c:pt idx="233">
                  <c:v>8.2899999999999991</c:v>
                </c:pt>
                <c:pt idx="234">
                  <c:v>7.44</c:v>
                </c:pt>
                <c:pt idx="235">
                  <c:v>8.57</c:v>
                </c:pt>
                <c:pt idx="236">
                  <c:v>7.09</c:v>
                </c:pt>
                <c:pt idx="237">
                  <c:v>7.95</c:v>
                </c:pt>
                <c:pt idx="238">
                  <c:v>6.94</c:v>
                </c:pt>
                <c:pt idx="239">
                  <c:v>6.67</c:v>
                </c:pt>
                <c:pt idx="240">
                  <c:v>6.86</c:v>
                </c:pt>
                <c:pt idx="241">
                  <c:v>6.31</c:v>
                </c:pt>
                <c:pt idx="242">
                  <c:v>6.95</c:v>
                </c:pt>
                <c:pt idx="243">
                  <c:v>7.05</c:v>
                </c:pt>
                <c:pt idx="244">
                  <c:v>7.14</c:v>
                </c:pt>
                <c:pt idx="245">
                  <c:v>6.85</c:v>
                </c:pt>
                <c:pt idx="246">
                  <c:v>6.72</c:v>
                </c:pt>
                <c:pt idx="247">
                  <c:v>6.7</c:v>
                </c:pt>
                <c:pt idx="248">
                  <c:v>6.69</c:v>
                </c:pt>
                <c:pt idx="249">
                  <c:v>6.41</c:v>
                </c:pt>
                <c:pt idx="250">
                  <c:v>5.76</c:v>
                </c:pt>
                <c:pt idx="251">
                  <c:v>5.98</c:v>
                </c:pt>
                <c:pt idx="252">
                  <c:v>5.59</c:v>
                </c:pt>
                <c:pt idx="253">
                  <c:v>5.4</c:v>
                </c:pt>
                <c:pt idx="254">
                  <c:v>5.08</c:v>
                </c:pt>
                <c:pt idx="255">
                  <c:v>4.88</c:v>
                </c:pt>
                <c:pt idx="256">
                  <c:v>4.83</c:v>
                </c:pt>
                <c:pt idx="257">
                  <c:v>4.17</c:v>
                </c:pt>
                <c:pt idx="258">
                  <c:v>4.45</c:v>
                </c:pt>
                <c:pt idx="259">
                  <c:v>4.7</c:v>
                </c:pt>
                <c:pt idx="260">
                  <c:v>4.5599999999999996</c:v>
                </c:pt>
                <c:pt idx="261">
                  <c:v>4.7</c:v>
                </c:pt>
                <c:pt idx="262">
                  <c:v>5.24</c:v>
                </c:pt>
                <c:pt idx="263">
                  <c:v>4.95</c:v>
                </c:pt>
                <c:pt idx="264">
                  <c:v>4.8600000000000003</c:v>
                </c:pt>
                <c:pt idx="265">
                  <c:v>4.7300000000000004</c:v>
                </c:pt>
                <c:pt idx="266">
                  <c:v>4.5199999999999996</c:v>
                </c:pt>
                <c:pt idx="267">
                  <c:v>4.34</c:v>
                </c:pt>
                <c:pt idx="268">
                  <c:v>4.6100000000000003</c:v>
                </c:pt>
                <c:pt idx="269">
                  <c:v>4.4400000000000004</c:v>
                </c:pt>
                <c:pt idx="270">
                  <c:v>4.12</c:v>
                </c:pt>
                <c:pt idx="271">
                  <c:v>4.16</c:v>
                </c:pt>
                <c:pt idx="272">
                  <c:v>4.13</c:v>
                </c:pt>
                <c:pt idx="273">
                  <c:v>3.88</c:v>
                </c:pt>
                <c:pt idx="274">
                  <c:v>3.99</c:v>
                </c:pt>
                <c:pt idx="275">
                  <c:v>4.6900000000000004</c:v>
                </c:pt>
                <c:pt idx="276">
                  <c:v>4.6500000000000004</c:v>
                </c:pt>
                <c:pt idx="277">
                  <c:v>5.33</c:v>
                </c:pt>
                <c:pt idx="278">
                  <c:v>5.19</c:v>
                </c:pt>
                <c:pt idx="279">
                  <c:v>5.23</c:v>
                </c:pt>
                <c:pt idx="280">
                  <c:v>5.43</c:v>
                </c:pt>
                <c:pt idx="281">
                  <c:v>5.14</c:v>
                </c:pt>
                <c:pt idx="282">
                  <c:v>5.16</c:v>
                </c:pt>
                <c:pt idx="283">
                  <c:v>5.23</c:v>
                </c:pt>
                <c:pt idx="284">
                  <c:v>5.17</c:v>
                </c:pt>
                <c:pt idx="285">
                  <c:v>5.21</c:v>
                </c:pt>
                <c:pt idx="286">
                  <c:v>5.53</c:v>
                </c:pt>
                <c:pt idx="287">
                  <c:v>5.6</c:v>
                </c:pt>
                <c:pt idx="288">
                  <c:v>5.81</c:v>
                </c:pt>
                <c:pt idx="289">
                  <c:v>5.62</c:v>
                </c:pt>
                <c:pt idx="290">
                  <c:v>5.51</c:v>
                </c:pt>
                <c:pt idx="291">
                  <c:v>6.12</c:v>
                </c:pt>
                <c:pt idx="292">
                  <c:v>6.8</c:v>
                </c:pt>
                <c:pt idx="293">
                  <c:v>7.37</c:v>
                </c:pt>
                <c:pt idx="294">
                  <c:v>8.0299999999999994</c:v>
                </c:pt>
                <c:pt idx="295">
                  <c:v>7.61</c:v>
                </c:pt>
                <c:pt idx="296">
                  <c:v>7.73</c:v>
                </c:pt>
                <c:pt idx="297">
                  <c:v>7.88</c:v>
                </c:pt>
                <c:pt idx="298">
                  <c:v>7.46</c:v>
                </c:pt>
                <c:pt idx="299">
                  <c:v>7</c:v>
                </c:pt>
                <c:pt idx="300">
                  <c:v>6.95</c:v>
                </c:pt>
                <c:pt idx="301">
                  <c:v>6.86</c:v>
                </c:pt>
                <c:pt idx="302">
                  <c:v>5.9</c:v>
                </c:pt>
                <c:pt idx="303">
                  <c:v>6.14</c:v>
                </c:pt>
                <c:pt idx="304">
                  <c:v>6.81</c:v>
                </c:pt>
                <c:pt idx="305">
                  <c:v>6.92</c:v>
                </c:pt>
                <c:pt idx="306">
                  <c:v>7.68</c:v>
                </c:pt>
                <c:pt idx="307">
                  <c:v>7.67</c:v>
                </c:pt>
                <c:pt idx="308">
                  <c:v>7.64</c:v>
                </c:pt>
                <c:pt idx="309">
                  <c:v>7.32</c:v>
                </c:pt>
                <c:pt idx="310">
                  <c:v>7.26</c:v>
                </c:pt>
                <c:pt idx="311">
                  <c:v>7.36</c:v>
                </c:pt>
                <c:pt idx="312">
                  <c:v>7.42</c:v>
                </c:pt>
                <c:pt idx="313">
                  <c:v>7.99</c:v>
                </c:pt>
                <c:pt idx="314">
                  <c:v>8.01</c:v>
                </c:pt>
                <c:pt idx="315">
                  <c:v>8.0299999999999994</c:v>
                </c:pt>
                <c:pt idx="316">
                  <c:v>7.42</c:v>
                </c:pt>
                <c:pt idx="317">
                  <c:v>7.44</c:v>
                </c:pt>
                <c:pt idx="318">
                  <c:v>8.27</c:v>
                </c:pt>
                <c:pt idx="319">
                  <c:v>9.32</c:v>
                </c:pt>
                <c:pt idx="320">
                  <c:v>9.94</c:v>
                </c:pt>
                <c:pt idx="321">
                  <c:v>9.7200000000000006</c:v>
                </c:pt>
                <c:pt idx="322">
                  <c:v>10.95</c:v>
                </c:pt>
                <c:pt idx="323">
                  <c:v>8.23</c:v>
                </c:pt>
                <c:pt idx="324">
                  <c:v>6.04</c:v>
                </c:pt>
                <c:pt idx="325">
                  <c:v>6.55</c:v>
                </c:pt>
                <c:pt idx="326">
                  <c:v>6.22</c:v>
                </c:pt>
                <c:pt idx="327">
                  <c:v>6.75</c:v>
                </c:pt>
                <c:pt idx="328">
                  <c:v>7.02</c:v>
                </c:pt>
                <c:pt idx="329">
                  <c:v>7.22</c:v>
                </c:pt>
                <c:pt idx="330">
                  <c:v>7.57</c:v>
                </c:pt>
                <c:pt idx="331">
                  <c:v>7.59</c:v>
                </c:pt>
                <c:pt idx="332">
                  <c:v>7.34</c:v>
                </c:pt>
                <c:pt idx="333">
                  <c:v>7.46</c:v>
                </c:pt>
                <c:pt idx="334">
                  <c:v>6.46</c:v>
                </c:pt>
                <c:pt idx="335">
                  <c:v>6.78</c:v>
                </c:pt>
                <c:pt idx="336">
                  <c:v>6.59</c:v>
                </c:pt>
                <c:pt idx="337">
                  <c:v>6.5</c:v>
                </c:pt>
                <c:pt idx="338">
                  <c:v>6.4</c:v>
                </c:pt>
                <c:pt idx="339">
                  <c:v>6.3</c:v>
                </c:pt>
                <c:pt idx="340">
                  <c:v>6.02</c:v>
                </c:pt>
                <c:pt idx="341">
                  <c:v>5.31</c:v>
                </c:pt>
                <c:pt idx="342">
                  <c:v>5.34</c:v>
                </c:pt>
                <c:pt idx="343">
                  <c:v>5.12</c:v>
                </c:pt>
                <c:pt idx="344">
                  <c:v>5.74</c:v>
                </c:pt>
                <c:pt idx="345">
                  <c:v>5.55</c:v>
                </c:pt>
                <c:pt idx="346">
                  <c:v>5.57</c:v>
                </c:pt>
                <c:pt idx="347">
                  <c:v>5.38</c:v>
                </c:pt>
                <c:pt idx="348">
                  <c:v>5.36</c:v>
                </c:pt>
                <c:pt idx="349">
                  <c:v>5.31</c:v>
                </c:pt>
                <c:pt idx="350">
                  <c:v>5.87</c:v>
                </c:pt>
                <c:pt idx="351">
                  <c:v>6.04</c:v>
                </c:pt>
                <c:pt idx="352">
                  <c:v>5.89</c:v>
                </c:pt>
                <c:pt idx="353">
                  <c:v>5.69</c:v>
                </c:pt>
                <c:pt idx="354">
                  <c:v>5.61</c:v>
                </c:pt>
                <c:pt idx="355">
                  <c:v>5.91</c:v>
                </c:pt>
                <c:pt idx="356">
                  <c:v>6.37</c:v>
                </c:pt>
                <c:pt idx="357">
                  <c:v>6.43</c:v>
                </c:pt>
                <c:pt idx="358">
                  <c:v>7.53</c:v>
                </c:pt>
                <c:pt idx="359">
                  <c:v>7.32</c:v>
                </c:pt>
                <c:pt idx="360">
                  <c:v>6.42</c:v>
                </c:pt>
                <c:pt idx="361">
                  <c:v>7.03</c:v>
                </c:pt>
                <c:pt idx="362">
                  <c:v>6.14</c:v>
                </c:pt>
                <c:pt idx="363">
                  <c:v>6.93</c:v>
                </c:pt>
                <c:pt idx="364">
                  <c:v>6.84</c:v>
                </c:pt>
                <c:pt idx="365">
                  <c:v>6.84</c:v>
                </c:pt>
                <c:pt idx="366">
                  <c:v>6.68</c:v>
                </c:pt>
                <c:pt idx="367">
                  <c:v>6.3</c:v>
                </c:pt>
                <c:pt idx="368">
                  <c:v>5.87</c:v>
                </c:pt>
                <c:pt idx="369">
                  <c:v>4.41</c:v>
                </c:pt>
                <c:pt idx="370">
                  <c:v>5.54</c:v>
                </c:pt>
                <c:pt idx="371">
                  <c:v>5.96</c:v>
                </c:pt>
                <c:pt idx="372">
                  <c:v>5.87</c:v>
                </c:pt>
                <c:pt idx="373">
                  <c:v>5.82</c:v>
                </c:pt>
                <c:pt idx="374">
                  <c:v>5.83</c:v>
                </c:pt>
                <c:pt idx="375">
                  <c:v>6</c:v>
                </c:pt>
                <c:pt idx="376">
                  <c:v>6.49</c:v>
                </c:pt>
                <c:pt idx="377">
                  <c:v>6.49</c:v>
                </c:pt>
                <c:pt idx="378">
                  <c:v>6.21</c:v>
                </c:pt>
                <c:pt idx="379">
                  <c:v>6.26</c:v>
                </c:pt>
                <c:pt idx="380">
                  <c:v>6.14</c:v>
                </c:pt>
                <c:pt idx="381">
                  <c:v>5.96</c:v>
                </c:pt>
                <c:pt idx="382">
                  <c:v>5.7</c:v>
                </c:pt>
                <c:pt idx="383">
                  <c:v>5.68</c:v>
                </c:pt>
                <c:pt idx="384">
                  <c:v>5.47</c:v>
                </c:pt>
                <c:pt idx="385">
                  <c:v>5.47</c:v>
                </c:pt>
                <c:pt idx="386">
                  <c:v>5.44</c:v>
                </c:pt>
                <c:pt idx="387">
                  <c:v>5.73</c:v>
                </c:pt>
                <c:pt idx="388">
                  <c:v>5.66</c:v>
                </c:pt>
                <c:pt idx="389">
                  <c:v>5.63</c:v>
                </c:pt>
                <c:pt idx="390">
                  <c:v>5.6</c:v>
                </c:pt>
                <c:pt idx="391">
                  <c:v>5.6</c:v>
                </c:pt>
                <c:pt idx="392">
                  <c:v>5.77</c:v>
                </c:pt>
                <c:pt idx="393">
                  <c:v>5.72</c:v>
                </c:pt>
                <c:pt idx="394">
                  <c:v>5.69</c:v>
                </c:pt>
                <c:pt idx="395">
                  <c:v>5.59</c:v>
                </c:pt>
                <c:pt idx="396">
                  <c:v>5.56</c:v>
                </c:pt>
                <c:pt idx="397">
                  <c:v>5.7</c:v>
                </c:pt>
                <c:pt idx="398">
                  <c:v>5.87</c:v>
                </c:pt>
                <c:pt idx="399">
                  <c:v>6.21</c:v>
                </c:pt>
                <c:pt idx="400">
                  <c:v>6.14</c:v>
                </c:pt>
                <c:pt idx="401">
                  <c:v>6.02</c:v>
                </c:pt>
                <c:pt idx="402">
                  <c:v>5.95</c:v>
                </c:pt>
                <c:pt idx="403">
                  <c:v>5.97</c:v>
                </c:pt>
                <c:pt idx="404">
                  <c:v>5.95</c:v>
                </c:pt>
                <c:pt idx="405">
                  <c:v>5.89</c:v>
                </c:pt>
                <c:pt idx="406">
                  <c:v>5.79</c:v>
                </c:pt>
                <c:pt idx="407">
                  <c:v>5.96</c:v>
                </c:pt>
                <c:pt idx="408">
                  <c:v>6.12</c:v>
                </c:pt>
                <c:pt idx="409">
                  <c:v>5.92</c:v>
                </c:pt>
                <c:pt idx="410">
                  <c:v>6.04</c:v>
                </c:pt>
                <c:pt idx="411">
                  <c:v>6.06</c:v>
                </c:pt>
                <c:pt idx="412">
                  <c:v>6.08</c:v>
                </c:pt>
                <c:pt idx="413">
                  <c:v>6.08</c:v>
                </c:pt>
                <c:pt idx="414">
                  <c:v>6.41</c:v>
                </c:pt>
                <c:pt idx="415">
                  <c:v>6.52</c:v>
                </c:pt>
                <c:pt idx="416">
                  <c:v>6.3</c:v>
                </c:pt>
                <c:pt idx="417">
                  <c:v>6.57</c:v>
                </c:pt>
                <c:pt idx="418">
                  <c:v>7.48</c:v>
                </c:pt>
                <c:pt idx="419">
                  <c:v>6.97</c:v>
                </c:pt>
                <c:pt idx="420">
                  <c:v>6.66</c:v>
                </c:pt>
                <c:pt idx="421">
                  <c:v>7.1</c:v>
                </c:pt>
                <c:pt idx="422">
                  <c:v>7.16</c:v>
                </c:pt>
                <c:pt idx="423">
                  <c:v>7.54</c:v>
                </c:pt>
                <c:pt idx="424">
                  <c:v>8.0399999999999991</c:v>
                </c:pt>
                <c:pt idx="425">
                  <c:v>8.4700000000000006</c:v>
                </c:pt>
                <c:pt idx="426">
                  <c:v>8.6</c:v>
                </c:pt>
                <c:pt idx="427">
                  <c:v>8.82</c:v>
                </c:pt>
                <c:pt idx="428">
                  <c:v>9.18</c:v>
                </c:pt>
                <c:pt idx="429">
                  <c:v>9.15</c:v>
                </c:pt>
                <c:pt idx="430">
                  <c:v>9.17</c:v>
                </c:pt>
                <c:pt idx="431">
                  <c:v>9.6300000000000008</c:v>
                </c:pt>
                <c:pt idx="432">
                  <c:v>9.5399999999999991</c:v>
                </c:pt>
                <c:pt idx="433">
                  <c:v>9.3699999999999992</c:v>
                </c:pt>
                <c:pt idx="434">
                  <c:v>9.2200000000000006</c:v>
                </c:pt>
                <c:pt idx="435">
                  <c:v>8.7899999999999991</c:v>
                </c:pt>
                <c:pt idx="436">
                  <c:v>8.48</c:v>
                </c:pt>
                <c:pt idx="437">
                  <c:v>8.08</c:v>
                </c:pt>
                <c:pt idx="438">
                  <c:v>7.32</c:v>
                </c:pt>
                <c:pt idx="439">
                  <c:v>7.06</c:v>
                </c:pt>
                <c:pt idx="440">
                  <c:v>7.07</c:v>
                </c:pt>
                <c:pt idx="441">
                  <c:v>7.77</c:v>
                </c:pt>
                <c:pt idx="442">
                  <c:v>8.25</c:v>
                </c:pt>
                <c:pt idx="443">
                  <c:v>8.84</c:v>
                </c:pt>
                <c:pt idx="444">
                  <c:v>9.65</c:v>
                </c:pt>
                <c:pt idx="445">
                  <c:v>10.24</c:v>
                </c:pt>
                <c:pt idx="446">
                  <c:v>11.26</c:v>
                </c:pt>
                <c:pt idx="447">
                  <c:v>11.07</c:v>
                </c:pt>
                <c:pt idx="448">
                  <c:v>11.13</c:v>
                </c:pt>
                <c:pt idx="449">
                  <c:v>11.15</c:v>
                </c:pt>
                <c:pt idx="450">
                  <c:v>11.14</c:v>
                </c:pt>
                <c:pt idx="451">
                  <c:v>11.32</c:v>
                </c:pt>
                <c:pt idx="452">
                  <c:v>11.3</c:v>
                </c:pt>
                <c:pt idx="453">
                  <c:v>10.78</c:v>
                </c:pt>
                <c:pt idx="454">
                  <c:v>10.89</c:v>
                </c:pt>
                <c:pt idx="455">
                  <c:v>10.029999999999999</c:v>
                </c:pt>
                <c:pt idx="456">
                  <c:v>9.4700000000000006</c:v>
                </c:pt>
                <c:pt idx="457">
                  <c:v>8.16</c:v>
                </c:pt>
                <c:pt idx="458">
                  <c:v>8.0299999999999994</c:v>
                </c:pt>
                <c:pt idx="459">
                  <c:v>7.06</c:v>
                </c:pt>
                <c:pt idx="460">
                  <c:v>6.46</c:v>
                </c:pt>
                <c:pt idx="461">
                  <c:v>6.5</c:v>
                </c:pt>
                <c:pt idx="462">
                  <c:v>6.52</c:v>
                </c:pt>
                <c:pt idx="463">
                  <c:v>6.68</c:v>
                </c:pt>
                <c:pt idx="464">
                  <c:v>6.67</c:v>
                </c:pt>
                <c:pt idx="465">
                  <c:v>6.34</c:v>
                </c:pt>
                <c:pt idx="466">
                  <c:v>6.29</c:v>
                </c:pt>
                <c:pt idx="467">
                  <c:v>6.27</c:v>
                </c:pt>
                <c:pt idx="468">
                  <c:v>6.14</c:v>
                </c:pt>
                <c:pt idx="469">
                  <c:v>6.08</c:v>
                </c:pt>
                <c:pt idx="470">
                  <c:v>5.94</c:v>
                </c:pt>
                <c:pt idx="471">
                  <c:v>5.75</c:v>
                </c:pt>
                <c:pt idx="472">
                  <c:v>5.85</c:v>
                </c:pt>
                <c:pt idx="473">
                  <c:v>5.78</c:v>
                </c:pt>
                <c:pt idx="474">
                  <c:v>5.9</c:v>
                </c:pt>
                <c:pt idx="475">
                  <c:v>5.78</c:v>
                </c:pt>
                <c:pt idx="476">
                  <c:v>5.75</c:v>
                </c:pt>
                <c:pt idx="477">
                  <c:v>5.5</c:v>
                </c:pt>
                <c:pt idx="478">
                  <c:v>5.6</c:v>
                </c:pt>
                <c:pt idx="479">
                  <c:v>5.53</c:v>
                </c:pt>
                <c:pt idx="480">
                  <c:v>5.52</c:v>
                </c:pt>
                <c:pt idx="481">
                  <c:v>5.68</c:v>
                </c:pt>
                <c:pt idx="482">
                  <c:v>5.65</c:v>
                </c:pt>
                <c:pt idx="483">
                  <c:v>5.32</c:v>
                </c:pt>
                <c:pt idx="484">
                  <c:v>5.42</c:v>
                </c:pt>
                <c:pt idx="485">
                  <c:v>5.39</c:v>
                </c:pt>
                <c:pt idx="486">
                  <c:v>5.15</c:v>
                </c:pt>
                <c:pt idx="487">
                  <c:v>5</c:v>
                </c:pt>
                <c:pt idx="488">
                  <c:v>4.72</c:v>
                </c:pt>
                <c:pt idx="489">
                  <c:v>4.96</c:v>
                </c:pt>
                <c:pt idx="490">
                  <c:v>4.87</c:v>
                </c:pt>
                <c:pt idx="491">
                  <c:v>4.42</c:v>
                </c:pt>
                <c:pt idx="492">
                  <c:v>4.38</c:v>
                </c:pt>
                <c:pt idx="493">
                  <c:v>4.18</c:v>
                </c:pt>
                <c:pt idx="494">
                  <c:v>3.71</c:v>
                </c:pt>
                <c:pt idx="495">
                  <c:v>4.22</c:v>
                </c:pt>
                <c:pt idx="496">
                  <c:v>4.63</c:v>
                </c:pt>
                <c:pt idx="497">
                  <c:v>8.44</c:v>
                </c:pt>
                <c:pt idx="498">
                  <c:v>8.66</c:v>
                </c:pt>
                <c:pt idx="499">
                  <c:v>8.2200000000000006</c:v>
                </c:pt>
                <c:pt idx="500">
                  <c:v>8.33</c:v>
                </c:pt>
                <c:pt idx="501">
                  <c:v>8.59</c:v>
                </c:pt>
                <c:pt idx="502">
                  <c:v>8.5399999999999991</c:v>
                </c:pt>
                <c:pt idx="503">
                  <c:v>8.36</c:v>
                </c:pt>
                <c:pt idx="504">
                  <c:v>7.89</c:v>
                </c:pt>
                <c:pt idx="505">
                  <c:v>7.98</c:v>
                </c:pt>
                <c:pt idx="506">
                  <c:v>7.79</c:v>
                </c:pt>
                <c:pt idx="507">
                  <c:v>8.02</c:v>
                </c:pt>
                <c:pt idx="508">
                  <c:v>7.73</c:v>
                </c:pt>
                <c:pt idx="509">
                  <c:v>7.71</c:v>
                </c:pt>
                <c:pt idx="510">
                  <c:v>8</c:v>
                </c:pt>
                <c:pt idx="511">
                  <c:v>4.0599999999999996</c:v>
                </c:pt>
                <c:pt idx="512">
                  <c:v>3.8</c:v>
                </c:pt>
                <c:pt idx="513">
                  <c:v>3.84</c:v>
                </c:pt>
                <c:pt idx="514">
                  <c:v>3.82</c:v>
                </c:pt>
                <c:pt idx="515">
                  <c:v>3.83</c:v>
                </c:pt>
                <c:pt idx="516">
                  <c:v>3.8</c:v>
                </c:pt>
                <c:pt idx="517">
                  <c:v>4.0199999999999996</c:v>
                </c:pt>
                <c:pt idx="518">
                  <c:v>4.3600000000000003</c:v>
                </c:pt>
                <c:pt idx="519">
                  <c:v>4.34</c:v>
                </c:pt>
                <c:pt idx="520">
                  <c:v>4.28</c:v>
                </c:pt>
                <c:pt idx="521">
                  <c:v>4.32</c:v>
                </c:pt>
                <c:pt idx="522">
                  <c:v>4.43</c:v>
                </c:pt>
                <c:pt idx="523">
                  <c:v>5.0999999999999996</c:v>
                </c:pt>
                <c:pt idx="524">
                  <c:v>5.78</c:v>
                </c:pt>
                <c:pt idx="525">
                  <c:v>5.42</c:v>
                </c:pt>
                <c:pt idx="526">
                  <c:v>5.35</c:v>
                </c:pt>
                <c:pt idx="527">
                  <c:v>5.2</c:v>
                </c:pt>
                <c:pt idx="528">
                  <c:v>5.46</c:v>
                </c:pt>
                <c:pt idx="529">
                  <c:v>5.42</c:v>
                </c:pt>
                <c:pt idx="530">
                  <c:v>5.61</c:v>
                </c:pt>
                <c:pt idx="531">
                  <c:v>5.22</c:v>
                </c:pt>
                <c:pt idx="532">
                  <c:v>5.21</c:v>
                </c:pt>
                <c:pt idx="533">
                  <c:v>5.2</c:v>
                </c:pt>
                <c:pt idx="534">
                  <c:v>5.2</c:v>
                </c:pt>
                <c:pt idx="535">
                  <c:v>5.25</c:v>
                </c:pt>
                <c:pt idx="536">
                  <c:v>5.0999999999999996</c:v>
                </c:pt>
                <c:pt idx="537">
                  <c:v>5.39</c:v>
                </c:pt>
                <c:pt idx="538">
                  <c:v>5.41</c:v>
                </c:pt>
                <c:pt idx="539">
                  <c:v>5.54</c:v>
                </c:pt>
                <c:pt idx="540">
                  <c:v>5.63</c:v>
                </c:pt>
                <c:pt idx="541">
                  <c:v>5.54</c:v>
                </c:pt>
                <c:pt idx="542">
                  <c:v>5.44</c:v>
                </c:pt>
                <c:pt idx="543">
                  <c:v>5.48</c:v>
                </c:pt>
                <c:pt idx="544">
                  <c:v>5.34</c:v>
                </c:pt>
                <c:pt idx="545">
                  <c:v>5.34</c:v>
                </c:pt>
                <c:pt idx="546">
                  <c:v>5.41</c:v>
                </c:pt>
                <c:pt idx="547">
                  <c:v>5.34</c:v>
                </c:pt>
                <c:pt idx="548">
                  <c:v>5.36</c:v>
                </c:pt>
                <c:pt idx="549">
                  <c:v>5.32</c:v>
                </c:pt>
                <c:pt idx="550">
                  <c:v>5.4</c:v>
                </c:pt>
                <c:pt idx="551">
                  <c:v>5.44</c:v>
                </c:pt>
                <c:pt idx="552">
                  <c:v>5.44</c:v>
                </c:pt>
                <c:pt idx="553">
                  <c:v>5.48</c:v>
                </c:pt>
                <c:pt idx="554">
                  <c:v>5.56</c:v>
                </c:pt>
                <c:pt idx="555">
                  <c:v>5.75</c:v>
                </c:pt>
                <c:pt idx="556">
                  <c:v>5.7</c:v>
                </c:pt>
                <c:pt idx="557">
                  <c:v>5.75</c:v>
                </c:pt>
                <c:pt idx="558">
                  <c:v>5.82</c:v>
                </c:pt>
                <c:pt idx="559">
                  <c:v>5.79</c:v>
                </c:pt>
                <c:pt idx="560">
                  <c:v>5.81</c:v>
                </c:pt>
                <c:pt idx="561">
                  <c:v>6.02</c:v>
                </c:pt>
                <c:pt idx="562">
                  <c:v>6.07</c:v>
                </c:pt>
                <c:pt idx="563">
                  <c:v>6.07</c:v>
                </c:pt>
                <c:pt idx="564">
                  <c:v>6.05</c:v>
                </c:pt>
                <c:pt idx="565">
                  <c:v>6.91</c:v>
                </c:pt>
                <c:pt idx="566">
                  <c:v>6.89</c:v>
                </c:pt>
                <c:pt idx="567">
                  <c:v>6.88</c:v>
                </c:pt>
                <c:pt idx="568">
                  <c:v>6.76</c:v>
                </c:pt>
                <c:pt idx="569">
                  <c:v>6.82</c:v>
                </c:pt>
                <c:pt idx="570">
                  <c:v>6.81</c:v>
                </c:pt>
                <c:pt idx="571">
                  <c:v>6.65</c:v>
                </c:pt>
                <c:pt idx="572">
                  <c:v>6.78</c:v>
                </c:pt>
                <c:pt idx="573">
                  <c:v>6.74</c:v>
                </c:pt>
                <c:pt idx="574">
                  <c:v>6.98</c:v>
                </c:pt>
                <c:pt idx="575">
                  <c:v>6.97</c:v>
                </c:pt>
                <c:pt idx="576">
                  <c:v>7.52</c:v>
                </c:pt>
                <c:pt idx="577">
                  <c:v>8.09</c:v>
                </c:pt>
                <c:pt idx="578">
                  <c:v>8.6199999999999992</c:v>
                </c:pt>
                <c:pt idx="579">
                  <c:v>8.91</c:v>
                </c:pt>
                <c:pt idx="580">
                  <c:v>9.32</c:v>
                </c:pt>
                <c:pt idx="581">
                  <c:v>10.14</c:v>
                </c:pt>
                <c:pt idx="582">
                  <c:v>10.35</c:v>
                </c:pt>
                <c:pt idx="583">
                  <c:v>9.89</c:v>
                </c:pt>
                <c:pt idx="584">
                  <c:v>10.210000000000001</c:v>
                </c:pt>
                <c:pt idx="585">
                  <c:v>10.49</c:v>
                </c:pt>
                <c:pt idx="586">
                  <c:v>10.050000000000001</c:v>
                </c:pt>
                <c:pt idx="587">
                  <c:v>8.7899999999999991</c:v>
                </c:pt>
                <c:pt idx="588">
                  <c:v>9.41</c:v>
                </c:pt>
                <c:pt idx="589">
                  <c:v>10.16</c:v>
                </c:pt>
                <c:pt idx="590">
                  <c:v>11.4</c:v>
                </c:pt>
                <c:pt idx="591">
                  <c:v>12.38</c:v>
                </c:pt>
                <c:pt idx="592">
                  <c:v>15.77</c:v>
                </c:pt>
                <c:pt idx="593">
                  <c:v>15.18</c:v>
                </c:pt>
                <c:pt idx="594">
                  <c:v>18.690000000000001</c:v>
                </c:pt>
                <c:pt idx="595">
                  <c:v>24.18</c:v>
                </c:pt>
                <c:pt idx="596">
                  <c:v>23.63</c:v>
                </c:pt>
                <c:pt idx="597">
                  <c:v>18.059999999999999</c:v>
                </c:pt>
                <c:pt idx="598">
                  <c:v>22.91</c:v>
                </c:pt>
                <c:pt idx="599">
                  <c:v>22.59</c:v>
                </c:pt>
                <c:pt idx="600">
                  <c:v>22.67</c:v>
                </c:pt>
                <c:pt idx="601">
                  <c:v>22.13</c:v>
                </c:pt>
                <c:pt idx="602">
                  <c:v>22.95</c:v>
                </c:pt>
                <c:pt idx="603">
                  <c:v>29.49</c:v>
                </c:pt>
                <c:pt idx="604">
                  <c:v>28.06</c:v>
                </c:pt>
                <c:pt idx="605">
                  <c:v>26.9</c:v>
                </c:pt>
                <c:pt idx="606">
                  <c:v>26.07</c:v>
                </c:pt>
                <c:pt idx="607">
                  <c:v>26.7</c:v>
                </c:pt>
                <c:pt idx="608">
                  <c:v>28.2</c:v>
                </c:pt>
                <c:pt idx="609">
                  <c:v>27.58</c:v>
                </c:pt>
                <c:pt idx="610">
                  <c:v>26.52</c:v>
                </c:pt>
                <c:pt idx="611">
                  <c:v>26.88</c:v>
                </c:pt>
                <c:pt idx="612">
                  <c:v>25.79</c:v>
                </c:pt>
                <c:pt idx="613">
                  <c:v>23.45</c:v>
                </c:pt>
                <c:pt idx="614">
                  <c:v>23.61</c:v>
                </c:pt>
                <c:pt idx="615">
                  <c:v>23.86</c:v>
                </c:pt>
                <c:pt idx="616">
                  <c:v>22.97</c:v>
                </c:pt>
                <c:pt idx="617">
                  <c:v>21.5</c:v>
                </c:pt>
                <c:pt idx="618">
                  <c:v>22.55</c:v>
                </c:pt>
                <c:pt idx="619">
                  <c:v>22.22</c:v>
                </c:pt>
                <c:pt idx="620">
                  <c:v>22.23</c:v>
                </c:pt>
                <c:pt idx="621">
                  <c:v>22.23</c:v>
                </c:pt>
                <c:pt idx="622">
                  <c:v>23.57</c:v>
                </c:pt>
                <c:pt idx="623">
                  <c:v>25.39</c:v>
                </c:pt>
                <c:pt idx="624">
                  <c:v>24.05</c:v>
                </c:pt>
                <c:pt idx="625">
                  <c:v>24.85</c:v>
                </c:pt>
                <c:pt idx="626">
                  <c:v>24.51</c:v>
                </c:pt>
                <c:pt idx="627">
                  <c:v>24.36</c:v>
                </c:pt>
                <c:pt idx="628">
                  <c:v>25.35</c:v>
                </c:pt>
                <c:pt idx="629">
                  <c:v>24.33</c:v>
                </c:pt>
                <c:pt idx="630">
                  <c:v>25.08</c:v>
                </c:pt>
                <c:pt idx="631">
                  <c:v>24.53</c:v>
                </c:pt>
                <c:pt idx="632">
                  <c:v>24.6</c:v>
                </c:pt>
                <c:pt idx="633">
                  <c:v>24.77</c:v>
                </c:pt>
                <c:pt idx="634">
                  <c:v>25.38</c:v>
                </c:pt>
                <c:pt idx="635">
                  <c:v>25.46</c:v>
                </c:pt>
                <c:pt idx="636">
                  <c:v>27.08</c:v>
                </c:pt>
                <c:pt idx="637">
                  <c:v>32.090000000000003</c:v>
                </c:pt>
                <c:pt idx="638">
                  <c:v>36.799999999999997</c:v>
                </c:pt>
                <c:pt idx="639">
                  <c:v>35.49</c:v>
                </c:pt>
                <c:pt idx="640">
                  <c:v>42.41</c:v>
                </c:pt>
                <c:pt idx="641">
                  <c:v>41.19</c:v>
                </c:pt>
                <c:pt idx="642">
                  <c:v>41.04</c:v>
                </c:pt>
                <c:pt idx="643">
                  <c:v>42.7</c:v>
                </c:pt>
                <c:pt idx="644">
                  <c:v>50.23</c:v>
                </c:pt>
                <c:pt idx="645">
                  <c:v>48.24</c:v>
                </c:pt>
                <c:pt idx="646">
                  <c:v>50.38</c:v>
                </c:pt>
                <c:pt idx="647">
                  <c:v>48.06</c:v>
                </c:pt>
                <c:pt idx="648">
                  <c:v>46.96</c:v>
                </c:pt>
                <c:pt idx="649">
                  <c:v>45.84</c:v>
                </c:pt>
                <c:pt idx="650">
                  <c:v>46.66</c:v>
                </c:pt>
                <c:pt idx="651">
                  <c:v>46.86</c:v>
                </c:pt>
                <c:pt idx="652">
                  <c:v>45.24</c:v>
                </c:pt>
                <c:pt idx="653">
                  <c:v>44.7</c:v>
                </c:pt>
                <c:pt idx="654">
                  <c:v>45.09</c:v>
                </c:pt>
                <c:pt idx="655">
                  <c:v>45.9</c:v>
                </c:pt>
                <c:pt idx="656">
                  <c:v>44.62</c:v>
                </c:pt>
                <c:pt idx="657">
                  <c:v>46.21</c:v>
                </c:pt>
                <c:pt idx="658">
                  <c:v>50.94</c:v>
                </c:pt>
                <c:pt idx="659">
                  <c:v>66.08</c:v>
                </c:pt>
                <c:pt idx="660">
                  <c:v>65.38</c:v>
                </c:pt>
                <c:pt idx="661">
                  <c:v>78.63</c:v>
                </c:pt>
                <c:pt idx="662">
                  <c:v>85.22</c:v>
                </c:pt>
                <c:pt idx="663">
                  <c:v>90.06</c:v>
                </c:pt>
                <c:pt idx="664">
                  <c:v>102.56</c:v>
                </c:pt>
                <c:pt idx="665">
                  <c:v>94.22</c:v>
                </c:pt>
                <c:pt idx="666">
                  <c:v>86.51</c:v>
                </c:pt>
                <c:pt idx="667">
                  <c:v>83.22</c:v>
                </c:pt>
                <c:pt idx="668">
                  <c:v>91.84</c:v>
                </c:pt>
                <c:pt idx="669">
                  <c:v>103.16</c:v>
                </c:pt>
                <c:pt idx="670">
                  <c:v>121.44</c:v>
                </c:pt>
                <c:pt idx="671">
                  <c:v>126.76</c:v>
                </c:pt>
                <c:pt idx="672">
                  <c:v>122.36</c:v>
                </c:pt>
                <c:pt idx="673">
                  <c:v>123.1</c:v>
                </c:pt>
                <c:pt idx="674">
                  <c:v>124.35</c:v>
                </c:pt>
                <c:pt idx="675">
                  <c:v>135.81</c:v>
                </c:pt>
                <c:pt idx="676">
                  <c:v>137.35</c:v>
                </c:pt>
                <c:pt idx="677">
                  <c:v>146.51</c:v>
                </c:pt>
                <c:pt idx="678">
                  <c:v>141.80000000000001</c:v>
                </c:pt>
                <c:pt idx="679">
                  <c:v>143.82</c:v>
                </c:pt>
                <c:pt idx="680">
                  <c:v>154.74</c:v>
                </c:pt>
                <c:pt idx="681">
                  <c:v>186.25</c:v>
                </c:pt>
                <c:pt idx="682">
                  <c:v>196.17</c:v>
                </c:pt>
                <c:pt idx="683">
                  <c:v>227.92</c:v>
                </c:pt>
                <c:pt idx="684">
                  <c:v>224.12</c:v>
                </c:pt>
                <c:pt idx="685">
                  <c:v>190.62</c:v>
                </c:pt>
                <c:pt idx="686">
                  <c:v>191.09</c:v>
                </c:pt>
                <c:pt idx="687">
                  <c:v>196.04</c:v>
                </c:pt>
                <c:pt idx="688">
                  <c:v>204.07</c:v>
                </c:pt>
                <c:pt idx="689">
                  <c:v>186.77</c:v>
                </c:pt>
                <c:pt idx="690">
                  <c:v>190.31</c:v>
                </c:pt>
                <c:pt idx="691">
                  <c:v>194.33</c:v>
                </c:pt>
                <c:pt idx="692">
                  <c:v>202.89</c:v>
                </c:pt>
                <c:pt idx="693">
                  <c:v>207.6</c:v>
                </c:pt>
                <c:pt idx="694">
                  <c:v>218.96</c:v>
                </c:pt>
                <c:pt idx="695">
                  <c:v>218.08</c:v>
                </c:pt>
                <c:pt idx="696">
                  <c:v>206.5</c:v>
                </c:pt>
                <c:pt idx="697">
                  <c:v>193.38</c:v>
                </c:pt>
                <c:pt idx="698">
                  <c:v>224.73</c:v>
                </c:pt>
                <c:pt idx="699">
                  <c:v>255.37</c:v>
                </c:pt>
                <c:pt idx="700">
                  <c:v>243.58</c:v>
                </c:pt>
                <c:pt idx="701">
                  <c:v>233.41</c:v>
                </c:pt>
                <c:pt idx="702">
                  <c:v>223.08</c:v>
                </c:pt>
                <c:pt idx="703">
                  <c:v>242.73</c:v>
                </c:pt>
                <c:pt idx="704">
                  <c:v>242.63</c:v>
                </c:pt>
                <c:pt idx="705">
                  <c:v>229.96</c:v>
                </c:pt>
                <c:pt idx="706">
                  <c:v>215.06</c:v>
                </c:pt>
                <c:pt idx="707">
                  <c:v>202.68</c:v>
                </c:pt>
                <c:pt idx="708">
                  <c:v>178.1</c:v>
                </c:pt>
                <c:pt idx="709">
                  <c:v>175.92</c:v>
                </c:pt>
                <c:pt idx="710">
                  <c:v>164.74</c:v>
                </c:pt>
                <c:pt idx="711">
                  <c:v>133.09</c:v>
                </c:pt>
                <c:pt idx="712">
                  <c:v>123.25</c:v>
                </c:pt>
                <c:pt idx="713">
                  <c:v>139.80000000000001</c:v>
                </c:pt>
                <c:pt idx="714">
                  <c:v>123.37</c:v>
                </c:pt>
                <c:pt idx="715">
                  <c:v>113.85</c:v>
                </c:pt>
                <c:pt idx="716">
                  <c:v>97.66</c:v>
                </c:pt>
                <c:pt idx="717">
                  <c:v>89.76</c:v>
                </c:pt>
                <c:pt idx="718">
                  <c:v>109.71</c:v>
                </c:pt>
                <c:pt idx="719">
                  <c:v>131.13999999999999</c:v>
                </c:pt>
                <c:pt idx="720">
                  <c:v>112.27</c:v>
                </c:pt>
                <c:pt idx="721">
                  <c:v>130.71</c:v>
                </c:pt>
                <c:pt idx="722">
                  <c:v>129.93</c:v>
                </c:pt>
                <c:pt idx="723">
                  <c:v>138.41999999999999</c:v>
                </c:pt>
                <c:pt idx="724">
                  <c:v>131.85</c:v>
                </c:pt>
                <c:pt idx="725">
                  <c:v>135.41999999999999</c:v>
                </c:pt>
                <c:pt idx="726">
                  <c:v>122.28</c:v>
                </c:pt>
                <c:pt idx="727">
                  <c:v>121.85</c:v>
                </c:pt>
                <c:pt idx="728">
                  <c:v>121.88</c:v>
                </c:pt>
                <c:pt idx="729">
                  <c:v>114.84</c:v>
                </c:pt>
                <c:pt idx="730">
                  <c:v>123.81</c:v>
                </c:pt>
                <c:pt idx="731">
                  <c:v>118.19</c:v>
                </c:pt>
                <c:pt idx="732">
                  <c:v>120.92</c:v>
                </c:pt>
                <c:pt idx="733">
                  <c:v>135.68</c:v>
                </c:pt>
                <c:pt idx="734">
                  <c:v>131</c:v>
                </c:pt>
                <c:pt idx="735">
                  <c:v>134.77000000000001</c:v>
                </c:pt>
                <c:pt idx="736">
                  <c:v>127.4</c:v>
                </c:pt>
                <c:pt idx="737">
                  <c:v>146.16</c:v>
                </c:pt>
                <c:pt idx="738">
                  <c:v>152.78</c:v>
                </c:pt>
                <c:pt idx="739">
                  <c:v>155.88999999999999</c:v>
                </c:pt>
                <c:pt idx="740">
                  <c:v>171.23</c:v>
                </c:pt>
                <c:pt idx="741">
                  <c:v>163.69999999999999</c:v>
                </c:pt>
                <c:pt idx="742">
                  <c:v>165.37</c:v>
                </c:pt>
                <c:pt idx="743">
                  <c:v>171.49</c:v>
                </c:pt>
                <c:pt idx="744">
                  <c:v>170.77</c:v>
                </c:pt>
                <c:pt idx="745">
                  <c:v>164.45</c:v>
                </c:pt>
                <c:pt idx="746">
                  <c:v>165.85</c:v>
                </c:pt>
                <c:pt idx="747">
                  <c:v>158.85</c:v>
                </c:pt>
                <c:pt idx="748">
                  <c:v>174.05</c:v>
                </c:pt>
                <c:pt idx="749">
                  <c:v>173.42</c:v>
                </c:pt>
                <c:pt idx="750">
                  <c:v>175.75</c:v>
                </c:pt>
                <c:pt idx="751">
                  <c:v>182.76</c:v>
                </c:pt>
                <c:pt idx="752">
                  <c:v>185.99</c:v>
                </c:pt>
                <c:pt idx="753">
                  <c:v>193.3</c:v>
                </c:pt>
                <c:pt idx="754">
                  <c:v>188.21</c:v>
                </c:pt>
                <c:pt idx="755">
                  <c:v>190.63</c:v>
                </c:pt>
                <c:pt idx="756">
                  <c:v>195.36</c:v>
                </c:pt>
                <c:pt idx="757">
                  <c:v>198.23</c:v>
                </c:pt>
                <c:pt idx="758">
                  <c:v>199.92</c:v>
                </c:pt>
                <c:pt idx="759">
                  <c:v>208.94</c:v>
                </c:pt>
                <c:pt idx="760">
                  <c:v>208.8</c:v>
                </c:pt>
                <c:pt idx="761">
                  <c:v>223.63</c:v>
                </c:pt>
                <c:pt idx="762">
                  <c:v>230.55</c:v>
                </c:pt>
                <c:pt idx="763">
                  <c:v>233.23</c:v>
                </c:pt>
                <c:pt idx="764">
                  <c:v>226.05</c:v>
                </c:pt>
                <c:pt idx="765">
                  <c:v>227.05</c:v>
                </c:pt>
                <c:pt idx="766">
                  <c:v>227.96</c:v>
                </c:pt>
                <c:pt idx="767">
                  <c:v>196.43</c:v>
                </c:pt>
                <c:pt idx="768">
                  <c:v>212.99</c:v>
                </c:pt>
                <c:pt idx="769">
                  <c:v>234.87</c:v>
                </c:pt>
                <c:pt idx="770">
                  <c:v>240.16</c:v>
                </c:pt>
                <c:pt idx="771">
                  <c:v>226.73</c:v>
                </c:pt>
                <c:pt idx="772">
                  <c:v>224.56</c:v>
                </c:pt>
                <c:pt idx="773">
                  <c:v>228.09</c:v>
                </c:pt>
                <c:pt idx="774">
                  <c:v>234.01</c:v>
                </c:pt>
                <c:pt idx="775">
                  <c:v>230.99</c:v>
                </c:pt>
                <c:pt idx="776">
                  <c:v>216.64</c:v>
                </c:pt>
                <c:pt idx="777">
                  <c:v>170.1</c:v>
                </c:pt>
                <c:pt idx="778">
                  <c:v>203.87</c:v>
                </c:pt>
                <c:pt idx="779">
                  <c:v>188.12</c:v>
                </c:pt>
                <c:pt idx="780">
                  <c:v>191.01</c:v>
                </c:pt>
                <c:pt idx="781">
                  <c:v>219.93</c:v>
                </c:pt>
                <c:pt idx="782">
                  <c:v>209.19</c:v>
                </c:pt>
                <c:pt idx="783">
                  <c:v>209.61</c:v>
                </c:pt>
                <c:pt idx="784">
                  <c:v>184.59</c:v>
                </c:pt>
                <c:pt idx="785">
                  <c:v>182.22</c:v>
                </c:pt>
                <c:pt idx="786">
                  <c:v>191.69</c:v>
                </c:pt>
                <c:pt idx="787">
                  <c:v>189.31</c:v>
                </c:pt>
                <c:pt idx="788">
                  <c:v>197.55</c:v>
                </c:pt>
                <c:pt idx="789">
                  <c:v>186.69</c:v>
                </c:pt>
                <c:pt idx="790">
                  <c:v>200.49</c:v>
                </c:pt>
                <c:pt idx="791">
                  <c:v>195.83</c:v>
                </c:pt>
                <c:pt idx="792">
                  <c:v>182.48</c:v>
                </c:pt>
                <c:pt idx="793">
                  <c:v>188.84</c:v>
                </c:pt>
                <c:pt idx="794">
                  <c:v>182.55</c:v>
                </c:pt>
                <c:pt idx="795">
                  <c:v>178.26</c:v>
                </c:pt>
                <c:pt idx="796">
                  <c:v>168.52</c:v>
                </c:pt>
                <c:pt idx="797">
                  <c:v>168.45</c:v>
                </c:pt>
                <c:pt idx="798">
                  <c:v>170.36</c:v>
                </c:pt>
                <c:pt idx="799">
                  <c:v>178.06</c:v>
                </c:pt>
                <c:pt idx="800">
                  <c:v>179.75</c:v>
                </c:pt>
                <c:pt idx="801">
                  <c:v>178.73</c:v>
                </c:pt>
                <c:pt idx="802">
                  <c:v>171.49</c:v>
                </c:pt>
                <c:pt idx="803">
                  <c:v>172.36</c:v>
                </c:pt>
                <c:pt idx="804">
                  <c:v>174.9</c:v>
                </c:pt>
                <c:pt idx="805">
                  <c:v>174.92</c:v>
                </c:pt>
                <c:pt idx="806">
                  <c:v>194.52</c:v>
                </c:pt>
                <c:pt idx="807">
                  <c:v>195.66</c:v>
                </c:pt>
                <c:pt idx="808">
                  <c:v>194.37</c:v>
                </c:pt>
                <c:pt idx="809">
                  <c:v>185.3</c:v>
                </c:pt>
                <c:pt idx="810">
                  <c:v>175.27</c:v>
                </c:pt>
                <c:pt idx="811">
                  <c:v>166.58</c:v>
                </c:pt>
                <c:pt idx="812">
                  <c:v>156.22999999999999</c:v>
                </c:pt>
                <c:pt idx="813">
                  <c:v>147.02000000000001</c:v>
                </c:pt>
                <c:pt idx="814">
                  <c:v>138.38999999999999</c:v>
                </c:pt>
                <c:pt idx="815">
                  <c:v>135.84</c:v>
                </c:pt>
                <c:pt idx="816">
                  <c:v>125.21</c:v>
                </c:pt>
                <c:pt idx="817">
                  <c:v>123.28</c:v>
                </c:pt>
                <c:pt idx="818">
                  <c:v>116.38</c:v>
                </c:pt>
                <c:pt idx="819">
                  <c:v>109.23</c:v>
                </c:pt>
                <c:pt idx="820">
                  <c:v>102.69</c:v>
                </c:pt>
                <c:pt idx="821">
                  <c:v>94.87</c:v>
                </c:pt>
                <c:pt idx="822">
                  <c:v>91.3</c:v>
                </c:pt>
                <c:pt idx="823">
                  <c:v>92.13</c:v>
                </c:pt>
                <c:pt idx="824">
                  <c:v>91.18</c:v>
                </c:pt>
                <c:pt idx="825">
                  <c:v>86.91</c:v>
                </c:pt>
                <c:pt idx="826">
                  <c:v>85.56</c:v>
                </c:pt>
                <c:pt idx="827">
                  <c:v>91.44</c:v>
                </c:pt>
                <c:pt idx="828">
                  <c:v>90.1</c:v>
                </c:pt>
                <c:pt idx="829">
                  <c:v>88.96</c:v>
                </c:pt>
                <c:pt idx="830">
                  <c:v>82.28</c:v>
                </c:pt>
                <c:pt idx="831">
                  <c:v>80.900000000000006</c:v>
                </c:pt>
                <c:pt idx="832">
                  <c:v>92.3</c:v>
                </c:pt>
                <c:pt idx="833">
                  <c:v>95.99</c:v>
                </c:pt>
                <c:pt idx="834">
                  <c:v>89.15</c:v>
                </c:pt>
                <c:pt idx="835">
                  <c:v>94.36</c:v>
                </c:pt>
                <c:pt idx="836">
                  <c:v>98.97</c:v>
                </c:pt>
                <c:pt idx="837">
                  <c:v>101.74</c:v>
                </c:pt>
                <c:pt idx="838">
                  <c:v>115.98</c:v>
                </c:pt>
                <c:pt idx="839">
                  <c:v>114.76</c:v>
                </c:pt>
                <c:pt idx="840">
                  <c:v>114.46</c:v>
                </c:pt>
                <c:pt idx="841">
                  <c:v>114.94</c:v>
                </c:pt>
                <c:pt idx="842">
                  <c:v>120.11</c:v>
                </c:pt>
                <c:pt idx="843">
                  <c:v>122.87</c:v>
                </c:pt>
                <c:pt idx="844">
                  <c:v>135.91</c:v>
                </c:pt>
                <c:pt idx="845">
                  <c:v>133.25</c:v>
                </c:pt>
                <c:pt idx="846">
                  <c:v>140.76</c:v>
                </c:pt>
                <c:pt idx="847">
                  <c:v>150.27000000000001</c:v>
                </c:pt>
                <c:pt idx="848">
                  <c:v>173.87</c:v>
                </c:pt>
                <c:pt idx="849">
                  <c:v>171.72</c:v>
                </c:pt>
                <c:pt idx="850">
                  <c:v>173.91</c:v>
                </c:pt>
                <c:pt idx="851">
                  <c:v>175.65</c:v>
                </c:pt>
                <c:pt idx="852">
                  <c:v>172.33</c:v>
                </c:pt>
                <c:pt idx="853">
                  <c:v>157.97</c:v>
                </c:pt>
                <c:pt idx="854">
                  <c:v>160.72</c:v>
                </c:pt>
                <c:pt idx="855">
                  <c:v>170.6</c:v>
                </c:pt>
                <c:pt idx="856">
                  <c:v>169.26</c:v>
                </c:pt>
                <c:pt idx="857">
                  <c:v>171.05</c:v>
                </c:pt>
                <c:pt idx="858">
                  <c:v>172.58</c:v>
                </c:pt>
                <c:pt idx="859">
                  <c:v>178.27</c:v>
                </c:pt>
                <c:pt idx="860">
                  <c:v>185.43</c:v>
                </c:pt>
                <c:pt idx="861">
                  <c:v>214.03</c:v>
                </c:pt>
                <c:pt idx="862">
                  <c:v>260.88</c:v>
                </c:pt>
                <c:pt idx="863">
                  <c:v>305.85000000000002</c:v>
                </c:pt>
                <c:pt idx="864">
                  <c:v>302.49</c:v>
                </c:pt>
                <c:pt idx="865">
                  <c:v>367.57</c:v>
                </c:pt>
                <c:pt idx="866">
                  <c:v>500.47</c:v>
                </c:pt>
                <c:pt idx="867">
                  <c:v>549.07000000000005</c:v>
                </c:pt>
                <c:pt idx="868">
                  <c:v>576.78</c:v>
                </c:pt>
                <c:pt idx="869">
                  <c:v>600.65</c:v>
                </c:pt>
                <c:pt idx="870">
                  <c:v>624.16999999999996</c:v>
                </c:pt>
                <c:pt idx="871">
                  <c:v>663.16</c:v>
                </c:pt>
                <c:pt idx="872">
                  <c:v>744.41</c:v>
                </c:pt>
                <c:pt idx="873">
                  <c:v>769.52</c:v>
                </c:pt>
                <c:pt idx="874">
                  <c:v>756.89</c:v>
                </c:pt>
                <c:pt idx="875">
                  <c:v>729.4</c:v>
                </c:pt>
                <c:pt idx="876">
                  <c:v>592.64</c:v>
                </c:pt>
                <c:pt idx="877">
                  <c:v>598.66999999999996</c:v>
                </c:pt>
                <c:pt idx="878">
                  <c:v>562.09</c:v>
                </c:pt>
                <c:pt idx="879">
                  <c:v>584.66</c:v>
                </c:pt>
                <c:pt idx="880">
                  <c:v>591.72</c:v>
                </c:pt>
                <c:pt idx="881">
                  <c:v>564.05999999999995</c:v>
                </c:pt>
                <c:pt idx="882">
                  <c:v>529.78</c:v>
                </c:pt>
                <c:pt idx="883">
                  <c:v>529.63</c:v>
                </c:pt>
                <c:pt idx="884">
                  <c:v>496.25</c:v>
                </c:pt>
                <c:pt idx="885">
                  <c:v>513.6</c:v>
                </c:pt>
                <c:pt idx="886">
                  <c:v>524.04999999999995</c:v>
                </c:pt>
                <c:pt idx="887">
                  <c:v>577.42999999999995</c:v>
                </c:pt>
                <c:pt idx="888">
                  <c:v>608.70000000000005</c:v>
                </c:pt>
                <c:pt idx="889">
                  <c:v>611.12</c:v>
                </c:pt>
                <c:pt idx="890">
                  <c:v>670.22</c:v>
                </c:pt>
                <c:pt idx="891">
                  <c:v>790.43</c:v>
                </c:pt>
                <c:pt idx="892">
                  <c:v>955.34</c:v>
                </c:pt>
                <c:pt idx="893">
                  <c:v>1076.01</c:v>
                </c:pt>
                <c:pt idx="894">
                  <c:v>1310.3800000000001</c:v>
                </c:pt>
                <c:pt idx="895">
                  <c:v>1413.73</c:v>
                </c:pt>
                <c:pt idx="896">
                  <c:v>1394.87</c:v>
                </c:pt>
                <c:pt idx="897">
                  <c:v>1631.27</c:v>
                </c:pt>
                <c:pt idx="898">
                  <c:v>1887.64</c:v>
                </c:pt>
                <c:pt idx="899">
                  <c:v>1915.64</c:v>
                </c:pt>
                <c:pt idx="900">
                  <c:v>1860.88</c:v>
                </c:pt>
                <c:pt idx="901">
                  <c:v>1576.97</c:v>
                </c:pt>
                <c:pt idx="902">
                  <c:v>1585.91</c:v>
                </c:pt>
                <c:pt idx="903">
                  <c:v>1614.57</c:v>
                </c:pt>
                <c:pt idx="904">
                  <c:v>1605.52</c:v>
                </c:pt>
                <c:pt idx="905">
                  <c:v>1727.48</c:v>
                </c:pt>
                <c:pt idx="906">
                  <c:v>1502.51</c:v>
                </c:pt>
                <c:pt idx="907">
                  <c:v>1362.41</c:v>
                </c:pt>
                <c:pt idx="908">
                  <c:v>1273.51</c:v>
                </c:pt>
                <c:pt idx="909">
                  <c:v>1275.4100000000001</c:v>
                </c:pt>
                <c:pt idx="910">
                  <c:v>1184.3900000000001</c:v>
                </c:pt>
                <c:pt idx="911">
                  <c:v>1138.44</c:v>
                </c:pt>
                <c:pt idx="912">
                  <c:v>1127.27</c:v>
                </c:pt>
                <c:pt idx="913">
                  <c:v>1194.8800000000001</c:v>
                </c:pt>
                <c:pt idx="914">
                  <c:v>1108.07</c:v>
                </c:pt>
                <c:pt idx="915">
                  <c:v>958.33</c:v>
                </c:pt>
                <c:pt idx="916">
                  <c:v>949.84</c:v>
                </c:pt>
                <c:pt idx="917">
                  <c:v>853.38</c:v>
                </c:pt>
                <c:pt idx="918">
                  <c:v>741.77</c:v>
                </c:pt>
                <c:pt idx="919">
                  <c:v>762.52</c:v>
                </c:pt>
                <c:pt idx="920">
                  <c:v>630.87</c:v>
                </c:pt>
                <c:pt idx="921">
                  <c:v>513.79999999999995</c:v>
                </c:pt>
                <c:pt idx="922">
                  <c:v>562.15</c:v>
                </c:pt>
                <c:pt idx="923">
                  <c:v>538.37</c:v>
                </c:pt>
                <c:pt idx="924">
                  <c:v>563.79</c:v>
                </c:pt>
                <c:pt idx="925">
                  <c:v>608.37</c:v>
                </c:pt>
                <c:pt idx="926">
                  <c:v>569.91999999999996</c:v>
                </c:pt>
                <c:pt idx="927">
                  <c:v>543.45000000000005</c:v>
                </c:pt>
                <c:pt idx="928">
                  <c:v>559.66</c:v>
                </c:pt>
                <c:pt idx="929">
                  <c:v>524.52</c:v>
                </c:pt>
                <c:pt idx="930">
                  <c:v>573.87</c:v>
                </c:pt>
                <c:pt idx="931">
                  <c:v>557.33000000000004</c:v>
                </c:pt>
                <c:pt idx="932">
                  <c:v>541.71</c:v>
                </c:pt>
                <c:pt idx="933">
                  <c:v>540.41</c:v>
                </c:pt>
                <c:pt idx="934">
                  <c:v>506.67</c:v>
                </c:pt>
                <c:pt idx="935">
                  <c:v>499.31</c:v>
                </c:pt>
                <c:pt idx="936">
                  <c:v>470.48</c:v>
                </c:pt>
                <c:pt idx="937">
                  <c:v>426.94</c:v>
                </c:pt>
                <c:pt idx="938">
                  <c:v>408.91</c:v>
                </c:pt>
                <c:pt idx="939">
                  <c:v>414.61</c:v>
                </c:pt>
                <c:pt idx="940">
                  <c:v>404.33</c:v>
                </c:pt>
                <c:pt idx="941">
                  <c:v>407.62</c:v>
                </c:pt>
                <c:pt idx="942">
                  <c:v>400.84</c:v>
                </c:pt>
                <c:pt idx="943">
                  <c:v>402.67</c:v>
                </c:pt>
                <c:pt idx="944">
                  <c:v>393.39</c:v>
                </c:pt>
                <c:pt idx="945">
                  <c:v>401.88</c:v>
                </c:pt>
                <c:pt idx="946">
                  <c:v>375.52</c:v>
                </c:pt>
                <c:pt idx="947">
                  <c:v>375.54</c:v>
                </c:pt>
                <c:pt idx="948">
                  <c:v>379.57</c:v>
                </c:pt>
                <c:pt idx="949">
                  <c:v>372.81</c:v>
                </c:pt>
                <c:pt idx="950">
                  <c:v>339.16</c:v>
                </c:pt>
                <c:pt idx="951">
                  <c:v>312.32</c:v>
                </c:pt>
                <c:pt idx="952">
                  <c:v>290.57</c:v>
                </c:pt>
                <c:pt idx="953">
                  <c:v>302.25</c:v>
                </c:pt>
                <c:pt idx="954">
                  <c:v>283.7</c:v>
                </c:pt>
                <c:pt idx="955">
                  <c:v>299.52999999999997</c:v>
                </c:pt>
                <c:pt idx="956">
                  <c:v>289.82</c:v>
                </c:pt>
                <c:pt idx="957">
                  <c:v>270.95</c:v>
                </c:pt>
                <c:pt idx="958">
                  <c:v>240.78</c:v>
                </c:pt>
                <c:pt idx="959">
                  <c:v>239.77</c:v>
                </c:pt>
                <c:pt idx="960">
                  <c:v>221.96</c:v>
                </c:pt>
                <c:pt idx="961">
                  <c:v>203.2</c:v>
                </c:pt>
                <c:pt idx="962">
                  <c:v>198.62</c:v>
                </c:pt>
                <c:pt idx="963">
                  <c:v>192.5</c:v>
                </c:pt>
                <c:pt idx="964">
                  <c:v>193.2</c:v>
                </c:pt>
                <c:pt idx="965">
                  <c:v>181.07</c:v>
                </c:pt>
                <c:pt idx="966">
                  <c:v>174.6</c:v>
                </c:pt>
                <c:pt idx="967">
                  <c:v>175.87</c:v>
                </c:pt>
                <c:pt idx="968">
                  <c:v>168.22</c:v>
                </c:pt>
                <c:pt idx="969">
                  <c:v>169.14</c:v>
                </c:pt>
                <c:pt idx="970">
                  <c:v>157.25</c:v>
                </c:pt>
                <c:pt idx="971">
                  <c:v>145.13999999999999</c:v>
                </c:pt>
                <c:pt idx="972">
                  <c:v>144.21</c:v>
                </c:pt>
                <c:pt idx="973">
                  <c:v>124.15</c:v>
                </c:pt>
                <c:pt idx="974">
                  <c:v>127.36</c:v>
                </c:pt>
                <c:pt idx="975">
                  <c:v>127.44</c:v>
                </c:pt>
                <c:pt idx="976">
                  <c:v>122.52</c:v>
                </c:pt>
                <c:pt idx="977">
                  <c:v>124.41</c:v>
                </c:pt>
                <c:pt idx="978">
                  <c:v>134.51</c:v>
                </c:pt>
                <c:pt idx="979">
                  <c:v>122.46</c:v>
                </c:pt>
                <c:pt idx="980">
                  <c:v>123.33</c:v>
                </c:pt>
                <c:pt idx="981">
                  <c:v>119.77</c:v>
                </c:pt>
                <c:pt idx="982">
                  <c:v>115.61</c:v>
                </c:pt>
                <c:pt idx="983">
                  <c:v>120.34</c:v>
                </c:pt>
                <c:pt idx="984">
                  <c:v>119.83</c:v>
                </c:pt>
                <c:pt idx="985">
                  <c:v>124.82</c:v>
                </c:pt>
                <c:pt idx="986">
                  <c:v>119.31</c:v>
                </c:pt>
                <c:pt idx="987">
                  <c:v>136.91999999999999</c:v>
                </c:pt>
                <c:pt idx="988">
                  <c:v>137.19999999999999</c:v>
                </c:pt>
                <c:pt idx="989">
                  <c:v>139.37</c:v>
                </c:pt>
                <c:pt idx="990">
                  <c:v>148.07</c:v>
                </c:pt>
                <c:pt idx="991">
                  <c:v>141.83000000000001</c:v>
                </c:pt>
                <c:pt idx="992">
                  <c:v>139.44</c:v>
                </c:pt>
                <c:pt idx="993">
                  <c:v>157.88999999999999</c:v>
                </c:pt>
                <c:pt idx="994">
                  <c:v>170.35</c:v>
                </c:pt>
                <c:pt idx="995">
                  <c:v>171.08</c:v>
                </c:pt>
                <c:pt idx="996">
                  <c:v>167.75</c:v>
                </c:pt>
                <c:pt idx="997">
                  <c:v>186.59</c:v>
                </c:pt>
                <c:pt idx="998">
                  <c:v>193.43</c:v>
                </c:pt>
                <c:pt idx="999">
                  <c:v>211.22</c:v>
                </c:pt>
                <c:pt idx="1000">
                  <c:v>185.5</c:v>
                </c:pt>
                <c:pt idx="1001">
                  <c:v>198.63</c:v>
                </c:pt>
                <c:pt idx="1002">
                  <c:v>193.19</c:v>
                </c:pt>
                <c:pt idx="1003">
                  <c:v>205.11</c:v>
                </c:pt>
                <c:pt idx="1004">
                  <c:v>222.92</c:v>
                </c:pt>
                <c:pt idx="1005">
                  <c:v>216.69</c:v>
                </c:pt>
                <c:pt idx="1006">
                  <c:v>216.94</c:v>
                </c:pt>
                <c:pt idx="1007">
                  <c:v>222.09</c:v>
                </c:pt>
                <c:pt idx="1008">
                  <c:v>251.48</c:v>
                </c:pt>
                <c:pt idx="1009">
                  <c:v>253.61</c:v>
                </c:pt>
                <c:pt idx="1010">
                  <c:v>282.94</c:v>
                </c:pt>
                <c:pt idx="1011">
                  <c:v>273.87</c:v>
                </c:pt>
                <c:pt idx="1012">
                  <c:v>260.70999999999998</c:v>
                </c:pt>
                <c:pt idx="1013">
                  <c:v>259.11</c:v>
                </c:pt>
                <c:pt idx="1014">
                  <c:v>260.32</c:v>
                </c:pt>
                <c:pt idx="1015">
                  <c:v>250.73</c:v>
                </c:pt>
                <c:pt idx="1016">
                  <c:v>250.51</c:v>
                </c:pt>
                <c:pt idx="1017">
                  <c:v>236.88</c:v>
                </c:pt>
                <c:pt idx="1018">
                  <c:v>252.72</c:v>
                </c:pt>
                <c:pt idx="1019">
                  <c:v>252.05</c:v>
                </c:pt>
                <c:pt idx="1020">
                  <c:v>260.8</c:v>
                </c:pt>
                <c:pt idx="1021">
                  <c:v>261.2</c:v>
                </c:pt>
                <c:pt idx="1022">
                  <c:v>247.03</c:v>
                </c:pt>
                <c:pt idx="1023">
                  <c:v>256.33999999999997</c:v>
                </c:pt>
                <c:pt idx="1024">
                  <c:v>273.33999999999997</c:v>
                </c:pt>
                <c:pt idx="1025">
                  <c:v>280.83999999999997</c:v>
                </c:pt>
                <c:pt idx="1026">
                  <c:v>273.61</c:v>
                </c:pt>
                <c:pt idx="1027">
                  <c:v>251.66</c:v>
                </c:pt>
                <c:pt idx="1028">
                  <c:v>239.92</c:v>
                </c:pt>
                <c:pt idx="1029">
                  <c:v>250.56</c:v>
                </c:pt>
                <c:pt idx="1030">
                  <c:v>243.15</c:v>
                </c:pt>
                <c:pt idx="1031">
                  <c:v>243.56</c:v>
                </c:pt>
                <c:pt idx="1032">
                  <c:v>236.86</c:v>
                </c:pt>
                <c:pt idx="1033">
                  <c:v>212.9</c:v>
                </c:pt>
                <c:pt idx="1034">
                  <c:v>235.59</c:v>
                </c:pt>
                <c:pt idx="1035">
                  <c:v>244.52</c:v>
                </c:pt>
                <c:pt idx="1036">
                  <c:v>253.35</c:v>
                </c:pt>
                <c:pt idx="1037">
                  <c:v>254.13</c:v>
                </c:pt>
                <c:pt idx="1038">
                  <c:v>259.18</c:v>
                </c:pt>
                <c:pt idx="1039">
                  <c:v>271.7</c:v>
                </c:pt>
                <c:pt idx="1040">
                  <c:v>259.52999999999997</c:v>
                </c:pt>
                <c:pt idx="1041">
                  <c:v>266.95</c:v>
                </c:pt>
                <c:pt idx="1042">
                  <c:v>266.11</c:v>
                </c:pt>
                <c:pt idx="1043">
                  <c:v>265.29000000000002</c:v>
                </c:pt>
                <c:pt idx="1044">
                  <c:v>263.14</c:v>
                </c:pt>
                <c:pt idx="1045">
                  <c:v>260.43</c:v>
                </c:pt>
                <c:pt idx="1046">
                  <c:v>218.19</c:v>
                </c:pt>
                <c:pt idx="1047">
                  <c:v>220.85</c:v>
                </c:pt>
                <c:pt idx="1048">
                  <c:v>194.2</c:v>
                </c:pt>
                <c:pt idx="1049">
                  <c:v>187.04</c:v>
                </c:pt>
                <c:pt idx="1050">
                  <c:v>192.13</c:v>
                </c:pt>
                <c:pt idx="1051">
                  <c:v>180.18</c:v>
                </c:pt>
                <c:pt idx="1052">
                  <c:v>183.77</c:v>
                </c:pt>
                <c:pt idx="1053">
                  <c:v>183.6</c:v>
                </c:pt>
                <c:pt idx="1054">
                  <c:v>191.32</c:v>
                </c:pt>
                <c:pt idx="1055">
                  <c:v>186.57</c:v>
                </c:pt>
                <c:pt idx="1056">
                  <c:v>185.78</c:v>
                </c:pt>
                <c:pt idx="1057">
                  <c:v>182.18</c:v>
                </c:pt>
                <c:pt idx="1058">
                  <c:v>170.81</c:v>
                </c:pt>
                <c:pt idx="1059">
                  <c:v>175.26</c:v>
                </c:pt>
                <c:pt idx="1060">
                  <c:v>168.26</c:v>
                </c:pt>
                <c:pt idx="1061">
                  <c:v>180.18</c:v>
                </c:pt>
                <c:pt idx="1062">
                  <c:v>158.77000000000001</c:v>
                </c:pt>
                <c:pt idx="1063">
                  <c:v>163.27000000000001</c:v>
                </c:pt>
                <c:pt idx="1064">
                  <c:v>155.5</c:v>
                </c:pt>
                <c:pt idx="1065">
                  <c:v>160.87</c:v>
                </c:pt>
                <c:pt idx="1066">
                  <c:v>167.58</c:v>
                </c:pt>
                <c:pt idx="1067">
                  <c:v>198.36</c:v>
                </c:pt>
                <c:pt idx="1068">
                  <c:v>242.2</c:v>
                </c:pt>
                <c:pt idx="1069">
                  <c:v>288.12</c:v>
                </c:pt>
                <c:pt idx="1070">
                  <c:v>334.55</c:v>
                </c:pt>
                <c:pt idx="1071">
                  <c:v>356.41</c:v>
                </c:pt>
                <c:pt idx="1072">
                  <c:v>379.94</c:v>
                </c:pt>
                <c:pt idx="1073">
                  <c:v>437.67</c:v>
                </c:pt>
                <c:pt idx="1074">
                  <c:v>449.24</c:v>
                </c:pt>
                <c:pt idx="1075">
                  <c:v>446.54</c:v>
                </c:pt>
                <c:pt idx="1076">
                  <c:v>419.8</c:v>
                </c:pt>
                <c:pt idx="1077">
                  <c:v>432.31</c:v>
                </c:pt>
                <c:pt idx="1078">
                  <c:v>428.02</c:v>
                </c:pt>
                <c:pt idx="1079">
                  <c:v>449.54</c:v>
                </c:pt>
                <c:pt idx="1080">
                  <c:v>460.89</c:v>
                </c:pt>
                <c:pt idx="1081">
                  <c:v>488.15</c:v>
                </c:pt>
                <c:pt idx="1082">
                  <c:v>475.54</c:v>
                </c:pt>
                <c:pt idx="1083">
                  <c:v>449.6</c:v>
                </c:pt>
                <c:pt idx="1084">
                  <c:v>398.35</c:v>
                </c:pt>
                <c:pt idx="1085">
                  <c:v>357.25</c:v>
                </c:pt>
                <c:pt idx="1086">
                  <c:v>300.68</c:v>
                </c:pt>
                <c:pt idx="1087">
                  <c:v>276.89999999999998</c:v>
                </c:pt>
                <c:pt idx="1088">
                  <c:v>253.72</c:v>
                </c:pt>
                <c:pt idx="1089">
                  <c:v>249.27</c:v>
                </c:pt>
                <c:pt idx="1090">
                  <c:v>254.74</c:v>
                </c:pt>
                <c:pt idx="1091">
                  <c:v>250.39</c:v>
                </c:pt>
                <c:pt idx="1092">
                  <c:v>224.13</c:v>
                </c:pt>
                <c:pt idx="1093">
                  <c:v>217</c:v>
                </c:pt>
                <c:pt idx="1094">
                  <c:v>184</c:v>
                </c:pt>
                <c:pt idx="1095">
                  <c:v>150.77000000000001</c:v>
                </c:pt>
                <c:pt idx="1096">
                  <c:v>137.1</c:v>
                </c:pt>
                <c:pt idx="1097">
                  <c:v>129.72999999999999</c:v>
                </c:pt>
                <c:pt idx="1098">
                  <c:v>135.79</c:v>
                </c:pt>
                <c:pt idx="1099">
                  <c:v>132.86000000000001</c:v>
                </c:pt>
                <c:pt idx="1100">
                  <c:v>125.41</c:v>
                </c:pt>
                <c:pt idx="1101">
                  <c:v>122.2</c:v>
                </c:pt>
                <c:pt idx="1102">
                  <c:v>122.77</c:v>
                </c:pt>
                <c:pt idx="1103">
                  <c:v>121.61</c:v>
                </c:pt>
                <c:pt idx="1104">
                  <c:v>113.5</c:v>
                </c:pt>
                <c:pt idx="1105">
                  <c:v>123.21</c:v>
                </c:pt>
                <c:pt idx="1106">
                  <c:v>151.15</c:v>
                </c:pt>
                <c:pt idx="1107">
                  <c:v>145.53</c:v>
                </c:pt>
                <c:pt idx="1108">
                  <c:v>146.91999999999999</c:v>
                </c:pt>
                <c:pt idx="1109">
                  <c:v>147.01</c:v>
                </c:pt>
                <c:pt idx="1110">
                  <c:v>131.22</c:v>
                </c:pt>
                <c:pt idx="1111">
                  <c:v>128.58000000000001</c:v>
                </c:pt>
                <c:pt idx="1112">
                  <c:v>123.44</c:v>
                </c:pt>
                <c:pt idx="1113">
                  <c:v>132.5</c:v>
                </c:pt>
                <c:pt idx="1114">
                  <c:v>154.05000000000001</c:v>
                </c:pt>
                <c:pt idx="1115">
                  <c:v>149.84</c:v>
                </c:pt>
                <c:pt idx="1116">
                  <c:v>152.27000000000001</c:v>
                </c:pt>
                <c:pt idx="1117">
                  <c:v>137.63</c:v>
                </c:pt>
                <c:pt idx="1118">
                  <c:v>136.38</c:v>
                </c:pt>
                <c:pt idx="1119">
                  <c:v>124.91</c:v>
                </c:pt>
                <c:pt idx="1120">
                  <c:v>108.32</c:v>
                </c:pt>
                <c:pt idx="1121">
                  <c:v>103.99</c:v>
                </c:pt>
                <c:pt idx="1122">
                  <c:v>102.59</c:v>
                </c:pt>
                <c:pt idx="1123">
                  <c:v>101.38</c:v>
                </c:pt>
                <c:pt idx="1124">
                  <c:v>106.45</c:v>
                </c:pt>
                <c:pt idx="1125">
                  <c:v>109.24</c:v>
                </c:pt>
                <c:pt idx="1126">
                  <c:v>106.69</c:v>
                </c:pt>
                <c:pt idx="1127">
                  <c:v>105.02</c:v>
                </c:pt>
                <c:pt idx="1128">
                  <c:v>97.6</c:v>
                </c:pt>
                <c:pt idx="1129">
                  <c:v>95.52</c:v>
                </c:pt>
                <c:pt idx="1130">
                  <c:v>95.41</c:v>
                </c:pt>
                <c:pt idx="1131">
                  <c:v>93.45</c:v>
                </c:pt>
                <c:pt idx="1132">
                  <c:v>92.24</c:v>
                </c:pt>
                <c:pt idx="1133">
                  <c:v>73.819999999999993</c:v>
                </c:pt>
                <c:pt idx="1134">
                  <c:v>74.23</c:v>
                </c:pt>
                <c:pt idx="1135">
                  <c:v>64.61</c:v>
                </c:pt>
                <c:pt idx="1136">
                  <c:v>59.09</c:v>
                </c:pt>
                <c:pt idx="1137">
                  <c:v>58.86</c:v>
                </c:pt>
                <c:pt idx="1138">
                  <c:v>59.2</c:v>
                </c:pt>
                <c:pt idx="1139">
                  <c:v>59.88</c:v>
                </c:pt>
                <c:pt idx="1140">
                  <c:v>54.96</c:v>
                </c:pt>
                <c:pt idx="1141">
                  <c:v>68.319999999999993</c:v>
                </c:pt>
                <c:pt idx="1142">
                  <c:v>67.55</c:v>
                </c:pt>
                <c:pt idx="1143">
                  <c:v>71.680000000000007</c:v>
                </c:pt>
                <c:pt idx="1144">
                  <c:v>71.19</c:v>
                </c:pt>
                <c:pt idx="1145">
                  <c:v>63.4</c:v>
                </c:pt>
                <c:pt idx="1146">
                  <c:v>72.209999999999994</c:v>
                </c:pt>
                <c:pt idx="1147">
                  <c:v>77.53</c:v>
                </c:pt>
                <c:pt idx="1148">
                  <c:v>83.07</c:v>
                </c:pt>
                <c:pt idx="1149">
                  <c:v>91.55</c:v>
                </c:pt>
                <c:pt idx="1150">
                  <c:v>88.99</c:v>
                </c:pt>
                <c:pt idx="1151">
                  <c:v>90.39</c:v>
                </c:pt>
                <c:pt idx="1152">
                  <c:v>84.24</c:v>
                </c:pt>
                <c:pt idx="1153">
                  <c:v>81.02</c:v>
                </c:pt>
                <c:pt idx="1154">
                  <c:v>79.17</c:v>
                </c:pt>
                <c:pt idx="1155">
                  <c:v>84.67</c:v>
                </c:pt>
                <c:pt idx="1156">
                  <c:v>87.01</c:v>
                </c:pt>
                <c:pt idx="1157">
                  <c:v>90.84</c:v>
                </c:pt>
                <c:pt idx="1158">
                  <c:v>96.72</c:v>
                </c:pt>
                <c:pt idx="1159">
                  <c:v>96</c:v>
                </c:pt>
                <c:pt idx="1160">
                  <c:v>88.52</c:v>
                </c:pt>
                <c:pt idx="1161">
                  <c:v>86.38</c:v>
                </c:pt>
                <c:pt idx="1162">
                  <c:v>87.09</c:v>
                </c:pt>
                <c:pt idx="1163">
                  <c:v>84.23</c:v>
                </c:pt>
                <c:pt idx="1164">
                  <c:v>83.02</c:v>
                </c:pt>
                <c:pt idx="1165">
                  <c:v>83.4</c:v>
                </c:pt>
                <c:pt idx="1166">
                  <c:v>84.76</c:v>
                </c:pt>
                <c:pt idx="1167">
                  <c:v>84.08</c:v>
                </c:pt>
                <c:pt idx="1168">
                  <c:v>83.26</c:v>
                </c:pt>
                <c:pt idx="1169">
                  <c:v>65.78</c:v>
                </c:pt>
                <c:pt idx="1170">
                  <c:v>72.430000000000007</c:v>
                </c:pt>
                <c:pt idx="1171">
                  <c:v>69.11</c:v>
                </c:pt>
                <c:pt idx="1172">
                  <c:v>67.56</c:v>
                </c:pt>
                <c:pt idx="1173">
                  <c:v>73.040000000000006</c:v>
                </c:pt>
                <c:pt idx="1174">
                  <c:v>67.989999999999995</c:v>
                </c:pt>
                <c:pt idx="1175">
                  <c:v>67.14</c:v>
                </c:pt>
                <c:pt idx="1176">
                  <c:v>65.489999999999995</c:v>
                </c:pt>
                <c:pt idx="1177">
                  <c:v>65.599999999999994</c:v>
                </c:pt>
                <c:pt idx="1178">
                  <c:v>71.06</c:v>
                </c:pt>
                <c:pt idx="1179">
                  <c:v>70.95</c:v>
                </c:pt>
                <c:pt idx="1180">
                  <c:v>70.55</c:v>
                </c:pt>
                <c:pt idx="1181">
                  <c:v>70.58</c:v>
                </c:pt>
                <c:pt idx="1182">
                  <c:v>70.31</c:v>
                </c:pt>
                <c:pt idx="1183">
                  <c:v>69.73</c:v>
                </c:pt>
                <c:pt idx="1184">
                  <c:v>65.77</c:v>
                </c:pt>
                <c:pt idx="1185">
                  <c:v>65.58</c:v>
                </c:pt>
                <c:pt idx="1186">
                  <c:v>65.88</c:v>
                </c:pt>
                <c:pt idx="1187">
                  <c:v>63.28</c:v>
                </c:pt>
                <c:pt idx="1188">
                  <c:v>63.45</c:v>
                </c:pt>
                <c:pt idx="1189">
                  <c:v>63.98</c:v>
                </c:pt>
                <c:pt idx="1190">
                  <c:v>64.27</c:v>
                </c:pt>
                <c:pt idx="1191">
                  <c:v>65.010000000000005</c:v>
                </c:pt>
                <c:pt idx="1192">
                  <c:v>69.12</c:v>
                </c:pt>
                <c:pt idx="1193">
                  <c:v>73.22</c:v>
                </c:pt>
                <c:pt idx="1194">
                  <c:v>72.66</c:v>
                </c:pt>
                <c:pt idx="1195">
                  <c:v>76.08</c:v>
                </c:pt>
                <c:pt idx="1196">
                  <c:v>75.53</c:v>
                </c:pt>
                <c:pt idx="1197">
                  <c:v>73.209999999999994</c:v>
                </c:pt>
                <c:pt idx="1198">
                  <c:v>72.55</c:v>
                </c:pt>
                <c:pt idx="1199">
                  <c:v>73.42</c:v>
                </c:pt>
                <c:pt idx="1200">
                  <c:v>73.349999999999994</c:v>
                </c:pt>
                <c:pt idx="1201">
                  <c:v>73.05</c:v>
                </c:pt>
                <c:pt idx="1202">
                  <c:v>71.52</c:v>
                </c:pt>
                <c:pt idx="1203">
                  <c:v>63.31</c:v>
                </c:pt>
                <c:pt idx="1204">
                  <c:v>62.9</c:v>
                </c:pt>
                <c:pt idx="1205">
                  <c:v>64.62</c:v>
                </c:pt>
                <c:pt idx="1206">
                  <c:v>60.37</c:v>
                </c:pt>
                <c:pt idx="1207">
                  <c:v>61.51</c:v>
                </c:pt>
                <c:pt idx="1208">
                  <c:v>51.36</c:v>
                </c:pt>
                <c:pt idx="1209">
                  <c:v>48.32</c:v>
                </c:pt>
                <c:pt idx="1210">
                  <c:v>47.3</c:v>
                </c:pt>
                <c:pt idx="1211">
                  <c:v>43.25</c:v>
                </c:pt>
                <c:pt idx="1212">
                  <c:v>42.75</c:v>
                </c:pt>
                <c:pt idx="1213">
                  <c:v>39.07</c:v>
                </c:pt>
                <c:pt idx="1214">
                  <c:v>43.15</c:v>
                </c:pt>
                <c:pt idx="1215">
                  <c:v>40.24</c:v>
                </c:pt>
                <c:pt idx="1216">
                  <c:v>40.729999999999997</c:v>
                </c:pt>
                <c:pt idx="1217">
                  <c:v>45.42</c:v>
                </c:pt>
                <c:pt idx="1218">
                  <c:v>43.42</c:v>
                </c:pt>
                <c:pt idx="1219">
                  <c:v>41.72</c:v>
                </c:pt>
                <c:pt idx="1220">
                  <c:v>46.53</c:v>
                </c:pt>
                <c:pt idx="1221">
                  <c:v>45.54</c:v>
                </c:pt>
                <c:pt idx="1222">
                  <c:v>42.5</c:v>
                </c:pt>
                <c:pt idx="1223">
                  <c:v>43.13</c:v>
                </c:pt>
                <c:pt idx="1224">
                  <c:v>39.89</c:v>
                </c:pt>
                <c:pt idx="1225">
                  <c:v>35.51</c:v>
                </c:pt>
                <c:pt idx="1226">
                  <c:v>36.76</c:v>
                </c:pt>
                <c:pt idx="1227">
                  <c:v>35.909999999999997</c:v>
                </c:pt>
                <c:pt idx="1228">
                  <c:v>37.08</c:v>
                </c:pt>
                <c:pt idx="1229">
                  <c:v>33.520000000000003</c:v>
                </c:pt>
                <c:pt idx="1230">
                  <c:v>32.54</c:v>
                </c:pt>
                <c:pt idx="1231">
                  <c:v>33.46</c:v>
                </c:pt>
                <c:pt idx="1232">
                  <c:v>31.93</c:v>
                </c:pt>
                <c:pt idx="1233">
                  <c:v>32.950000000000003</c:v>
                </c:pt>
                <c:pt idx="1234">
                  <c:v>31.15</c:v>
                </c:pt>
                <c:pt idx="1235">
                  <c:v>31.56</c:v>
                </c:pt>
                <c:pt idx="1236">
                  <c:v>35.270000000000003</c:v>
                </c:pt>
                <c:pt idx="1237">
                  <c:v>40.229999999999997</c:v>
                </c:pt>
                <c:pt idx="1238">
                  <c:v>39.520000000000003</c:v>
                </c:pt>
                <c:pt idx="1239">
                  <c:v>45.72</c:v>
                </c:pt>
                <c:pt idx="1240">
                  <c:v>42.98</c:v>
                </c:pt>
                <c:pt idx="1241">
                  <c:v>46.48</c:v>
                </c:pt>
                <c:pt idx="1242">
                  <c:v>51.66</c:v>
                </c:pt>
                <c:pt idx="1243">
                  <c:v>55.32</c:v>
                </c:pt>
                <c:pt idx="1244">
                  <c:v>51.44</c:v>
                </c:pt>
                <c:pt idx="1245">
                  <c:v>55.14</c:v>
                </c:pt>
                <c:pt idx="1246">
                  <c:v>48.53</c:v>
                </c:pt>
                <c:pt idx="1247">
                  <c:v>54.87</c:v>
                </c:pt>
                <c:pt idx="1248">
                  <c:v>53.92</c:v>
                </c:pt>
                <c:pt idx="1249">
                  <c:v>55.5</c:v>
                </c:pt>
                <c:pt idx="1250">
                  <c:v>52.42</c:v>
                </c:pt>
                <c:pt idx="1251">
                  <c:v>52.73</c:v>
                </c:pt>
                <c:pt idx="1252">
                  <c:v>54.25</c:v>
                </c:pt>
                <c:pt idx="1253">
                  <c:v>51.78</c:v>
                </c:pt>
                <c:pt idx="1254">
                  <c:v>54.07</c:v>
                </c:pt>
                <c:pt idx="1255">
                  <c:v>57.74</c:v>
                </c:pt>
                <c:pt idx="1256">
                  <c:v>58.62</c:v>
                </c:pt>
                <c:pt idx="1257">
                  <c:v>56.21</c:v>
                </c:pt>
                <c:pt idx="1258">
                  <c:v>55.85</c:v>
                </c:pt>
                <c:pt idx="1259">
                  <c:v>52.38</c:v>
                </c:pt>
                <c:pt idx="1260">
                  <c:v>44.34</c:v>
                </c:pt>
                <c:pt idx="1261">
                  <c:v>44.06</c:v>
                </c:pt>
                <c:pt idx="1262">
                  <c:v>43.6</c:v>
                </c:pt>
                <c:pt idx="1263">
                  <c:v>40.39</c:v>
                </c:pt>
                <c:pt idx="1264">
                  <c:v>44.95</c:v>
                </c:pt>
                <c:pt idx="1265">
                  <c:v>42</c:v>
                </c:pt>
                <c:pt idx="1266">
                  <c:v>45.51</c:v>
                </c:pt>
                <c:pt idx="1267">
                  <c:v>45.73</c:v>
                </c:pt>
                <c:pt idx="1268">
                  <c:v>44.56</c:v>
                </c:pt>
                <c:pt idx="1269">
                  <c:v>43.26</c:v>
                </c:pt>
                <c:pt idx="1270">
                  <c:v>41.03</c:v>
                </c:pt>
                <c:pt idx="1271">
                  <c:v>40.44</c:v>
                </c:pt>
                <c:pt idx="1272">
                  <c:v>41.28</c:v>
                </c:pt>
                <c:pt idx="1273">
                  <c:v>40.74</c:v>
                </c:pt>
                <c:pt idx="1274">
                  <c:v>40.78</c:v>
                </c:pt>
                <c:pt idx="1275">
                  <c:v>40.17</c:v>
                </c:pt>
                <c:pt idx="1276">
                  <c:v>40.31</c:v>
                </c:pt>
                <c:pt idx="1277">
                  <c:v>38.9</c:v>
                </c:pt>
                <c:pt idx="1278">
                  <c:v>36.85</c:v>
                </c:pt>
                <c:pt idx="1279">
                  <c:v>33.880000000000003</c:v>
                </c:pt>
                <c:pt idx="1280">
                  <c:v>35.26</c:v>
                </c:pt>
                <c:pt idx="1281">
                  <c:v>34.57</c:v>
                </c:pt>
                <c:pt idx="1282">
                  <c:v>34.61</c:v>
                </c:pt>
                <c:pt idx="1283">
                  <c:v>35.9</c:v>
                </c:pt>
                <c:pt idx="1284">
                  <c:v>34.67</c:v>
                </c:pt>
                <c:pt idx="1285">
                  <c:v>32.1</c:v>
                </c:pt>
                <c:pt idx="1286">
                  <c:v>32.11</c:v>
                </c:pt>
                <c:pt idx="1287">
                  <c:v>31.38</c:v>
                </c:pt>
                <c:pt idx="1288">
                  <c:v>31.32</c:v>
                </c:pt>
                <c:pt idx="1289">
                  <c:v>35.880000000000003</c:v>
                </c:pt>
                <c:pt idx="1290">
                  <c:v>35.869999999999997</c:v>
                </c:pt>
                <c:pt idx="1291">
                  <c:v>37.71</c:v>
                </c:pt>
                <c:pt idx="1292">
                  <c:v>36.26</c:v>
                </c:pt>
                <c:pt idx="1293">
                  <c:v>36.83</c:v>
                </c:pt>
                <c:pt idx="1294">
                  <c:v>36.729999999999997</c:v>
                </c:pt>
                <c:pt idx="1295">
                  <c:v>36.29</c:v>
                </c:pt>
                <c:pt idx="1296">
                  <c:v>39.46</c:v>
                </c:pt>
                <c:pt idx="1297">
                  <c:v>39.86</c:v>
                </c:pt>
                <c:pt idx="1298">
                  <c:v>43.43</c:v>
                </c:pt>
                <c:pt idx="1299">
                  <c:v>47.39</c:v>
                </c:pt>
                <c:pt idx="1300">
                  <c:v>76.72</c:v>
                </c:pt>
                <c:pt idx="1301">
                  <c:v>79.290000000000006</c:v>
                </c:pt>
                <c:pt idx="1302">
                  <c:v>77.760000000000005</c:v>
                </c:pt>
                <c:pt idx="1303">
                  <c:v>79.180000000000007</c:v>
                </c:pt>
                <c:pt idx="1304">
                  <c:v>84.73</c:v>
                </c:pt>
                <c:pt idx="1305">
                  <c:v>73.97</c:v>
                </c:pt>
                <c:pt idx="1306">
                  <c:v>77.069999999999993</c:v>
                </c:pt>
                <c:pt idx="1307">
                  <c:v>76.02</c:v>
                </c:pt>
                <c:pt idx="1308">
                  <c:v>77.2</c:v>
                </c:pt>
                <c:pt idx="1309">
                  <c:v>75.38</c:v>
                </c:pt>
                <c:pt idx="1310">
                  <c:v>75.790000000000006</c:v>
                </c:pt>
                <c:pt idx="1311">
                  <c:v>75.680000000000007</c:v>
                </c:pt>
                <c:pt idx="1312">
                  <c:v>74.62</c:v>
                </c:pt>
                <c:pt idx="1313">
                  <c:v>69.77</c:v>
                </c:pt>
                <c:pt idx="1314">
                  <c:v>43.84</c:v>
                </c:pt>
                <c:pt idx="1315">
                  <c:v>47.82</c:v>
                </c:pt>
                <c:pt idx="1316">
                  <c:v>48.57</c:v>
                </c:pt>
                <c:pt idx="1317">
                  <c:v>47.71</c:v>
                </c:pt>
                <c:pt idx="1318">
                  <c:v>43.46</c:v>
                </c:pt>
                <c:pt idx="1319">
                  <c:v>44.68</c:v>
                </c:pt>
                <c:pt idx="1320">
                  <c:v>44.06</c:v>
                </c:pt>
                <c:pt idx="1321">
                  <c:v>40.090000000000003</c:v>
                </c:pt>
                <c:pt idx="1322">
                  <c:v>40.4</c:v>
                </c:pt>
                <c:pt idx="1323">
                  <c:v>39.729999999999997</c:v>
                </c:pt>
                <c:pt idx="1324">
                  <c:v>36.81</c:v>
                </c:pt>
                <c:pt idx="1325">
                  <c:v>38.119999999999997</c:v>
                </c:pt>
                <c:pt idx="1326">
                  <c:v>39.29</c:v>
                </c:pt>
                <c:pt idx="1327">
                  <c:v>54.79</c:v>
                </c:pt>
                <c:pt idx="1328">
                  <c:v>54.29</c:v>
                </c:pt>
                <c:pt idx="1329">
                  <c:v>54.6</c:v>
                </c:pt>
                <c:pt idx="1330">
                  <c:v>54.85</c:v>
                </c:pt>
                <c:pt idx="1331">
                  <c:v>53.45</c:v>
                </c:pt>
                <c:pt idx="1332">
                  <c:v>53.51</c:v>
                </c:pt>
                <c:pt idx="1333">
                  <c:v>54.06</c:v>
                </c:pt>
                <c:pt idx="1334">
                  <c:v>53.53</c:v>
                </c:pt>
                <c:pt idx="1335">
                  <c:v>52.78</c:v>
                </c:pt>
                <c:pt idx="1336">
                  <c:v>52.77</c:v>
                </c:pt>
                <c:pt idx="1337">
                  <c:v>55.08</c:v>
                </c:pt>
                <c:pt idx="1338">
                  <c:v>54.28</c:v>
                </c:pt>
                <c:pt idx="1339">
                  <c:v>56.89</c:v>
                </c:pt>
                <c:pt idx="1340">
                  <c:v>56.4</c:v>
                </c:pt>
                <c:pt idx="1341">
                  <c:v>39.479999999999997</c:v>
                </c:pt>
                <c:pt idx="1342">
                  <c:v>39.29</c:v>
                </c:pt>
                <c:pt idx="1343">
                  <c:v>49.44</c:v>
                </c:pt>
                <c:pt idx="1344">
                  <c:v>48.14</c:v>
                </c:pt>
                <c:pt idx="1345">
                  <c:v>47.38</c:v>
                </c:pt>
                <c:pt idx="1346">
                  <c:v>49.64</c:v>
                </c:pt>
                <c:pt idx="1347">
                  <c:v>49.85</c:v>
                </c:pt>
                <c:pt idx="1348">
                  <c:v>52.49</c:v>
                </c:pt>
                <c:pt idx="1349">
                  <c:v>54.01</c:v>
                </c:pt>
                <c:pt idx="1350">
                  <c:v>52.62</c:v>
                </c:pt>
                <c:pt idx="1351">
                  <c:v>53.26</c:v>
                </c:pt>
                <c:pt idx="1352">
                  <c:v>49.49</c:v>
                </c:pt>
                <c:pt idx="1353">
                  <c:v>49.26</c:v>
                </c:pt>
                <c:pt idx="1354">
                  <c:v>49.16</c:v>
                </c:pt>
                <c:pt idx="1355">
                  <c:v>50.85</c:v>
                </c:pt>
                <c:pt idx="1356">
                  <c:v>44.37</c:v>
                </c:pt>
                <c:pt idx="1357">
                  <c:v>46.07</c:v>
                </c:pt>
                <c:pt idx="1358">
                  <c:v>46.14</c:v>
                </c:pt>
                <c:pt idx="1359">
                  <c:v>48.35</c:v>
                </c:pt>
                <c:pt idx="1360">
                  <c:v>48.07</c:v>
                </c:pt>
                <c:pt idx="1361">
                  <c:v>44.02</c:v>
                </c:pt>
                <c:pt idx="1362">
                  <c:v>43.33</c:v>
                </c:pt>
                <c:pt idx="1363">
                  <c:v>44.47</c:v>
                </c:pt>
                <c:pt idx="1364">
                  <c:v>43.18</c:v>
                </c:pt>
                <c:pt idx="1365">
                  <c:v>42.06</c:v>
                </c:pt>
                <c:pt idx="1366">
                  <c:v>39.06</c:v>
                </c:pt>
                <c:pt idx="1367">
                  <c:v>40.15</c:v>
                </c:pt>
                <c:pt idx="1368">
                  <c:v>40.57</c:v>
                </c:pt>
                <c:pt idx="1369">
                  <c:v>40.35</c:v>
                </c:pt>
                <c:pt idx="1370">
                  <c:v>41.01</c:v>
                </c:pt>
                <c:pt idx="1371">
                  <c:v>41.52</c:v>
                </c:pt>
                <c:pt idx="1372">
                  <c:v>44.65</c:v>
                </c:pt>
                <c:pt idx="1373">
                  <c:v>44.76</c:v>
                </c:pt>
                <c:pt idx="1374">
                  <c:v>46.67</c:v>
                </c:pt>
                <c:pt idx="1375">
                  <c:v>45.54</c:v>
                </c:pt>
                <c:pt idx="1376">
                  <c:v>46</c:v>
                </c:pt>
                <c:pt idx="1377">
                  <c:v>48.58</c:v>
                </c:pt>
                <c:pt idx="1378">
                  <c:v>46.51</c:v>
                </c:pt>
                <c:pt idx="1379">
                  <c:v>47.55</c:v>
                </c:pt>
                <c:pt idx="1380">
                  <c:v>47.49</c:v>
                </c:pt>
                <c:pt idx="1381">
                  <c:v>47.99</c:v>
                </c:pt>
                <c:pt idx="1382">
                  <c:v>53.81</c:v>
                </c:pt>
                <c:pt idx="1383">
                  <c:v>52.09</c:v>
                </c:pt>
                <c:pt idx="1384">
                  <c:v>58.8</c:v>
                </c:pt>
                <c:pt idx="1385">
                  <c:v>65.400000000000006</c:v>
                </c:pt>
                <c:pt idx="1386">
                  <c:v>68.88</c:v>
                </c:pt>
                <c:pt idx="1387">
                  <c:v>79.14</c:v>
                </c:pt>
                <c:pt idx="1388">
                  <c:v>73.81</c:v>
                </c:pt>
                <c:pt idx="1389">
                  <c:v>75.239999999999995</c:v>
                </c:pt>
                <c:pt idx="1390">
                  <c:v>84.02</c:v>
                </c:pt>
                <c:pt idx="1391">
                  <c:v>81.67</c:v>
                </c:pt>
                <c:pt idx="1392">
                  <c:v>82.5</c:v>
                </c:pt>
                <c:pt idx="1393">
                  <c:v>85.39</c:v>
                </c:pt>
                <c:pt idx="1394">
                  <c:v>86.39</c:v>
                </c:pt>
                <c:pt idx="1395">
                  <c:v>87.15</c:v>
                </c:pt>
                <c:pt idx="1396">
                  <c:v>87.59</c:v>
                </c:pt>
                <c:pt idx="1397">
                  <c:v>91.82</c:v>
                </c:pt>
                <c:pt idx="1398">
                  <c:v>93.08</c:v>
                </c:pt>
                <c:pt idx="1399">
                  <c:v>92.8</c:v>
                </c:pt>
                <c:pt idx="1400">
                  <c:v>92.19</c:v>
                </c:pt>
                <c:pt idx="1401">
                  <c:v>88.12</c:v>
                </c:pt>
                <c:pt idx="1402">
                  <c:v>92.72</c:v>
                </c:pt>
                <c:pt idx="1403">
                  <c:v>85.43</c:v>
                </c:pt>
                <c:pt idx="1404">
                  <c:v>87.01</c:v>
                </c:pt>
                <c:pt idx="1405">
                  <c:v>79.92</c:v>
                </c:pt>
                <c:pt idx="1406">
                  <c:v>78.16</c:v>
                </c:pt>
                <c:pt idx="1407">
                  <c:v>79.37</c:v>
                </c:pt>
                <c:pt idx="1408">
                  <c:v>80.849999999999994</c:v>
                </c:pt>
                <c:pt idx="1409">
                  <c:v>86.3</c:v>
                </c:pt>
                <c:pt idx="1410">
                  <c:v>84.49</c:v>
                </c:pt>
                <c:pt idx="1411">
                  <c:v>79.98</c:v>
                </c:pt>
                <c:pt idx="1412">
                  <c:v>85.95</c:v>
                </c:pt>
                <c:pt idx="1413">
                  <c:v>84.91</c:v>
                </c:pt>
                <c:pt idx="1414">
                  <c:v>84.64</c:v>
                </c:pt>
                <c:pt idx="1415">
                  <c:v>82.68</c:v>
                </c:pt>
                <c:pt idx="1416">
                  <c:v>85.35</c:v>
                </c:pt>
                <c:pt idx="1417">
                  <c:v>86.84</c:v>
                </c:pt>
                <c:pt idx="1418">
                  <c:v>93.22</c:v>
                </c:pt>
                <c:pt idx="1419">
                  <c:v>94.93</c:v>
                </c:pt>
                <c:pt idx="1420">
                  <c:v>91.7</c:v>
                </c:pt>
                <c:pt idx="1421">
                  <c:v>93.22</c:v>
                </c:pt>
                <c:pt idx="1422">
                  <c:v>94.48</c:v>
                </c:pt>
                <c:pt idx="1423">
                  <c:v>102.25</c:v>
                </c:pt>
                <c:pt idx="1424">
                  <c:v>107.36</c:v>
                </c:pt>
                <c:pt idx="1425">
                  <c:v>99.23</c:v>
                </c:pt>
                <c:pt idx="1426">
                  <c:v>107.99</c:v>
                </c:pt>
                <c:pt idx="1427">
                  <c:v>109.72</c:v>
                </c:pt>
                <c:pt idx="1428">
                  <c:v>123.47</c:v>
                </c:pt>
                <c:pt idx="1429">
                  <c:v>108.62</c:v>
                </c:pt>
                <c:pt idx="1430">
                  <c:v>114.48</c:v>
                </c:pt>
                <c:pt idx="1431">
                  <c:v>118.32</c:v>
                </c:pt>
                <c:pt idx="1432">
                  <c:v>107.92</c:v>
                </c:pt>
                <c:pt idx="1433">
                  <c:v>109.24</c:v>
                </c:pt>
                <c:pt idx="1434">
                  <c:v>108.14</c:v>
                </c:pt>
                <c:pt idx="1435">
                  <c:v>111.87</c:v>
                </c:pt>
                <c:pt idx="1436">
                  <c:v>104.09</c:v>
                </c:pt>
                <c:pt idx="1437">
                  <c:v>106.27</c:v>
                </c:pt>
                <c:pt idx="1438">
                  <c:v>105.73</c:v>
                </c:pt>
                <c:pt idx="1439">
                  <c:v>113.5</c:v>
                </c:pt>
                <c:pt idx="1440">
                  <c:v>115.46</c:v>
                </c:pt>
                <c:pt idx="1441">
                  <c:v>106.35</c:v>
                </c:pt>
                <c:pt idx="1442">
                  <c:v>99.83</c:v>
                </c:pt>
                <c:pt idx="1443">
                  <c:v>92.91</c:v>
                </c:pt>
                <c:pt idx="1444">
                  <c:v>88.99</c:v>
                </c:pt>
                <c:pt idx="1445">
                  <c:v>87.16</c:v>
                </c:pt>
                <c:pt idx="1446">
                  <c:v>73.290000000000006</c:v>
                </c:pt>
                <c:pt idx="1447">
                  <c:v>74.08</c:v>
                </c:pt>
                <c:pt idx="1448">
                  <c:v>69.260000000000005</c:v>
                </c:pt>
                <c:pt idx="1449">
                  <c:v>73.209999999999994</c:v>
                </c:pt>
                <c:pt idx="1450">
                  <c:v>78.349999999999994</c:v>
                </c:pt>
                <c:pt idx="1451">
                  <c:v>77.25</c:v>
                </c:pt>
                <c:pt idx="1452">
                  <c:v>78.92</c:v>
                </c:pt>
                <c:pt idx="1453">
                  <c:v>78.459999999999994</c:v>
                </c:pt>
                <c:pt idx="1454">
                  <c:v>75.099999999999994</c:v>
                </c:pt>
                <c:pt idx="1455">
                  <c:v>73.58</c:v>
                </c:pt>
                <c:pt idx="1456">
                  <c:v>74.819999999999993</c:v>
                </c:pt>
                <c:pt idx="1457">
                  <c:v>75.849999999999994</c:v>
                </c:pt>
                <c:pt idx="1458">
                  <c:v>75.790000000000006</c:v>
                </c:pt>
                <c:pt idx="1459">
                  <c:v>71.88</c:v>
                </c:pt>
                <c:pt idx="1460">
                  <c:v>73.28</c:v>
                </c:pt>
                <c:pt idx="1461">
                  <c:v>68.31</c:v>
                </c:pt>
                <c:pt idx="1462">
                  <c:v>67.760000000000005</c:v>
                </c:pt>
                <c:pt idx="1463">
                  <c:v>70.75</c:v>
                </c:pt>
                <c:pt idx="1464">
                  <c:v>70.290000000000006</c:v>
                </c:pt>
                <c:pt idx="1465">
                  <c:v>70.430000000000007</c:v>
                </c:pt>
                <c:pt idx="1466">
                  <c:v>71.8</c:v>
                </c:pt>
                <c:pt idx="1467">
                  <c:v>71.989999999999995</c:v>
                </c:pt>
                <c:pt idx="1468">
                  <c:v>75.31</c:v>
                </c:pt>
                <c:pt idx="1469">
                  <c:v>73</c:v>
                </c:pt>
                <c:pt idx="1470">
                  <c:v>68.03</c:v>
                </c:pt>
                <c:pt idx="1471">
                  <c:v>66.53</c:v>
                </c:pt>
                <c:pt idx="1472">
                  <c:v>63.44</c:v>
                </c:pt>
                <c:pt idx="1473">
                  <c:v>61.95</c:v>
                </c:pt>
                <c:pt idx="1474">
                  <c:v>64.75</c:v>
                </c:pt>
                <c:pt idx="1475">
                  <c:v>68.33</c:v>
                </c:pt>
                <c:pt idx="1476">
                  <c:v>67.55</c:v>
                </c:pt>
                <c:pt idx="1477">
                  <c:v>56.49</c:v>
                </c:pt>
                <c:pt idx="1478">
                  <c:v>56.47</c:v>
                </c:pt>
                <c:pt idx="1479">
                  <c:v>55.6</c:v>
                </c:pt>
                <c:pt idx="1480">
                  <c:v>55.94</c:v>
                </c:pt>
                <c:pt idx="1481">
                  <c:v>58.4</c:v>
                </c:pt>
                <c:pt idx="1482">
                  <c:v>60.83</c:v>
                </c:pt>
                <c:pt idx="1483">
                  <c:v>59.14</c:v>
                </c:pt>
                <c:pt idx="1484">
                  <c:v>57.04</c:v>
                </c:pt>
                <c:pt idx="1485">
                  <c:v>61.36</c:v>
                </c:pt>
                <c:pt idx="1486">
                  <c:v>62.82</c:v>
                </c:pt>
                <c:pt idx="1487">
                  <c:v>61.71</c:v>
                </c:pt>
                <c:pt idx="1488">
                  <c:v>60.42</c:v>
                </c:pt>
                <c:pt idx="1489">
                  <c:v>60.95</c:v>
                </c:pt>
                <c:pt idx="1490">
                  <c:v>60.55</c:v>
                </c:pt>
                <c:pt idx="1491">
                  <c:v>55.9</c:v>
                </c:pt>
                <c:pt idx="1492">
                  <c:v>54.77</c:v>
                </c:pt>
                <c:pt idx="1493">
                  <c:v>54.49</c:v>
                </c:pt>
                <c:pt idx="1494">
                  <c:v>59.56</c:v>
                </c:pt>
                <c:pt idx="1495">
                  <c:v>59.34</c:v>
                </c:pt>
                <c:pt idx="1496">
                  <c:v>61.87</c:v>
                </c:pt>
                <c:pt idx="1497">
                  <c:v>61.86</c:v>
                </c:pt>
                <c:pt idx="1498">
                  <c:v>60.54</c:v>
                </c:pt>
                <c:pt idx="1499">
                  <c:v>64.260000000000005</c:v>
                </c:pt>
                <c:pt idx="1500">
                  <c:v>62.51</c:v>
                </c:pt>
                <c:pt idx="1501">
                  <c:v>66.02</c:v>
                </c:pt>
                <c:pt idx="1502">
                  <c:v>67</c:v>
                </c:pt>
                <c:pt idx="1503">
                  <c:v>70.930000000000007</c:v>
                </c:pt>
                <c:pt idx="1504">
                  <c:v>70.599999999999994</c:v>
                </c:pt>
                <c:pt idx="1505">
                  <c:v>74.209999999999994</c:v>
                </c:pt>
                <c:pt idx="1506">
                  <c:v>75.19</c:v>
                </c:pt>
                <c:pt idx="1507">
                  <c:v>79.63</c:v>
                </c:pt>
                <c:pt idx="1508">
                  <c:v>87.13</c:v>
                </c:pt>
                <c:pt idx="1509">
                  <c:v>87.7</c:v>
                </c:pt>
                <c:pt idx="1510">
                  <c:v>96.09</c:v>
                </c:pt>
                <c:pt idx="1511">
                  <c:v>105.9</c:v>
                </c:pt>
                <c:pt idx="1512">
                  <c:v>111.13</c:v>
                </c:pt>
                <c:pt idx="1513">
                  <c:v>117.84</c:v>
                </c:pt>
                <c:pt idx="1514">
                  <c:v>121.17</c:v>
                </c:pt>
                <c:pt idx="1515">
                  <c:v>119.45</c:v>
                </c:pt>
                <c:pt idx="1516">
                  <c:v>117.34</c:v>
                </c:pt>
                <c:pt idx="1517">
                  <c:v>115.84</c:v>
                </c:pt>
                <c:pt idx="1518">
                  <c:v>100.31</c:v>
                </c:pt>
                <c:pt idx="1519">
                  <c:v>102.28</c:v>
                </c:pt>
                <c:pt idx="1520">
                  <c:v>99.91</c:v>
                </c:pt>
                <c:pt idx="1521">
                  <c:v>104.44</c:v>
                </c:pt>
                <c:pt idx="1522">
                  <c:v>104.37</c:v>
                </c:pt>
                <c:pt idx="1523">
                  <c:v>102.08</c:v>
                </c:pt>
                <c:pt idx="1524">
                  <c:v>104.8</c:v>
                </c:pt>
                <c:pt idx="1525">
                  <c:v>97.62</c:v>
                </c:pt>
                <c:pt idx="1526">
                  <c:v>96.1</c:v>
                </c:pt>
                <c:pt idx="1527">
                  <c:v>93.03</c:v>
                </c:pt>
                <c:pt idx="1528">
                  <c:v>89.02</c:v>
                </c:pt>
                <c:pt idx="1529">
                  <c:v>85.55</c:v>
                </c:pt>
                <c:pt idx="1530">
                  <c:v>82.58</c:v>
                </c:pt>
                <c:pt idx="1531">
                  <c:v>83.37</c:v>
                </c:pt>
                <c:pt idx="1532">
                  <c:v>75.2</c:v>
                </c:pt>
                <c:pt idx="1533">
                  <c:v>80.59</c:v>
                </c:pt>
                <c:pt idx="1534">
                  <c:v>75.260000000000005</c:v>
                </c:pt>
                <c:pt idx="1535">
                  <c:v>71.040000000000006</c:v>
                </c:pt>
                <c:pt idx="1536">
                  <c:v>66.33</c:v>
                </c:pt>
                <c:pt idx="1537">
                  <c:v>62.77</c:v>
                </c:pt>
                <c:pt idx="1538">
                  <c:v>65.05</c:v>
                </c:pt>
                <c:pt idx="1539">
                  <c:v>62.53</c:v>
                </c:pt>
                <c:pt idx="1540">
                  <c:v>60.47</c:v>
                </c:pt>
                <c:pt idx="1541">
                  <c:v>61.42</c:v>
                </c:pt>
                <c:pt idx="1542">
                  <c:v>60.04</c:v>
                </c:pt>
                <c:pt idx="1543">
                  <c:v>59.54</c:v>
                </c:pt>
                <c:pt idx="1544">
                  <c:v>60.63</c:v>
                </c:pt>
                <c:pt idx="1545">
                  <c:v>60.33</c:v>
                </c:pt>
                <c:pt idx="1546">
                  <c:v>59.39</c:v>
                </c:pt>
                <c:pt idx="1547">
                  <c:v>56.27</c:v>
                </c:pt>
                <c:pt idx="1548">
                  <c:v>55.66</c:v>
                </c:pt>
                <c:pt idx="1549">
                  <c:v>63.15</c:v>
                </c:pt>
                <c:pt idx="1550">
                  <c:v>62.26</c:v>
                </c:pt>
                <c:pt idx="1551">
                  <c:v>63.71</c:v>
                </c:pt>
                <c:pt idx="1552">
                  <c:v>62.91</c:v>
                </c:pt>
                <c:pt idx="1553">
                  <c:v>70.489999999999995</c:v>
                </c:pt>
                <c:pt idx="1554">
                  <c:v>67.73</c:v>
                </c:pt>
                <c:pt idx="1555">
                  <c:v>67.25</c:v>
                </c:pt>
                <c:pt idx="1556">
                  <c:v>67.89</c:v>
                </c:pt>
                <c:pt idx="1557">
                  <c:v>67.7</c:v>
                </c:pt>
                <c:pt idx="1558">
                  <c:v>67.180000000000007</c:v>
                </c:pt>
                <c:pt idx="1559">
                  <c:v>68.75</c:v>
                </c:pt>
                <c:pt idx="1560">
                  <c:v>65.42</c:v>
                </c:pt>
                <c:pt idx="1561">
                  <c:v>66.33</c:v>
                </c:pt>
                <c:pt idx="1562">
                  <c:v>64.680000000000007</c:v>
                </c:pt>
                <c:pt idx="1563">
                  <c:v>63.71</c:v>
                </c:pt>
                <c:pt idx="1564">
                  <c:v>64.03</c:v>
                </c:pt>
                <c:pt idx="1565">
                  <c:v>65.56</c:v>
                </c:pt>
                <c:pt idx="1566">
                  <c:v>64.05</c:v>
                </c:pt>
                <c:pt idx="1567">
                  <c:v>64.849999999999994</c:v>
                </c:pt>
                <c:pt idx="1568">
                  <c:v>65.2</c:v>
                </c:pt>
                <c:pt idx="1569">
                  <c:v>64.02</c:v>
                </c:pt>
                <c:pt idx="1570">
                  <c:v>62.42</c:v>
                </c:pt>
                <c:pt idx="1571">
                  <c:v>63.16</c:v>
                </c:pt>
                <c:pt idx="1572">
                  <c:v>63.67</c:v>
                </c:pt>
                <c:pt idx="1573">
                  <c:v>61.68</c:v>
                </c:pt>
                <c:pt idx="1574">
                  <c:v>60.91</c:v>
                </c:pt>
                <c:pt idx="1575">
                  <c:v>60.44</c:v>
                </c:pt>
                <c:pt idx="1576">
                  <c:v>59.51</c:v>
                </c:pt>
                <c:pt idx="1577">
                  <c:v>55.36</c:v>
                </c:pt>
                <c:pt idx="1578">
                  <c:v>56.28</c:v>
                </c:pt>
                <c:pt idx="1579">
                  <c:v>51.81</c:v>
                </c:pt>
                <c:pt idx="1580">
                  <c:v>53.96</c:v>
                </c:pt>
                <c:pt idx="1581">
                  <c:v>54.47</c:v>
                </c:pt>
                <c:pt idx="1582">
                  <c:v>56.46</c:v>
                </c:pt>
                <c:pt idx="1583">
                  <c:v>55.59</c:v>
                </c:pt>
                <c:pt idx="1584">
                  <c:v>57.11</c:v>
                </c:pt>
                <c:pt idx="1585">
                  <c:v>55.93</c:v>
                </c:pt>
                <c:pt idx="1586">
                  <c:v>55.92</c:v>
                </c:pt>
                <c:pt idx="1587">
                  <c:v>55.02</c:v>
                </c:pt>
                <c:pt idx="1588">
                  <c:v>54.44</c:v>
                </c:pt>
                <c:pt idx="1589">
                  <c:v>50.41</c:v>
                </c:pt>
                <c:pt idx="1590">
                  <c:v>51.36</c:v>
                </c:pt>
                <c:pt idx="1591">
                  <c:v>48.13</c:v>
                </c:pt>
                <c:pt idx="1592">
                  <c:v>47.66</c:v>
                </c:pt>
                <c:pt idx="1593">
                  <c:v>48.71</c:v>
                </c:pt>
                <c:pt idx="1594">
                  <c:v>44.28</c:v>
                </c:pt>
                <c:pt idx="1595">
                  <c:v>43.74</c:v>
                </c:pt>
                <c:pt idx="1596">
                  <c:v>43.26</c:v>
                </c:pt>
                <c:pt idx="1597">
                  <c:v>43.5</c:v>
                </c:pt>
                <c:pt idx="1598">
                  <c:v>43.48</c:v>
                </c:pt>
                <c:pt idx="1599">
                  <c:v>42.62</c:v>
                </c:pt>
                <c:pt idx="1600">
                  <c:v>42.8</c:v>
                </c:pt>
                <c:pt idx="1601">
                  <c:v>39.840000000000003</c:v>
                </c:pt>
                <c:pt idx="1602">
                  <c:v>36.659999999999997</c:v>
                </c:pt>
                <c:pt idx="1603">
                  <c:v>40.06</c:v>
                </c:pt>
                <c:pt idx="1604">
                  <c:v>38.49</c:v>
                </c:pt>
                <c:pt idx="1605">
                  <c:v>38.53</c:v>
                </c:pt>
                <c:pt idx="1606">
                  <c:v>38.15</c:v>
                </c:pt>
                <c:pt idx="1607">
                  <c:v>39.75</c:v>
                </c:pt>
                <c:pt idx="1608">
                  <c:v>38.409999999999997</c:v>
                </c:pt>
                <c:pt idx="1609">
                  <c:v>38.36</c:v>
                </c:pt>
                <c:pt idx="1610">
                  <c:v>37.56</c:v>
                </c:pt>
                <c:pt idx="1611">
                  <c:v>37.729999999999997</c:v>
                </c:pt>
                <c:pt idx="1612">
                  <c:v>37.93</c:v>
                </c:pt>
                <c:pt idx="1613">
                  <c:v>38.46</c:v>
                </c:pt>
                <c:pt idx="1614">
                  <c:v>40.35</c:v>
                </c:pt>
                <c:pt idx="1615">
                  <c:v>39.47</c:v>
                </c:pt>
                <c:pt idx="1616">
                  <c:v>35.729999999999997</c:v>
                </c:pt>
                <c:pt idx="1617">
                  <c:v>36.17</c:v>
                </c:pt>
                <c:pt idx="1618">
                  <c:v>35.22</c:v>
                </c:pt>
                <c:pt idx="1619">
                  <c:v>37.25</c:v>
                </c:pt>
                <c:pt idx="1620">
                  <c:v>37.26</c:v>
                </c:pt>
                <c:pt idx="1621">
                  <c:v>37.5</c:v>
                </c:pt>
                <c:pt idx="1622">
                  <c:v>36.67</c:v>
                </c:pt>
                <c:pt idx="1623">
                  <c:v>36.32</c:v>
                </c:pt>
                <c:pt idx="1624">
                  <c:v>35.729999999999997</c:v>
                </c:pt>
                <c:pt idx="1625">
                  <c:v>35.01</c:v>
                </c:pt>
                <c:pt idx="1626">
                  <c:v>36.79</c:v>
                </c:pt>
                <c:pt idx="1627">
                  <c:v>36.15</c:v>
                </c:pt>
                <c:pt idx="1628">
                  <c:v>37.31</c:v>
                </c:pt>
                <c:pt idx="1629">
                  <c:v>36.479999999999997</c:v>
                </c:pt>
                <c:pt idx="1630">
                  <c:v>41.52</c:v>
                </c:pt>
                <c:pt idx="1631">
                  <c:v>42.33</c:v>
                </c:pt>
                <c:pt idx="1632">
                  <c:v>41.7</c:v>
                </c:pt>
                <c:pt idx="1633">
                  <c:v>43.06</c:v>
                </c:pt>
                <c:pt idx="1634">
                  <c:v>44.22</c:v>
                </c:pt>
                <c:pt idx="1635">
                  <c:v>42.44</c:v>
                </c:pt>
                <c:pt idx="1636">
                  <c:v>42.38</c:v>
                </c:pt>
                <c:pt idx="1637">
                  <c:v>43.13</c:v>
                </c:pt>
                <c:pt idx="1638">
                  <c:v>42.7</c:v>
                </c:pt>
                <c:pt idx="1639">
                  <c:v>41.39</c:v>
                </c:pt>
                <c:pt idx="1640">
                  <c:v>37.549999999999997</c:v>
                </c:pt>
                <c:pt idx="1641">
                  <c:v>36.82</c:v>
                </c:pt>
                <c:pt idx="1642">
                  <c:v>38.85</c:v>
                </c:pt>
                <c:pt idx="1643">
                  <c:v>35.369999999999997</c:v>
                </c:pt>
                <c:pt idx="1644">
                  <c:v>36.61</c:v>
                </c:pt>
                <c:pt idx="1645">
                  <c:v>36.1</c:v>
                </c:pt>
                <c:pt idx="1646">
                  <c:v>38.369999999999997</c:v>
                </c:pt>
                <c:pt idx="1647">
                  <c:v>37.39</c:v>
                </c:pt>
                <c:pt idx="1648">
                  <c:v>38.17</c:v>
                </c:pt>
                <c:pt idx="1649">
                  <c:v>39.159999999999997</c:v>
                </c:pt>
                <c:pt idx="1650">
                  <c:v>39.44</c:v>
                </c:pt>
                <c:pt idx="1651">
                  <c:v>39.21</c:v>
                </c:pt>
                <c:pt idx="1652">
                  <c:v>42.38</c:v>
                </c:pt>
                <c:pt idx="1653">
                  <c:v>49.26</c:v>
                </c:pt>
                <c:pt idx="1654">
                  <c:v>51.59</c:v>
                </c:pt>
                <c:pt idx="1655">
                  <c:v>51.56</c:v>
                </c:pt>
                <c:pt idx="1656">
                  <c:v>58.09</c:v>
                </c:pt>
                <c:pt idx="1657">
                  <c:v>56.7</c:v>
                </c:pt>
                <c:pt idx="1658">
                  <c:v>60.39</c:v>
                </c:pt>
                <c:pt idx="1659">
                  <c:v>67.510000000000005</c:v>
                </c:pt>
                <c:pt idx="1660">
                  <c:v>74.53</c:v>
                </c:pt>
                <c:pt idx="1661">
                  <c:v>79.28</c:v>
                </c:pt>
                <c:pt idx="1662">
                  <c:v>73.34</c:v>
                </c:pt>
                <c:pt idx="1663">
                  <c:v>71.77</c:v>
                </c:pt>
                <c:pt idx="1664">
                  <c:v>74.36</c:v>
                </c:pt>
                <c:pt idx="1665">
                  <c:v>78.319999999999993</c:v>
                </c:pt>
                <c:pt idx="1666">
                  <c:v>71.78</c:v>
                </c:pt>
                <c:pt idx="1667">
                  <c:v>71.319999999999993</c:v>
                </c:pt>
                <c:pt idx="1668">
                  <c:v>73.569999999999993</c:v>
                </c:pt>
                <c:pt idx="1669">
                  <c:v>72.58</c:v>
                </c:pt>
                <c:pt idx="1670">
                  <c:v>76.22</c:v>
                </c:pt>
                <c:pt idx="1671">
                  <c:v>73.73</c:v>
                </c:pt>
                <c:pt idx="1672">
                  <c:v>68.09</c:v>
                </c:pt>
                <c:pt idx="1673">
                  <c:v>62.04</c:v>
                </c:pt>
                <c:pt idx="1674">
                  <c:v>63.1</c:v>
                </c:pt>
                <c:pt idx="1675">
                  <c:v>63.04</c:v>
                </c:pt>
                <c:pt idx="1676">
                  <c:v>60.56</c:v>
                </c:pt>
                <c:pt idx="1677">
                  <c:v>55.3</c:v>
                </c:pt>
                <c:pt idx="1678">
                  <c:v>58.92</c:v>
                </c:pt>
                <c:pt idx="1679">
                  <c:v>56.91</c:v>
                </c:pt>
                <c:pt idx="1680">
                  <c:v>57.04</c:v>
                </c:pt>
                <c:pt idx="1681">
                  <c:v>57.96</c:v>
                </c:pt>
                <c:pt idx="1682">
                  <c:v>68.209999999999994</c:v>
                </c:pt>
                <c:pt idx="1683">
                  <c:v>65.56</c:v>
                </c:pt>
                <c:pt idx="1684">
                  <c:v>55.94</c:v>
                </c:pt>
                <c:pt idx="1685">
                  <c:v>56.48</c:v>
                </c:pt>
                <c:pt idx="1686">
                  <c:v>55.63</c:v>
                </c:pt>
                <c:pt idx="1687">
                  <c:v>62.98</c:v>
                </c:pt>
                <c:pt idx="1688">
                  <c:v>46.27</c:v>
                </c:pt>
                <c:pt idx="1689">
                  <c:v>55.7</c:v>
                </c:pt>
                <c:pt idx="1690">
                  <c:v>51.08</c:v>
                </c:pt>
                <c:pt idx="1691">
                  <c:v>57</c:v>
                </c:pt>
                <c:pt idx="1692">
                  <c:v>51.74</c:v>
                </c:pt>
                <c:pt idx="1693">
                  <c:v>56.42</c:v>
                </c:pt>
                <c:pt idx="1694">
                  <c:v>57.46</c:v>
                </c:pt>
                <c:pt idx="1695">
                  <c:v>69.72</c:v>
                </c:pt>
                <c:pt idx="1696">
                  <c:v>67.86</c:v>
                </c:pt>
                <c:pt idx="1697">
                  <c:v>67.11</c:v>
                </c:pt>
                <c:pt idx="1698">
                  <c:v>62.19</c:v>
                </c:pt>
                <c:pt idx="1699">
                  <c:v>69.319999999999993</c:v>
                </c:pt>
                <c:pt idx="1700">
                  <c:v>70.33</c:v>
                </c:pt>
                <c:pt idx="1701">
                  <c:v>63.29</c:v>
                </c:pt>
                <c:pt idx="1702">
                  <c:v>51.44</c:v>
                </c:pt>
                <c:pt idx="1703">
                  <c:v>48.06</c:v>
                </c:pt>
                <c:pt idx="1704">
                  <c:v>45.49</c:v>
                </c:pt>
                <c:pt idx="1705">
                  <c:v>40.380000000000003</c:v>
                </c:pt>
                <c:pt idx="1706">
                  <c:v>42.75</c:v>
                </c:pt>
                <c:pt idx="1707">
                  <c:v>40.01</c:v>
                </c:pt>
                <c:pt idx="1708">
                  <c:v>41.36</c:v>
                </c:pt>
                <c:pt idx="1709">
                  <c:v>42.4</c:v>
                </c:pt>
                <c:pt idx="1710">
                  <c:v>42.48</c:v>
                </c:pt>
                <c:pt idx="1711">
                  <c:v>40.19</c:v>
                </c:pt>
                <c:pt idx="1712">
                  <c:v>39.619999999999997</c:v>
                </c:pt>
                <c:pt idx="1713">
                  <c:v>47.39</c:v>
                </c:pt>
                <c:pt idx="1714">
                  <c:v>45.64</c:v>
                </c:pt>
                <c:pt idx="1715">
                  <c:v>47.85</c:v>
                </c:pt>
                <c:pt idx="1716">
                  <c:v>47.07</c:v>
                </c:pt>
                <c:pt idx="1717">
                  <c:v>44.02</c:v>
                </c:pt>
                <c:pt idx="1718">
                  <c:v>43.92</c:v>
                </c:pt>
                <c:pt idx="1719">
                  <c:v>43.7</c:v>
                </c:pt>
                <c:pt idx="1720">
                  <c:v>43.39</c:v>
                </c:pt>
                <c:pt idx="1721">
                  <c:v>43.95</c:v>
                </c:pt>
                <c:pt idx="1722">
                  <c:v>41.98</c:v>
                </c:pt>
                <c:pt idx="1723">
                  <c:v>47.91</c:v>
                </c:pt>
                <c:pt idx="1724">
                  <c:v>47.34</c:v>
                </c:pt>
                <c:pt idx="1725">
                  <c:v>52.04</c:v>
                </c:pt>
                <c:pt idx="1726">
                  <c:v>49.91</c:v>
                </c:pt>
                <c:pt idx="1727">
                  <c:v>47.25</c:v>
                </c:pt>
                <c:pt idx="1728">
                  <c:v>51.19</c:v>
                </c:pt>
                <c:pt idx="1729">
                  <c:v>55.02</c:v>
                </c:pt>
                <c:pt idx="1730">
                  <c:v>55.68</c:v>
                </c:pt>
                <c:pt idx="1731">
                  <c:v>56.29</c:v>
                </c:pt>
                <c:pt idx="1732">
                  <c:v>58.24</c:v>
                </c:pt>
                <c:pt idx="1733">
                  <c:v>59.58</c:v>
                </c:pt>
                <c:pt idx="1734">
                  <c:v>59.01</c:v>
                </c:pt>
                <c:pt idx="1735">
                  <c:v>63.58</c:v>
                </c:pt>
                <c:pt idx="1736">
                  <c:v>69.59</c:v>
                </c:pt>
                <c:pt idx="1737">
                  <c:v>71.45</c:v>
                </c:pt>
                <c:pt idx="1738">
                  <c:v>68.56</c:v>
                </c:pt>
                <c:pt idx="1739">
                  <c:v>74.12</c:v>
                </c:pt>
                <c:pt idx="1740">
                  <c:v>72.73</c:v>
                </c:pt>
                <c:pt idx="1741">
                  <c:v>71.73</c:v>
                </c:pt>
                <c:pt idx="1742">
                  <c:v>71.150000000000006</c:v>
                </c:pt>
                <c:pt idx="1743">
                  <c:v>73.56</c:v>
                </c:pt>
                <c:pt idx="1744">
                  <c:v>78.47</c:v>
                </c:pt>
                <c:pt idx="1745">
                  <c:v>78.17</c:v>
                </c:pt>
                <c:pt idx="1746">
                  <c:v>87.27</c:v>
                </c:pt>
                <c:pt idx="1747">
                  <c:v>78.38</c:v>
                </c:pt>
                <c:pt idx="1748">
                  <c:v>81.53</c:v>
                </c:pt>
                <c:pt idx="1749">
                  <c:v>87.7</c:v>
                </c:pt>
                <c:pt idx="1750">
                  <c:v>101.61</c:v>
                </c:pt>
                <c:pt idx="1751">
                  <c:v>108.29</c:v>
                </c:pt>
                <c:pt idx="1752">
                  <c:v>107.96</c:v>
                </c:pt>
                <c:pt idx="1753">
                  <c:v>115.83</c:v>
                </c:pt>
                <c:pt idx="1754">
                  <c:v>129.24</c:v>
                </c:pt>
                <c:pt idx="1755">
                  <c:v>139</c:v>
                </c:pt>
                <c:pt idx="1756">
                  <c:v>143.72</c:v>
                </c:pt>
                <c:pt idx="1757">
                  <c:v>150.28</c:v>
                </c:pt>
                <c:pt idx="1758">
                  <c:v>146.53</c:v>
                </c:pt>
                <c:pt idx="1759">
                  <c:v>153.46</c:v>
                </c:pt>
                <c:pt idx="1760">
                  <c:v>152.57</c:v>
                </c:pt>
                <c:pt idx="1761">
                  <c:v>151.91999999999999</c:v>
                </c:pt>
                <c:pt idx="1762">
                  <c:v>160.22</c:v>
                </c:pt>
                <c:pt idx="1763">
                  <c:v>162.47</c:v>
                </c:pt>
                <c:pt idx="1764">
                  <c:v>168.34</c:v>
                </c:pt>
                <c:pt idx="1765">
                  <c:v>178.98</c:v>
                </c:pt>
                <c:pt idx="1766">
                  <c:v>183.48</c:v>
                </c:pt>
                <c:pt idx="1767">
                  <c:v>202.64</c:v>
                </c:pt>
                <c:pt idx="1768">
                  <c:v>186.85</c:v>
                </c:pt>
                <c:pt idx="1769">
                  <c:v>206.38</c:v>
                </c:pt>
                <c:pt idx="1770">
                  <c:v>192</c:v>
                </c:pt>
                <c:pt idx="1771">
                  <c:v>192.19</c:v>
                </c:pt>
                <c:pt idx="1772">
                  <c:v>191.05</c:v>
                </c:pt>
                <c:pt idx="1773">
                  <c:v>194.13</c:v>
                </c:pt>
                <c:pt idx="1774">
                  <c:v>201.18</c:v>
                </c:pt>
                <c:pt idx="1775">
                  <c:v>203.8</c:v>
                </c:pt>
                <c:pt idx="1776">
                  <c:v>205.93</c:v>
                </c:pt>
                <c:pt idx="1777">
                  <c:v>276.14</c:v>
                </c:pt>
                <c:pt idx="1778">
                  <c:v>441.58</c:v>
                </c:pt>
                <c:pt idx="1779">
                  <c:v>408.82</c:v>
                </c:pt>
                <c:pt idx="1780">
                  <c:v>417.16</c:v>
                </c:pt>
                <c:pt idx="1781">
                  <c:v>418.16</c:v>
                </c:pt>
                <c:pt idx="1782">
                  <c:v>411.33</c:v>
                </c:pt>
                <c:pt idx="1783">
                  <c:v>410.96</c:v>
                </c:pt>
                <c:pt idx="1784">
                  <c:v>424.02</c:v>
                </c:pt>
                <c:pt idx="1785">
                  <c:v>421.3</c:v>
                </c:pt>
                <c:pt idx="1786">
                  <c:v>421.97</c:v>
                </c:pt>
                <c:pt idx="1787">
                  <c:v>412.29</c:v>
                </c:pt>
                <c:pt idx="1788">
                  <c:v>407.04</c:v>
                </c:pt>
                <c:pt idx="1789">
                  <c:v>404.99</c:v>
                </c:pt>
                <c:pt idx="1790">
                  <c:v>439.02</c:v>
                </c:pt>
                <c:pt idx="1791">
                  <c:v>365.09</c:v>
                </c:pt>
                <c:pt idx="1792">
                  <c:v>205.89</c:v>
                </c:pt>
                <c:pt idx="1793">
                  <c:v>203.77</c:v>
                </c:pt>
                <c:pt idx="1794">
                  <c:v>201.6</c:v>
                </c:pt>
                <c:pt idx="1795">
                  <c:v>199.03</c:v>
                </c:pt>
                <c:pt idx="1796">
                  <c:v>202.77</c:v>
                </c:pt>
                <c:pt idx="1797">
                  <c:v>210.58</c:v>
                </c:pt>
                <c:pt idx="1798">
                  <c:v>208.42</c:v>
                </c:pt>
                <c:pt idx="1799">
                  <c:v>218.84</c:v>
                </c:pt>
                <c:pt idx="1800">
                  <c:v>214.39</c:v>
                </c:pt>
                <c:pt idx="1801">
                  <c:v>213.18</c:v>
                </c:pt>
                <c:pt idx="1802">
                  <c:v>217.09</c:v>
                </c:pt>
                <c:pt idx="1803">
                  <c:v>215.64</c:v>
                </c:pt>
                <c:pt idx="1804">
                  <c:v>228.68</c:v>
                </c:pt>
                <c:pt idx="1805">
                  <c:v>226.77</c:v>
                </c:pt>
                <c:pt idx="1806">
                  <c:v>239.47</c:v>
                </c:pt>
                <c:pt idx="1807">
                  <c:v>234.86</c:v>
                </c:pt>
                <c:pt idx="1808">
                  <c:v>228.67</c:v>
                </c:pt>
                <c:pt idx="1809">
                  <c:v>226.57</c:v>
                </c:pt>
                <c:pt idx="1810">
                  <c:v>235.88</c:v>
                </c:pt>
                <c:pt idx="1811">
                  <c:v>226.74</c:v>
                </c:pt>
                <c:pt idx="1812">
                  <c:v>233.29</c:v>
                </c:pt>
                <c:pt idx="1813">
                  <c:v>236.89</c:v>
                </c:pt>
                <c:pt idx="1814">
                  <c:v>237.39</c:v>
                </c:pt>
                <c:pt idx="1815">
                  <c:v>241.94</c:v>
                </c:pt>
                <c:pt idx="1816">
                  <c:v>255.99</c:v>
                </c:pt>
                <c:pt idx="1817">
                  <c:v>271.12</c:v>
                </c:pt>
                <c:pt idx="1818">
                  <c:v>278.18</c:v>
                </c:pt>
                <c:pt idx="1819">
                  <c:v>300.92</c:v>
                </c:pt>
                <c:pt idx="1820">
                  <c:v>335.98</c:v>
                </c:pt>
                <c:pt idx="1821">
                  <c:v>369.24</c:v>
                </c:pt>
                <c:pt idx="1822">
                  <c:v>394.46</c:v>
                </c:pt>
                <c:pt idx="1823">
                  <c:v>451.12</c:v>
                </c:pt>
                <c:pt idx="1824">
                  <c:v>489.42</c:v>
                </c:pt>
                <c:pt idx="1825">
                  <c:v>520.54</c:v>
                </c:pt>
                <c:pt idx="1826">
                  <c:v>521.29999999999995</c:v>
                </c:pt>
                <c:pt idx="1827">
                  <c:v>528.25</c:v>
                </c:pt>
                <c:pt idx="1828">
                  <c:v>572.92999999999995</c:v>
                </c:pt>
                <c:pt idx="1829">
                  <c:v>600.65</c:v>
                </c:pt>
                <c:pt idx="1830">
                  <c:v>680.45</c:v>
                </c:pt>
                <c:pt idx="1831">
                  <c:v>653.36</c:v>
                </c:pt>
                <c:pt idx="1832">
                  <c:v>669.71</c:v>
                </c:pt>
                <c:pt idx="1833">
                  <c:v>666.64</c:v>
                </c:pt>
                <c:pt idx="1834">
                  <c:v>665.71</c:v>
                </c:pt>
                <c:pt idx="1835">
                  <c:v>656.79</c:v>
                </c:pt>
                <c:pt idx="1836">
                  <c:v>621.53</c:v>
                </c:pt>
                <c:pt idx="1837">
                  <c:v>662.67</c:v>
                </c:pt>
                <c:pt idx="1838">
                  <c:v>657.98</c:v>
                </c:pt>
                <c:pt idx="1839">
                  <c:v>704.11</c:v>
                </c:pt>
                <c:pt idx="1840">
                  <c:v>760.49</c:v>
                </c:pt>
                <c:pt idx="1841">
                  <c:v>902.37</c:v>
                </c:pt>
                <c:pt idx="1842">
                  <c:v>1089.57</c:v>
                </c:pt>
                <c:pt idx="1843">
                  <c:v>1164.6400000000001</c:v>
                </c:pt>
                <c:pt idx="1844">
                  <c:v>1168.6099999999999</c:v>
                </c:pt>
                <c:pt idx="1845">
                  <c:v>1204.43</c:v>
                </c:pt>
                <c:pt idx="1846">
                  <c:v>1244.56</c:v>
                </c:pt>
                <c:pt idx="1847">
                  <c:v>1281.69</c:v>
                </c:pt>
                <c:pt idx="1848">
                  <c:v>1274.7</c:v>
                </c:pt>
                <c:pt idx="1849">
                  <c:v>1355.08</c:v>
                </c:pt>
                <c:pt idx="1850">
                  <c:v>1290.74</c:v>
                </c:pt>
                <c:pt idx="1851">
                  <c:v>1325.43</c:v>
                </c:pt>
                <c:pt idx="1852">
                  <c:v>1290.68</c:v>
                </c:pt>
                <c:pt idx="1853">
                  <c:v>1338.06</c:v>
                </c:pt>
                <c:pt idx="1854">
                  <c:v>1175.4000000000001</c:v>
                </c:pt>
                <c:pt idx="1855">
                  <c:v>1078.4100000000001</c:v>
                </c:pt>
                <c:pt idx="1856">
                  <c:v>1000.18</c:v>
                </c:pt>
                <c:pt idx="1857">
                  <c:v>1014.73</c:v>
                </c:pt>
                <c:pt idx="1858">
                  <c:v>1095.71</c:v>
                </c:pt>
                <c:pt idx="1859">
                  <c:v>1269.52</c:v>
                </c:pt>
                <c:pt idx="1860">
                  <c:v>1443.41</c:v>
                </c:pt>
                <c:pt idx="1861">
                  <c:v>1847.52</c:v>
                </c:pt>
                <c:pt idx="1862">
                  <c:v>1908.55</c:v>
                </c:pt>
                <c:pt idx="1863">
                  <c:v>1704.19</c:v>
                </c:pt>
                <c:pt idx="1864">
                  <c:v>1828.19</c:v>
                </c:pt>
                <c:pt idx="1865">
                  <c:v>1610.15</c:v>
                </c:pt>
                <c:pt idx="1866">
                  <c:v>1702.85</c:v>
                </c:pt>
                <c:pt idx="1867">
                  <c:v>1707.56</c:v>
                </c:pt>
                <c:pt idx="1868">
                  <c:v>1641.32</c:v>
                </c:pt>
                <c:pt idx="1869">
                  <c:v>1760.49</c:v>
                </c:pt>
                <c:pt idx="1870">
                  <c:v>1870.06</c:v>
                </c:pt>
                <c:pt idx="1871">
                  <c:v>1909.17</c:v>
                </c:pt>
                <c:pt idx="1872">
                  <c:v>1915.36</c:v>
                </c:pt>
                <c:pt idx="1873">
                  <c:v>1793.3</c:v>
                </c:pt>
                <c:pt idx="1874">
                  <c:v>1734.03</c:v>
                </c:pt>
                <c:pt idx="1875">
                  <c:v>1479.95</c:v>
                </c:pt>
                <c:pt idx="1876">
                  <c:v>1491.42</c:v>
                </c:pt>
                <c:pt idx="1877">
                  <c:v>1654.98</c:v>
                </c:pt>
                <c:pt idx="1878">
                  <c:v>1562.93</c:v>
                </c:pt>
                <c:pt idx="1879">
                  <c:v>1574.75</c:v>
                </c:pt>
                <c:pt idx="1880">
                  <c:v>1550.08</c:v>
                </c:pt>
                <c:pt idx="1881">
                  <c:v>1453.4</c:v>
                </c:pt>
                <c:pt idx="1882">
                  <c:v>1478.81</c:v>
                </c:pt>
                <c:pt idx="1883">
                  <c:v>1339.97</c:v>
                </c:pt>
                <c:pt idx="1884">
                  <c:v>1435.17</c:v>
                </c:pt>
                <c:pt idx="1885">
                  <c:v>1431.12</c:v>
                </c:pt>
                <c:pt idx="1886">
                  <c:v>1416.06</c:v>
                </c:pt>
                <c:pt idx="1887">
                  <c:v>1395.68</c:v>
                </c:pt>
                <c:pt idx="1888">
                  <c:v>1356.62</c:v>
                </c:pt>
                <c:pt idx="1889">
                  <c:v>1355.22</c:v>
                </c:pt>
                <c:pt idx="1890">
                  <c:v>1172.51</c:v>
                </c:pt>
                <c:pt idx="1891">
                  <c:v>1018.74</c:v>
                </c:pt>
                <c:pt idx="1892">
                  <c:v>942.77</c:v>
                </c:pt>
                <c:pt idx="1893">
                  <c:v>911.18</c:v>
                </c:pt>
                <c:pt idx="1894">
                  <c:v>879.05</c:v>
                </c:pt>
                <c:pt idx="1895">
                  <c:v>861.15</c:v>
                </c:pt>
                <c:pt idx="1896">
                  <c:v>803.16</c:v>
                </c:pt>
                <c:pt idx="1897">
                  <c:v>790.63</c:v>
                </c:pt>
                <c:pt idx="1898">
                  <c:v>793.52</c:v>
                </c:pt>
                <c:pt idx="1899">
                  <c:v>818.03</c:v>
                </c:pt>
                <c:pt idx="1900">
                  <c:v>804.97</c:v>
                </c:pt>
                <c:pt idx="1901">
                  <c:v>786.4</c:v>
                </c:pt>
                <c:pt idx="1902">
                  <c:v>759.41</c:v>
                </c:pt>
                <c:pt idx="1903">
                  <c:v>721.82</c:v>
                </c:pt>
                <c:pt idx="1904">
                  <c:v>700.09</c:v>
                </c:pt>
                <c:pt idx="1905">
                  <c:v>680.59</c:v>
                </c:pt>
                <c:pt idx="1906">
                  <c:v>633.27</c:v>
                </c:pt>
                <c:pt idx="1907">
                  <c:v>612.91999999999996</c:v>
                </c:pt>
                <c:pt idx="1908">
                  <c:v>611.96</c:v>
                </c:pt>
                <c:pt idx="1909">
                  <c:v>578.41999999999996</c:v>
                </c:pt>
                <c:pt idx="1910">
                  <c:v>553.04999999999995</c:v>
                </c:pt>
                <c:pt idx="1911">
                  <c:v>579.44000000000005</c:v>
                </c:pt>
                <c:pt idx="1912">
                  <c:v>593.29</c:v>
                </c:pt>
                <c:pt idx="1913">
                  <c:v>567.73</c:v>
                </c:pt>
                <c:pt idx="1914">
                  <c:v>561.80999999999995</c:v>
                </c:pt>
                <c:pt idx="1915">
                  <c:v>533.66999999999996</c:v>
                </c:pt>
                <c:pt idx="1916">
                  <c:v>499.33</c:v>
                </c:pt>
                <c:pt idx="1917">
                  <c:v>504.16</c:v>
                </c:pt>
                <c:pt idx="1918">
                  <c:v>485.29</c:v>
                </c:pt>
                <c:pt idx="1919">
                  <c:v>476.3</c:v>
                </c:pt>
                <c:pt idx="1920">
                  <c:v>477.24</c:v>
                </c:pt>
                <c:pt idx="1921">
                  <c:v>480.58</c:v>
                </c:pt>
                <c:pt idx="1922">
                  <c:v>495.19</c:v>
                </c:pt>
                <c:pt idx="1923">
                  <c:v>468.85</c:v>
                </c:pt>
                <c:pt idx="1924">
                  <c:v>448.01</c:v>
                </c:pt>
                <c:pt idx="1925">
                  <c:v>456.84</c:v>
                </c:pt>
                <c:pt idx="1926">
                  <c:v>472.52</c:v>
                </c:pt>
                <c:pt idx="1927">
                  <c:v>537.41999999999996</c:v>
                </c:pt>
                <c:pt idx="1928">
                  <c:v>512.17999999999995</c:v>
                </c:pt>
                <c:pt idx="1929">
                  <c:v>524.92999999999995</c:v>
                </c:pt>
                <c:pt idx="1930">
                  <c:v>512.11</c:v>
                </c:pt>
                <c:pt idx="1931">
                  <c:v>510.62</c:v>
                </c:pt>
                <c:pt idx="1932">
                  <c:v>514.04</c:v>
                </c:pt>
                <c:pt idx="1933">
                  <c:v>513.37</c:v>
                </c:pt>
                <c:pt idx="1934">
                  <c:v>514.34</c:v>
                </c:pt>
                <c:pt idx="1935">
                  <c:v>511.35</c:v>
                </c:pt>
                <c:pt idx="1936">
                  <c:v>484.29</c:v>
                </c:pt>
                <c:pt idx="1937">
                  <c:v>521.1</c:v>
                </c:pt>
                <c:pt idx="1938">
                  <c:v>579.64</c:v>
                </c:pt>
                <c:pt idx="1939">
                  <c:v>576.14</c:v>
                </c:pt>
                <c:pt idx="1940">
                  <c:v>566.41</c:v>
                </c:pt>
                <c:pt idx="1941">
                  <c:v>624.66</c:v>
                </c:pt>
                <c:pt idx="1942">
                  <c:v>700.82</c:v>
                </c:pt>
                <c:pt idx="1943">
                  <c:v>753.37</c:v>
                </c:pt>
                <c:pt idx="1944">
                  <c:v>858.04</c:v>
                </c:pt>
                <c:pt idx="1945">
                  <c:v>866.72</c:v>
                </c:pt>
                <c:pt idx="1946">
                  <c:v>892.16</c:v>
                </c:pt>
                <c:pt idx="1947">
                  <c:v>806.31</c:v>
                </c:pt>
                <c:pt idx="1948">
                  <c:v>803.83</c:v>
                </c:pt>
                <c:pt idx="1949">
                  <c:v>832.47</c:v>
                </c:pt>
                <c:pt idx="1950">
                  <c:v>921.56</c:v>
                </c:pt>
                <c:pt idx="1951">
                  <c:v>996.68</c:v>
                </c:pt>
                <c:pt idx="1952">
                  <c:v>906.09</c:v>
                </c:pt>
                <c:pt idx="1953">
                  <c:v>924.53</c:v>
                </c:pt>
                <c:pt idx="1954">
                  <c:v>938.7</c:v>
                </c:pt>
                <c:pt idx="1955">
                  <c:v>838.6</c:v>
                </c:pt>
                <c:pt idx="1956">
                  <c:v>857.5</c:v>
                </c:pt>
                <c:pt idx="1957">
                  <c:v>835.38</c:v>
                </c:pt>
                <c:pt idx="1958">
                  <c:v>792</c:v>
                </c:pt>
                <c:pt idx="1959">
                  <c:v>743.35</c:v>
                </c:pt>
                <c:pt idx="1960">
                  <c:v>689.4</c:v>
                </c:pt>
                <c:pt idx="1961">
                  <c:v>698.5</c:v>
                </c:pt>
                <c:pt idx="1962">
                  <c:v>680.87</c:v>
                </c:pt>
                <c:pt idx="1963">
                  <c:v>722.63</c:v>
                </c:pt>
                <c:pt idx="1964">
                  <c:v>735.99</c:v>
                </c:pt>
                <c:pt idx="1965">
                  <c:v>732.29</c:v>
                </c:pt>
                <c:pt idx="1966">
                  <c:v>775.86</c:v>
                </c:pt>
                <c:pt idx="1967">
                  <c:v>931.85</c:v>
                </c:pt>
                <c:pt idx="1968">
                  <c:v>962.44</c:v>
                </c:pt>
                <c:pt idx="1969">
                  <c:v>1013.92</c:v>
                </c:pt>
                <c:pt idx="1970">
                  <c:v>1030.8800000000001</c:v>
                </c:pt>
                <c:pt idx="1971">
                  <c:v>1027.05</c:v>
                </c:pt>
                <c:pt idx="1972">
                  <c:v>985.34</c:v>
                </c:pt>
                <c:pt idx="1973">
                  <c:v>1072.9000000000001</c:v>
                </c:pt>
                <c:pt idx="1974">
                  <c:v>1017.71</c:v>
                </c:pt>
                <c:pt idx="1975">
                  <c:v>1108.3699999999999</c:v>
                </c:pt>
                <c:pt idx="1976">
                  <c:v>1147.1400000000001</c:v>
                </c:pt>
                <c:pt idx="1977">
                  <c:v>1224.21</c:v>
                </c:pt>
                <c:pt idx="1978">
                  <c:v>1382.43</c:v>
                </c:pt>
                <c:pt idx="1979">
                  <c:v>1469.93</c:v>
                </c:pt>
                <c:pt idx="1980">
                  <c:v>1526.41</c:v>
                </c:pt>
                <c:pt idx="1981">
                  <c:v>1514.13</c:v>
                </c:pt>
                <c:pt idx="1982">
                  <c:v>1467.16</c:v>
                </c:pt>
                <c:pt idx="1983">
                  <c:v>1495.79</c:v>
                </c:pt>
                <c:pt idx="1984">
                  <c:v>1761.67</c:v>
                </c:pt>
                <c:pt idx="1985">
                  <c:v>2511.84</c:v>
                </c:pt>
                <c:pt idx="1986">
                  <c:v>2785.48</c:v>
                </c:pt>
                <c:pt idx="1987">
                  <c:v>2999.62</c:v>
                </c:pt>
                <c:pt idx="1988">
                  <c:v>3372.59</c:v>
                </c:pt>
                <c:pt idx="1989">
                  <c:v>3473.24</c:v>
                </c:pt>
                <c:pt idx="1990">
                  <c:v>3556.96</c:v>
                </c:pt>
                <c:pt idx="1991">
                  <c:v>3694.13</c:v>
                </c:pt>
                <c:pt idx="1992">
                  <c:v>3828.39</c:v>
                </c:pt>
                <c:pt idx="1993">
                  <c:v>3293.53</c:v>
                </c:pt>
                <c:pt idx="1994">
                  <c:v>3103.44</c:v>
                </c:pt>
                <c:pt idx="1995">
                  <c:v>3380.43</c:v>
                </c:pt>
                <c:pt idx="1996">
                  <c:v>3718.66</c:v>
                </c:pt>
                <c:pt idx="1997">
                  <c:v>3486.56</c:v>
                </c:pt>
                <c:pt idx="1998">
                  <c:v>3394.76</c:v>
                </c:pt>
                <c:pt idx="1999">
                  <c:v>3088.96</c:v>
                </c:pt>
                <c:pt idx="2000">
                  <c:v>3086.54</c:v>
                </c:pt>
                <c:pt idx="2001">
                  <c:v>3170.26</c:v>
                </c:pt>
                <c:pt idx="2002">
                  <c:v>3233.56</c:v>
                </c:pt>
                <c:pt idx="2003">
                  <c:v>2587.37</c:v>
                </c:pt>
                <c:pt idx="2004">
                  <c:v>2830.32</c:v>
                </c:pt>
                <c:pt idx="2005">
                  <c:v>2803.11</c:v>
                </c:pt>
                <c:pt idx="2006">
                  <c:v>2895.64</c:v>
                </c:pt>
                <c:pt idx="2007">
                  <c:v>2736.63</c:v>
                </c:pt>
                <c:pt idx="2008">
                  <c:v>2905.11</c:v>
                </c:pt>
                <c:pt idx="2009">
                  <c:v>2680.34</c:v>
                </c:pt>
                <c:pt idx="2010">
                  <c:v>2970.55</c:v>
                </c:pt>
                <c:pt idx="2011">
                  <c:v>3214.09</c:v>
                </c:pt>
                <c:pt idx="2012">
                  <c:v>3267.66</c:v>
                </c:pt>
                <c:pt idx="2013">
                  <c:v>3230.17</c:v>
                </c:pt>
                <c:pt idx="2014">
                  <c:v>3653.26</c:v>
                </c:pt>
                <c:pt idx="2015">
                  <c:v>4252.54</c:v>
                </c:pt>
                <c:pt idx="2016">
                  <c:v>4966.4799999999996</c:v>
                </c:pt>
                <c:pt idx="2017">
                  <c:v>5081.97</c:v>
                </c:pt>
                <c:pt idx="2018">
                  <c:v>5731.98</c:v>
                </c:pt>
                <c:pt idx="2019">
                  <c:v>5804.1</c:v>
                </c:pt>
                <c:pt idx="2020">
                  <c:v>5827.82</c:v>
                </c:pt>
                <c:pt idx="2021">
                  <c:v>6816.15</c:v>
                </c:pt>
                <c:pt idx="2022">
                  <c:v>7215.78</c:v>
                </c:pt>
                <c:pt idx="2023">
                  <c:v>7345.79</c:v>
                </c:pt>
                <c:pt idx="2024">
                  <c:v>7647.87</c:v>
                </c:pt>
                <c:pt idx="2025">
                  <c:v>8113.7</c:v>
                </c:pt>
                <c:pt idx="2026">
                  <c:v>8062.48</c:v>
                </c:pt>
                <c:pt idx="2027">
                  <c:v>8055.8</c:v>
                </c:pt>
                <c:pt idx="2028">
                  <c:v>7921.7</c:v>
                </c:pt>
                <c:pt idx="2029">
                  <c:v>7961.07</c:v>
                </c:pt>
                <c:pt idx="2030">
                  <c:v>8123.29</c:v>
                </c:pt>
                <c:pt idx="2031">
                  <c:v>8287.7099999999991</c:v>
                </c:pt>
                <c:pt idx="2032">
                  <c:v>8409.2000000000007</c:v>
                </c:pt>
                <c:pt idx="2033">
                  <c:v>8182.09</c:v>
                </c:pt>
                <c:pt idx="2034">
                  <c:v>8503.2000000000007</c:v>
                </c:pt>
                <c:pt idx="2035">
                  <c:v>8222.1200000000008</c:v>
                </c:pt>
                <c:pt idx="2036">
                  <c:v>7286.09</c:v>
                </c:pt>
                <c:pt idx="2037">
                  <c:v>7471.34</c:v>
                </c:pt>
                <c:pt idx="2038">
                  <c:v>6746.5</c:v>
                </c:pt>
                <c:pt idx="2039">
                  <c:v>6409.92</c:v>
                </c:pt>
                <c:pt idx="2040">
                  <c:v>6409.81</c:v>
                </c:pt>
                <c:pt idx="2041">
                  <c:v>6111.46</c:v>
                </c:pt>
                <c:pt idx="2042">
                  <c:v>6612.79</c:v>
                </c:pt>
                <c:pt idx="2043">
                  <c:v>6140.49</c:v>
                </c:pt>
                <c:pt idx="2044">
                  <c:v>6284.81</c:v>
                </c:pt>
                <c:pt idx="2045">
                  <c:v>6086.55</c:v>
                </c:pt>
                <c:pt idx="2046">
                  <c:v>5779.06</c:v>
                </c:pt>
                <c:pt idx="2047">
                  <c:v>6207.11</c:v>
                </c:pt>
                <c:pt idx="2048">
                  <c:v>6147.31</c:v>
                </c:pt>
                <c:pt idx="2049">
                  <c:v>5777.43</c:v>
                </c:pt>
                <c:pt idx="2050">
                  <c:v>5678.57</c:v>
                </c:pt>
                <c:pt idx="2051">
                  <c:v>5257.31</c:v>
                </c:pt>
                <c:pt idx="2052">
                  <c:v>5463.89</c:v>
                </c:pt>
                <c:pt idx="2053">
                  <c:v>5390.35</c:v>
                </c:pt>
                <c:pt idx="2054">
                  <c:v>5898.46</c:v>
                </c:pt>
                <c:pt idx="2055">
                  <c:v>5977.77</c:v>
                </c:pt>
                <c:pt idx="2056">
                  <c:v>5972.16</c:v>
                </c:pt>
                <c:pt idx="2057">
                  <c:v>6236.72</c:v>
                </c:pt>
                <c:pt idx="2058">
                  <c:v>6464.62</c:v>
                </c:pt>
                <c:pt idx="2059">
                  <c:v>6360.97</c:v>
                </c:pt>
                <c:pt idx="2060">
                  <c:v>6601.98</c:v>
                </c:pt>
                <c:pt idx="2061">
                  <c:v>6573.84</c:v>
                </c:pt>
                <c:pt idx="2062">
                  <c:v>6676.08</c:v>
                </c:pt>
                <c:pt idx="2063">
                  <c:v>6377.89</c:v>
                </c:pt>
                <c:pt idx="2064">
                  <c:v>6452.16</c:v>
                </c:pt>
                <c:pt idx="2065">
                  <c:v>6211.69</c:v>
                </c:pt>
                <c:pt idx="2066">
                  <c:v>6159.14</c:v>
                </c:pt>
                <c:pt idx="2067">
                  <c:v>6479.93</c:v>
                </c:pt>
                <c:pt idx="2068">
                  <c:v>6453.27</c:v>
                </c:pt>
                <c:pt idx="2069">
                  <c:v>6224.32</c:v>
                </c:pt>
                <c:pt idx="2070">
                  <c:v>6692.68</c:v>
                </c:pt>
                <c:pt idx="2071">
                  <c:v>6806.58</c:v>
                </c:pt>
                <c:pt idx="2072">
                  <c:v>7139.62</c:v>
                </c:pt>
                <c:pt idx="2073">
                  <c:v>7410.6</c:v>
                </c:pt>
                <c:pt idx="2074">
                  <c:v>8036.46</c:v>
                </c:pt>
                <c:pt idx="2075">
                  <c:v>7471.42</c:v>
                </c:pt>
                <c:pt idx="2076">
                  <c:v>7633.98</c:v>
                </c:pt>
                <c:pt idx="2077">
                  <c:v>7722.87</c:v>
                </c:pt>
                <c:pt idx="2078">
                  <c:v>7614.41</c:v>
                </c:pt>
                <c:pt idx="2079">
                  <c:v>6908.29</c:v>
                </c:pt>
                <c:pt idx="2080">
                  <c:v>7203.93</c:v>
                </c:pt>
                <c:pt idx="2081">
                  <c:v>7113.51</c:v>
                </c:pt>
                <c:pt idx="2082">
                  <c:v>7190.65</c:v>
                </c:pt>
                <c:pt idx="2083">
                  <c:v>7103.88</c:v>
                </c:pt>
                <c:pt idx="2084">
                  <c:v>6915.41</c:v>
                </c:pt>
                <c:pt idx="2085">
                  <c:v>7176.44</c:v>
                </c:pt>
                <c:pt idx="2086">
                  <c:v>7190.92</c:v>
                </c:pt>
                <c:pt idx="2087">
                  <c:v>7441.22</c:v>
                </c:pt>
                <c:pt idx="2088">
                  <c:v>7161.05</c:v>
                </c:pt>
                <c:pt idx="2089">
                  <c:v>7092.99</c:v>
                </c:pt>
                <c:pt idx="2090">
                  <c:v>7069.32</c:v>
                </c:pt>
                <c:pt idx="2091">
                  <c:v>7220.98</c:v>
                </c:pt>
                <c:pt idx="2092">
                  <c:v>7848.82</c:v>
                </c:pt>
                <c:pt idx="2093">
                  <c:v>7994.61</c:v>
                </c:pt>
                <c:pt idx="2094">
                  <c:v>8144.56</c:v>
                </c:pt>
                <c:pt idx="2095">
                  <c:v>7843.45</c:v>
                </c:pt>
                <c:pt idx="2096">
                  <c:v>7318.13</c:v>
                </c:pt>
                <c:pt idx="2097">
                  <c:v>7444.21</c:v>
                </c:pt>
                <c:pt idx="2098">
                  <c:v>7902.28</c:v>
                </c:pt>
                <c:pt idx="2099">
                  <c:v>8073.22</c:v>
                </c:pt>
                <c:pt idx="2100">
                  <c:v>8131.97</c:v>
                </c:pt>
                <c:pt idx="2101">
                  <c:v>7582.67</c:v>
                </c:pt>
                <c:pt idx="2102">
                  <c:v>7247.35</c:v>
                </c:pt>
                <c:pt idx="2103">
                  <c:v>7084.49</c:v>
                </c:pt>
                <c:pt idx="2104">
                  <c:v>6477.48</c:v>
                </c:pt>
                <c:pt idx="2105">
                  <c:v>6423.38</c:v>
                </c:pt>
                <c:pt idx="2106">
                  <c:v>5464.69</c:v>
                </c:pt>
                <c:pt idx="2107">
                  <c:v>5543.46</c:v>
                </c:pt>
                <c:pt idx="2108">
                  <c:v>5163.25</c:v>
                </c:pt>
                <c:pt idx="2109">
                  <c:v>5553.47</c:v>
                </c:pt>
                <c:pt idx="2110">
                  <c:v>6696.12</c:v>
                </c:pt>
                <c:pt idx="2111">
                  <c:v>7793.35</c:v>
                </c:pt>
                <c:pt idx="2112">
                  <c:v>9208.65</c:v>
                </c:pt>
                <c:pt idx="2113">
                  <c:v>11180.18</c:v>
                </c:pt>
                <c:pt idx="2114">
                  <c:v>10867.97</c:v>
                </c:pt>
                <c:pt idx="2115">
                  <c:v>10966.62</c:v>
                </c:pt>
                <c:pt idx="2116">
                  <c:v>12297.25</c:v>
                </c:pt>
                <c:pt idx="2117">
                  <c:v>11143.82</c:v>
                </c:pt>
                <c:pt idx="2118">
                  <c:v>11190.08</c:v>
                </c:pt>
                <c:pt idx="2119">
                  <c:v>10314.780000000001</c:v>
                </c:pt>
                <c:pt idx="2120">
                  <c:v>11890.02</c:v>
                </c:pt>
                <c:pt idx="2121">
                  <c:v>8802.2000000000007</c:v>
                </c:pt>
                <c:pt idx="2122">
                  <c:v>10190.52</c:v>
                </c:pt>
                <c:pt idx="2123">
                  <c:v>8628.18</c:v>
                </c:pt>
                <c:pt idx="2124">
                  <c:v>8144.03</c:v>
                </c:pt>
                <c:pt idx="2125">
                  <c:v>6988.96</c:v>
                </c:pt>
                <c:pt idx="2126">
                  <c:v>7732.06</c:v>
                </c:pt>
                <c:pt idx="2127">
                  <c:v>6870.91</c:v>
                </c:pt>
                <c:pt idx="2128">
                  <c:v>6704.54</c:v>
                </c:pt>
                <c:pt idx="2129">
                  <c:v>5927.97</c:v>
                </c:pt>
                <c:pt idx="2130">
                  <c:v>5002.66</c:v>
                </c:pt>
                <c:pt idx="2131">
                  <c:v>4537.45</c:v>
                </c:pt>
                <c:pt idx="2132">
                  <c:v>4496.13</c:v>
                </c:pt>
                <c:pt idx="2133">
                  <c:v>4913.1099999999997</c:v>
                </c:pt>
                <c:pt idx="2134">
                  <c:v>3725.41</c:v>
                </c:pt>
                <c:pt idx="2135">
                  <c:v>3376.26</c:v>
                </c:pt>
                <c:pt idx="2136">
                  <c:v>3166.8</c:v>
                </c:pt>
                <c:pt idx="2137">
                  <c:v>2797.19</c:v>
                </c:pt>
                <c:pt idx="2138">
                  <c:v>2187.0100000000002</c:v>
                </c:pt>
                <c:pt idx="2139">
                  <c:v>2072.4499999999998</c:v>
                </c:pt>
                <c:pt idx="2140">
                  <c:v>1927.09</c:v>
                </c:pt>
                <c:pt idx="2141">
                  <c:v>1738.77</c:v>
                </c:pt>
                <c:pt idx="2142">
                  <c:v>1748.86</c:v>
                </c:pt>
                <c:pt idx="2143">
                  <c:v>1598.24</c:v>
                </c:pt>
                <c:pt idx="2144">
                  <c:v>1523.09</c:v>
                </c:pt>
                <c:pt idx="2145">
                  <c:v>1478.62</c:v>
                </c:pt>
                <c:pt idx="2146">
                  <c:v>1511.1</c:v>
                </c:pt>
                <c:pt idx="2147">
                  <c:v>1551.04</c:v>
                </c:pt>
                <c:pt idx="2148">
                  <c:v>1468.8</c:v>
                </c:pt>
                <c:pt idx="2149">
                  <c:v>1312.67</c:v>
                </c:pt>
                <c:pt idx="2150">
                  <c:v>1314.56</c:v>
                </c:pt>
                <c:pt idx="2151">
                  <c:v>1233.77</c:v>
                </c:pt>
                <c:pt idx="2152">
                  <c:v>1196.48</c:v>
                </c:pt>
                <c:pt idx="2153">
                  <c:v>1355.6</c:v>
                </c:pt>
                <c:pt idx="2154">
                  <c:v>1224.76</c:v>
                </c:pt>
                <c:pt idx="2155">
                  <c:v>1210.56</c:v>
                </c:pt>
                <c:pt idx="2156">
                  <c:v>1275.8800000000001</c:v>
                </c:pt>
                <c:pt idx="2157">
                  <c:v>1286.5999999999999</c:v>
                </c:pt>
                <c:pt idx="2158">
                  <c:v>1128.6099999999999</c:v>
                </c:pt>
                <c:pt idx="2159">
                  <c:v>1184.06</c:v>
                </c:pt>
                <c:pt idx="2160">
                  <c:v>1282.81</c:v>
                </c:pt>
                <c:pt idx="2161">
                  <c:v>1347.64</c:v>
                </c:pt>
                <c:pt idx="2162">
                  <c:v>1451.63</c:v>
                </c:pt>
                <c:pt idx="2163">
                  <c:v>1525</c:v>
                </c:pt>
                <c:pt idx="2164">
                  <c:v>1411.6</c:v>
                </c:pt>
                <c:pt idx="2165">
                  <c:v>1446.71</c:v>
                </c:pt>
                <c:pt idx="2166">
                  <c:v>1439.19</c:v>
                </c:pt>
                <c:pt idx="2167">
                  <c:v>1391.81</c:v>
                </c:pt>
                <c:pt idx="2168">
                  <c:v>1271.6099999999999</c:v>
                </c:pt>
                <c:pt idx="2169">
                  <c:v>1445.61</c:v>
                </c:pt>
                <c:pt idx="2170">
                  <c:v>1498.52</c:v>
                </c:pt>
                <c:pt idx="2171">
                  <c:v>1369.25</c:v>
                </c:pt>
                <c:pt idx="2172">
                  <c:v>1388.74</c:v>
                </c:pt>
                <c:pt idx="2173">
                  <c:v>1319.73</c:v>
                </c:pt>
                <c:pt idx="2174">
                  <c:v>1334.19</c:v>
                </c:pt>
                <c:pt idx="2175">
                  <c:v>1313.61</c:v>
                </c:pt>
                <c:pt idx="2176">
                  <c:v>1299.8599999999999</c:v>
                </c:pt>
                <c:pt idx="2177">
                  <c:v>1382.01</c:v>
                </c:pt>
                <c:pt idx="2178">
                  <c:v>1420.65</c:v>
                </c:pt>
                <c:pt idx="2179">
                  <c:v>1430.97</c:v>
                </c:pt>
                <c:pt idx="2180">
                  <c:v>1492.27</c:v>
                </c:pt>
                <c:pt idx="2181">
                  <c:v>1483.66</c:v>
                </c:pt>
                <c:pt idx="2182">
                  <c:v>1386.55</c:v>
                </c:pt>
                <c:pt idx="2183">
                  <c:v>1324.34</c:v>
                </c:pt>
                <c:pt idx="2184">
                  <c:v>1473.55</c:v>
                </c:pt>
                <c:pt idx="2185">
                  <c:v>1496.7</c:v>
                </c:pt>
                <c:pt idx="2186">
                  <c:v>1611</c:v>
                </c:pt>
                <c:pt idx="2187">
                  <c:v>1665.52</c:v>
                </c:pt>
                <c:pt idx="2188">
                  <c:v>1722.31</c:v>
                </c:pt>
                <c:pt idx="2189">
                  <c:v>1801.76</c:v>
                </c:pt>
                <c:pt idx="2190">
                  <c:v>1860.07</c:v>
                </c:pt>
                <c:pt idx="2191">
                  <c:v>1806.83</c:v>
                </c:pt>
                <c:pt idx="2192">
                  <c:v>1874.65</c:v>
                </c:pt>
                <c:pt idx="2193">
                  <c:v>1984</c:v>
                </c:pt>
                <c:pt idx="2194">
                  <c:v>2040.66</c:v>
                </c:pt>
                <c:pt idx="2195">
                  <c:v>2131.13</c:v>
                </c:pt>
                <c:pt idx="2196">
                  <c:v>2228.56</c:v>
                </c:pt>
                <c:pt idx="2197">
                  <c:v>2263.64</c:v>
                </c:pt>
                <c:pt idx="2198">
                  <c:v>2583.13</c:v>
                </c:pt>
                <c:pt idx="2199">
                  <c:v>2744.74</c:v>
                </c:pt>
                <c:pt idx="2200">
                  <c:v>2938.61</c:v>
                </c:pt>
                <c:pt idx="2201">
                  <c:v>3356.01</c:v>
                </c:pt>
                <c:pt idx="2202">
                  <c:v>3349.68</c:v>
                </c:pt>
                <c:pt idx="2203">
                  <c:v>3638.94</c:v>
                </c:pt>
                <c:pt idx="2204">
                  <c:v>3701.22</c:v>
                </c:pt>
                <c:pt idx="2205">
                  <c:v>3872.05</c:v>
                </c:pt>
                <c:pt idx="2206">
                  <c:v>3802.16</c:v>
                </c:pt>
                <c:pt idx="2207">
                  <c:v>4217.83</c:v>
                </c:pt>
                <c:pt idx="2208">
                  <c:v>4309.1499999999996</c:v>
                </c:pt>
                <c:pt idx="2209">
                  <c:v>4444.4399999999996</c:v>
                </c:pt>
                <c:pt idx="2210">
                  <c:v>4285.63</c:v>
                </c:pt>
                <c:pt idx="2211">
                  <c:v>4103.71</c:v>
                </c:pt>
                <c:pt idx="2212">
                  <c:v>4052.27</c:v>
                </c:pt>
                <c:pt idx="2213">
                  <c:v>4267.26</c:v>
                </c:pt>
                <c:pt idx="2214">
                  <c:v>4326.01</c:v>
                </c:pt>
                <c:pt idx="2215">
                  <c:v>4170.63</c:v>
                </c:pt>
                <c:pt idx="2216">
                  <c:v>4264.79</c:v>
                </c:pt>
                <c:pt idx="2217">
                  <c:v>4455.07</c:v>
                </c:pt>
                <c:pt idx="2218">
                  <c:v>4476.9399999999996</c:v>
                </c:pt>
                <c:pt idx="2219">
                  <c:v>4702.53</c:v>
                </c:pt>
                <c:pt idx="2220">
                  <c:v>4845.63</c:v>
                </c:pt>
                <c:pt idx="2221">
                  <c:v>5288.67</c:v>
                </c:pt>
                <c:pt idx="2222">
                  <c:v>5476.4</c:v>
                </c:pt>
                <c:pt idx="2223">
                  <c:v>5742.82</c:v>
                </c:pt>
                <c:pt idx="2224">
                  <c:v>6038.49</c:v>
                </c:pt>
                <c:pt idx="2225">
                  <c:v>6845.49</c:v>
                </c:pt>
                <c:pt idx="2226">
                  <c:v>8126.71</c:v>
                </c:pt>
                <c:pt idx="2227">
                  <c:v>8750.25</c:v>
                </c:pt>
                <c:pt idx="2228">
                  <c:v>9415.64</c:v>
                </c:pt>
                <c:pt idx="2229">
                  <c:v>10133.719999999999</c:v>
                </c:pt>
                <c:pt idx="2230">
                  <c:v>10435.780000000001</c:v>
                </c:pt>
                <c:pt idx="2231">
                  <c:v>9836.4599999999991</c:v>
                </c:pt>
                <c:pt idx="2232">
                  <c:v>10353.620000000001</c:v>
                </c:pt>
                <c:pt idx="2233">
                  <c:v>10448.11</c:v>
                </c:pt>
                <c:pt idx="2234">
                  <c:v>9752.67</c:v>
                </c:pt>
                <c:pt idx="2235">
                  <c:v>9801.43</c:v>
                </c:pt>
                <c:pt idx="2236">
                  <c:v>9974.9</c:v>
                </c:pt>
                <c:pt idx="2237">
                  <c:v>9624.68</c:v>
                </c:pt>
                <c:pt idx="2238">
                  <c:v>9770.9699999999993</c:v>
                </c:pt>
                <c:pt idx="2239">
                  <c:v>9939.06</c:v>
                </c:pt>
                <c:pt idx="2240">
                  <c:v>9632.0400000000009</c:v>
                </c:pt>
                <c:pt idx="2241">
                  <c:v>8699.89</c:v>
                </c:pt>
                <c:pt idx="2242">
                  <c:v>8473.3799999999992</c:v>
                </c:pt>
                <c:pt idx="2243">
                  <c:v>7954.81</c:v>
                </c:pt>
                <c:pt idx="2244">
                  <c:v>6933.81</c:v>
                </c:pt>
                <c:pt idx="2245">
                  <c:v>5971.95</c:v>
                </c:pt>
                <c:pt idx="2246">
                  <c:v>6186.51</c:v>
                </c:pt>
                <c:pt idx="2247">
                  <c:v>6047.86</c:v>
                </c:pt>
                <c:pt idx="2248">
                  <c:v>5484.26</c:v>
                </c:pt>
                <c:pt idx="2249">
                  <c:v>5336.16</c:v>
                </c:pt>
                <c:pt idx="2250">
                  <c:v>5658.51</c:v>
                </c:pt>
                <c:pt idx="2251">
                  <c:v>5541.99</c:v>
                </c:pt>
                <c:pt idx="2252">
                  <c:v>5380.46</c:v>
                </c:pt>
                <c:pt idx="2253">
                  <c:v>5530.41</c:v>
                </c:pt>
                <c:pt idx="2254">
                  <c:v>5891.41</c:v>
                </c:pt>
                <c:pt idx="2255">
                  <c:v>6577.56</c:v>
                </c:pt>
                <c:pt idx="2256">
                  <c:v>6823.47</c:v>
                </c:pt>
                <c:pt idx="2257">
                  <c:v>6866.98</c:v>
                </c:pt>
                <c:pt idx="2258">
                  <c:v>6881.68</c:v>
                </c:pt>
                <c:pt idx="2259">
                  <c:v>7308.18</c:v>
                </c:pt>
                <c:pt idx="2260">
                  <c:v>7842.79</c:v>
                </c:pt>
                <c:pt idx="2261">
                  <c:v>8209.3799999999992</c:v>
                </c:pt>
                <c:pt idx="2262">
                  <c:v>8461.39</c:v>
                </c:pt>
                <c:pt idx="2263">
                  <c:v>8663.16</c:v>
                </c:pt>
                <c:pt idx="2264">
                  <c:v>8349.73</c:v>
                </c:pt>
                <c:pt idx="2265">
                  <c:v>8592.82</c:v>
                </c:pt>
                <c:pt idx="2266">
                  <c:v>8466.57</c:v>
                </c:pt>
                <c:pt idx="2267">
                  <c:v>8918.36</c:v>
                </c:pt>
                <c:pt idx="2268">
                  <c:v>9547.02</c:v>
                </c:pt>
                <c:pt idx="2269">
                  <c:v>10098.52</c:v>
                </c:pt>
                <c:pt idx="2270">
                  <c:v>10161.620000000001</c:v>
                </c:pt>
                <c:pt idx="2271">
                  <c:v>10328.17</c:v>
                </c:pt>
                <c:pt idx="2272">
                  <c:v>10043.969999999999</c:v>
                </c:pt>
                <c:pt idx="2273">
                  <c:v>10148.51</c:v>
                </c:pt>
                <c:pt idx="2274">
                  <c:v>10364.450000000001</c:v>
                </c:pt>
                <c:pt idx="2275">
                  <c:v>9739.24</c:v>
                </c:pt>
                <c:pt idx="2276">
                  <c:v>9357.66</c:v>
                </c:pt>
                <c:pt idx="2277">
                  <c:v>9725.5499999999993</c:v>
                </c:pt>
                <c:pt idx="2278">
                  <c:v>9524.36</c:v>
                </c:pt>
                <c:pt idx="2279">
                  <c:v>9750.09</c:v>
                </c:pt>
                <c:pt idx="2280">
                  <c:v>9734.0499999999993</c:v>
                </c:pt>
                <c:pt idx="2281">
                  <c:v>9698.2999999999993</c:v>
                </c:pt>
                <c:pt idx="2282">
                  <c:v>10994.72</c:v>
                </c:pt>
                <c:pt idx="2283">
                  <c:v>11657.17</c:v>
                </c:pt>
                <c:pt idx="2284">
                  <c:v>11899.47</c:v>
                </c:pt>
                <c:pt idx="2285">
                  <c:v>12402.82</c:v>
                </c:pt>
                <c:pt idx="2286">
                  <c:v>12885.71</c:v>
                </c:pt>
                <c:pt idx="2287">
                  <c:v>14445.08</c:v>
                </c:pt>
                <c:pt idx="2288">
                  <c:v>15107.29</c:v>
                </c:pt>
                <c:pt idx="2289">
                  <c:v>15305.77</c:v>
                </c:pt>
                <c:pt idx="2290">
                  <c:v>15405.53</c:v>
                </c:pt>
                <c:pt idx="2291">
                  <c:v>15946.69</c:v>
                </c:pt>
                <c:pt idx="2292">
                  <c:v>16438.07</c:v>
                </c:pt>
                <c:pt idx="2293">
                  <c:v>17318.87</c:v>
                </c:pt>
                <c:pt idx="2294">
                  <c:v>17497.2</c:v>
                </c:pt>
                <c:pt idx="2295">
                  <c:v>17121.669999999998</c:v>
                </c:pt>
                <c:pt idx="2296">
                  <c:v>17233.88</c:v>
                </c:pt>
                <c:pt idx="2297">
                  <c:v>16711.86</c:v>
                </c:pt>
                <c:pt idx="2298">
                  <c:v>16415.8</c:v>
                </c:pt>
                <c:pt idx="2299">
                  <c:v>16032.04</c:v>
                </c:pt>
                <c:pt idx="2300">
                  <c:v>15750.75</c:v>
                </c:pt>
                <c:pt idx="2301">
                  <c:v>14338.92</c:v>
                </c:pt>
                <c:pt idx="2302">
                  <c:v>14367.48</c:v>
                </c:pt>
                <c:pt idx="2303">
                  <c:v>13431.06</c:v>
                </c:pt>
                <c:pt idx="2304">
                  <c:v>14315.5</c:v>
                </c:pt>
                <c:pt idx="2305">
                  <c:v>14588.66</c:v>
                </c:pt>
                <c:pt idx="2306">
                  <c:v>14189.99</c:v>
                </c:pt>
                <c:pt idx="2307">
                  <c:v>13678.19</c:v>
                </c:pt>
                <c:pt idx="2308">
                  <c:v>14245.72</c:v>
                </c:pt>
                <c:pt idx="2309">
                  <c:v>13720.09</c:v>
                </c:pt>
                <c:pt idx="2310">
                  <c:v>14315.65</c:v>
                </c:pt>
                <c:pt idx="2311">
                  <c:v>12515.93</c:v>
                </c:pt>
                <c:pt idx="2312">
                  <c:v>12660.47</c:v>
                </c:pt>
                <c:pt idx="2313">
                  <c:v>13339.85</c:v>
                </c:pt>
                <c:pt idx="2314">
                  <c:v>13457.79</c:v>
                </c:pt>
                <c:pt idx="2315">
                  <c:v>13954.75</c:v>
                </c:pt>
                <c:pt idx="2316">
                  <c:v>13879.75</c:v>
                </c:pt>
                <c:pt idx="2317">
                  <c:v>13439.09</c:v>
                </c:pt>
                <c:pt idx="2318">
                  <c:v>12447.91</c:v>
                </c:pt>
                <c:pt idx="2319">
                  <c:v>12496.05</c:v>
                </c:pt>
                <c:pt idx="2320">
                  <c:v>12727.15</c:v>
                </c:pt>
                <c:pt idx="2321">
                  <c:v>13007.89</c:v>
                </c:pt>
                <c:pt idx="2322">
                  <c:v>12538.03</c:v>
                </c:pt>
                <c:pt idx="2323">
                  <c:v>12596.73</c:v>
                </c:pt>
                <c:pt idx="2324">
                  <c:v>11284.11</c:v>
                </c:pt>
                <c:pt idx="2325">
                  <c:v>10499.78</c:v>
                </c:pt>
                <c:pt idx="2326">
                  <c:v>10673.34</c:v>
                </c:pt>
                <c:pt idx="2327">
                  <c:v>10500.26</c:v>
                </c:pt>
                <c:pt idx="2328">
                  <c:v>9355.2000000000007</c:v>
                </c:pt>
                <c:pt idx="2329">
                  <c:v>9186.82</c:v>
                </c:pt>
                <c:pt idx="2330">
                  <c:v>9197.5</c:v>
                </c:pt>
                <c:pt idx="2331">
                  <c:v>8958.49</c:v>
                </c:pt>
                <c:pt idx="2332">
                  <c:v>8775.64</c:v>
                </c:pt>
                <c:pt idx="2333">
                  <c:v>8318.43</c:v>
                </c:pt>
                <c:pt idx="2334">
                  <c:v>7988.52</c:v>
                </c:pt>
                <c:pt idx="2335">
                  <c:v>7760.28</c:v>
                </c:pt>
                <c:pt idx="2336">
                  <c:v>7710.25</c:v>
                </c:pt>
                <c:pt idx="2337">
                  <c:v>7643.07</c:v>
                </c:pt>
                <c:pt idx="2338">
                  <c:v>7899.33</c:v>
                </c:pt>
                <c:pt idx="2339">
                  <c:v>7662.32</c:v>
                </c:pt>
                <c:pt idx="2340">
                  <c:v>7754.02</c:v>
                </c:pt>
                <c:pt idx="2341">
                  <c:v>7613.82</c:v>
                </c:pt>
                <c:pt idx="2342">
                  <c:v>7543.53</c:v>
                </c:pt>
                <c:pt idx="2343">
                  <c:v>7194.06</c:v>
                </c:pt>
                <c:pt idx="2344">
                  <c:v>7141.78</c:v>
                </c:pt>
                <c:pt idx="2345">
                  <c:v>7364.27</c:v>
                </c:pt>
                <c:pt idx="2346">
                  <c:v>7248.67</c:v>
                </c:pt>
                <c:pt idx="2347">
                  <c:v>7396.86</c:v>
                </c:pt>
                <c:pt idx="2348">
                  <c:v>7765.74</c:v>
                </c:pt>
                <c:pt idx="2349">
                  <c:v>7910.06</c:v>
                </c:pt>
                <c:pt idx="2350">
                  <c:v>8306.32</c:v>
                </c:pt>
                <c:pt idx="2351">
                  <c:v>8173.97</c:v>
                </c:pt>
                <c:pt idx="2352">
                  <c:v>8104.69</c:v>
                </c:pt>
                <c:pt idx="2353">
                  <c:v>8051.93</c:v>
                </c:pt>
                <c:pt idx="2354">
                  <c:v>7970.26</c:v>
                </c:pt>
                <c:pt idx="2355">
                  <c:v>8652.7099999999991</c:v>
                </c:pt>
                <c:pt idx="2356">
                  <c:v>9198.7999999999993</c:v>
                </c:pt>
                <c:pt idx="2357">
                  <c:v>10124.299999999999</c:v>
                </c:pt>
                <c:pt idx="2358">
                  <c:v>10901.85</c:v>
                </c:pt>
                <c:pt idx="2359">
                  <c:v>10698.03</c:v>
                </c:pt>
                <c:pt idx="2360">
                  <c:v>11469.79</c:v>
                </c:pt>
                <c:pt idx="2361">
                  <c:v>11850.7</c:v>
                </c:pt>
                <c:pt idx="2362">
                  <c:v>12086.19</c:v>
                </c:pt>
                <c:pt idx="2363">
                  <c:v>11876.36</c:v>
                </c:pt>
                <c:pt idx="2364">
                  <c:v>11605.67</c:v>
                </c:pt>
                <c:pt idx="2365">
                  <c:v>11286.93</c:v>
                </c:pt>
                <c:pt idx="2366">
                  <c:v>10926.95</c:v>
                </c:pt>
                <c:pt idx="2367">
                  <c:v>9554.4</c:v>
                </c:pt>
                <c:pt idx="2368">
                  <c:v>9135.7199999999993</c:v>
                </c:pt>
                <c:pt idx="2369">
                  <c:v>9510.5</c:v>
                </c:pt>
                <c:pt idx="2370">
                  <c:v>8799.18</c:v>
                </c:pt>
                <c:pt idx="2371">
                  <c:v>8696.56</c:v>
                </c:pt>
                <c:pt idx="2372">
                  <c:v>8526.15</c:v>
                </c:pt>
                <c:pt idx="2373">
                  <c:v>8340.41</c:v>
                </c:pt>
                <c:pt idx="2374">
                  <c:v>8519.2900000000009</c:v>
                </c:pt>
                <c:pt idx="2375">
                  <c:v>8661.0300000000007</c:v>
                </c:pt>
                <c:pt idx="2376">
                  <c:v>8659.2800000000007</c:v>
                </c:pt>
                <c:pt idx="2377">
                  <c:v>8823.2999999999993</c:v>
                </c:pt>
                <c:pt idx="2378">
                  <c:v>9279.49</c:v>
                </c:pt>
                <c:pt idx="2379">
                  <c:v>9047.6200000000008</c:v>
                </c:pt>
                <c:pt idx="2380">
                  <c:v>8971.85</c:v>
                </c:pt>
                <c:pt idx="2381">
                  <c:v>9626.61</c:v>
                </c:pt>
                <c:pt idx="2382">
                  <c:v>9419.3799999999992</c:v>
                </c:pt>
                <c:pt idx="2383">
                  <c:v>9272.56</c:v>
                </c:pt>
                <c:pt idx="2384">
                  <c:v>9435.01</c:v>
                </c:pt>
                <c:pt idx="2385">
                  <c:v>9079.82</c:v>
                </c:pt>
                <c:pt idx="2386">
                  <c:v>9224.2900000000009</c:v>
                </c:pt>
                <c:pt idx="2387">
                  <c:v>8523.9</c:v>
                </c:pt>
                <c:pt idx="2388">
                  <c:v>7834.11</c:v>
                </c:pt>
                <c:pt idx="2389">
                  <c:v>7554.6</c:v>
                </c:pt>
                <c:pt idx="2390">
                  <c:v>7112.42</c:v>
                </c:pt>
                <c:pt idx="2391">
                  <c:v>6977.3</c:v>
                </c:pt>
                <c:pt idx="2392">
                  <c:v>7124.01</c:v>
                </c:pt>
                <c:pt idx="2393">
                  <c:v>6645.44</c:v>
                </c:pt>
                <c:pt idx="2394">
                  <c:v>5933.92</c:v>
                </c:pt>
                <c:pt idx="2395">
                  <c:v>5651.35</c:v>
                </c:pt>
                <c:pt idx="2396">
                  <c:v>5492.47</c:v>
                </c:pt>
                <c:pt idx="2397">
                  <c:v>5149.75</c:v>
                </c:pt>
                <c:pt idx="2398">
                  <c:v>4926.3999999999996</c:v>
                </c:pt>
                <c:pt idx="2399">
                  <c:v>5057.8100000000004</c:v>
                </c:pt>
                <c:pt idx="2400">
                  <c:v>4948.58</c:v>
                </c:pt>
                <c:pt idx="2401">
                  <c:v>4855.57</c:v>
                </c:pt>
                <c:pt idx="2402">
                  <c:v>5182</c:v>
                </c:pt>
                <c:pt idx="2403">
                  <c:v>5138.79</c:v>
                </c:pt>
                <c:pt idx="2404">
                  <c:v>4777.88</c:v>
                </c:pt>
                <c:pt idx="2405">
                  <c:v>5335.12</c:v>
                </c:pt>
                <c:pt idx="2406">
                  <c:v>5365.27</c:v>
                </c:pt>
                <c:pt idx="2407">
                  <c:v>5176.84</c:v>
                </c:pt>
                <c:pt idx="2408">
                  <c:v>4838.1000000000004</c:v>
                </c:pt>
                <c:pt idx="2409">
                  <c:v>4302.28</c:v>
                </c:pt>
                <c:pt idx="2410">
                  <c:v>4187.43</c:v>
                </c:pt>
                <c:pt idx="2411">
                  <c:v>3888.56</c:v>
                </c:pt>
                <c:pt idx="2412">
                  <c:v>3627.79</c:v>
                </c:pt>
                <c:pt idx="2413">
                  <c:v>3571.81</c:v>
                </c:pt>
                <c:pt idx="2414">
                  <c:v>3528.88</c:v>
                </c:pt>
                <c:pt idx="2415">
                  <c:v>3136.52</c:v>
                </c:pt>
                <c:pt idx="2416">
                  <c:v>2952.68</c:v>
                </c:pt>
                <c:pt idx="2417">
                  <c:v>2848.82</c:v>
                </c:pt>
                <c:pt idx="2418">
                  <c:v>2731.83</c:v>
                </c:pt>
                <c:pt idx="2419">
                  <c:v>2633.52</c:v>
                </c:pt>
                <c:pt idx="2420">
                  <c:v>2601.7600000000002</c:v>
                </c:pt>
                <c:pt idx="2421">
                  <c:v>2692.41</c:v>
                </c:pt>
                <c:pt idx="2422">
                  <c:v>2860.83</c:v>
                </c:pt>
                <c:pt idx="2423">
                  <c:v>3055.5</c:v>
                </c:pt>
                <c:pt idx="2424">
                  <c:v>3068.74</c:v>
                </c:pt>
                <c:pt idx="2425">
                  <c:v>2843.06</c:v>
                </c:pt>
                <c:pt idx="2426">
                  <c:v>2871.46</c:v>
                </c:pt>
                <c:pt idx="2427">
                  <c:v>2950.3</c:v>
                </c:pt>
                <c:pt idx="2428">
                  <c:v>3017.33</c:v>
                </c:pt>
                <c:pt idx="2429">
                  <c:v>3163.42</c:v>
                </c:pt>
                <c:pt idx="2430">
                  <c:v>3226.82</c:v>
                </c:pt>
                <c:pt idx="2431">
                  <c:v>3272.72</c:v>
                </c:pt>
                <c:pt idx="2432">
                  <c:v>3502.62</c:v>
                </c:pt>
                <c:pt idx="2433">
                  <c:v>3857.11</c:v>
                </c:pt>
                <c:pt idx="2434">
                  <c:v>3926.87</c:v>
                </c:pt>
                <c:pt idx="2435">
                  <c:v>3989.88</c:v>
                </c:pt>
                <c:pt idx="2436">
                  <c:v>3791.75</c:v>
                </c:pt>
                <c:pt idx="2437">
                  <c:v>3912.43</c:v>
                </c:pt>
                <c:pt idx="2438">
                  <c:v>4063.73</c:v>
                </c:pt>
                <c:pt idx="2439">
                  <c:v>4312.45</c:v>
                </c:pt>
                <c:pt idx="2440">
                  <c:v>4554.3599999999997</c:v>
                </c:pt>
                <c:pt idx="2441">
                  <c:v>4643.1499999999996</c:v>
                </c:pt>
                <c:pt idx="2442">
                  <c:v>4465.2299999999996</c:v>
                </c:pt>
                <c:pt idx="2443">
                  <c:v>4622.72</c:v>
                </c:pt>
                <c:pt idx="2444">
                  <c:v>4646.34</c:v>
                </c:pt>
                <c:pt idx="2445">
                  <c:v>4742.83</c:v>
                </c:pt>
                <c:pt idx="2446">
                  <c:v>4661.97</c:v>
                </c:pt>
                <c:pt idx="2447">
                  <c:v>4198.63</c:v>
                </c:pt>
                <c:pt idx="2448">
                  <c:v>4266.7</c:v>
                </c:pt>
                <c:pt idx="2449">
                  <c:v>4322.92</c:v>
                </c:pt>
                <c:pt idx="2450">
                  <c:v>4188.28</c:v>
                </c:pt>
                <c:pt idx="2451">
                  <c:v>4073.25</c:v>
                </c:pt>
                <c:pt idx="2452">
                  <c:v>4029.7</c:v>
                </c:pt>
                <c:pt idx="2453">
                  <c:v>3797.12</c:v>
                </c:pt>
                <c:pt idx="2454">
                  <c:v>3741.73</c:v>
                </c:pt>
                <c:pt idx="2455">
                  <c:v>3507.37</c:v>
                </c:pt>
                <c:pt idx="2456">
                  <c:v>3551.8</c:v>
                </c:pt>
                <c:pt idx="2457">
                  <c:v>3377.59</c:v>
                </c:pt>
                <c:pt idx="2458">
                  <c:v>3353.95</c:v>
                </c:pt>
                <c:pt idx="2459">
                  <c:v>3320.28</c:v>
                </c:pt>
                <c:pt idx="2460">
                  <c:v>3240.17</c:v>
                </c:pt>
                <c:pt idx="2461">
                  <c:v>3403.95</c:v>
                </c:pt>
                <c:pt idx="2462">
                  <c:v>3180.18</c:v>
                </c:pt>
                <c:pt idx="2463">
                  <c:v>3264.05</c:v>
                </c:pt>
                <c:pt idx="2464">
                  <c:v>3390.98</c:v>
                </c:pt>
                <c:pt idx="2465">
                  <c:v>3253.99</c:v>
                </c:pt>
                <c:pt idx="2466">
                  <c:v>3212.44</c:v>
                </c:pt>
                <c:pt idx="2467">
                  <c:v>4242.07</c:v>
                </c:pt>
                <c:pt idx="2468">
                  <c:v>4484.6899999999996</c:v>
                </c:pt>
                <c:pt idx="2469">
                  <c:v>4431.93</c:v>
                </c:pt>
                <c:pt idx="2470">
                  <c:v>4431.93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F4-4297-9155-D609D3BC5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5962159"/>
        <c:axId val="615962991"/>
      </c:lineChart>
      <c:dateAx>
        <c:axId val="61596215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15962991"/>
        <c:crosses val="autoZero"/>
        <c:auto val="1"/>
        <c:lblOffset val="100"/>
        <c:baseTimeUnit val="days"/>
      </c:dateAx>
      <c:valAx>
        <c:axId val="6159629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15962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101CD-EBEC-4713-BC5E-716D073266EA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4A9EE-A5B3-4995-A41F-DADDCF85C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2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-solution.com/solution-blog/886704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edium.com/onther-tech/create2-%EC%B7%A8%EC%95%BD%EC%A0%90-%EB%B6%84%EC%84%9D-d82e913ad28b" TargetMode="External"/><Relationship Id="rId5" Type="http://schemas.openxmlformats.org/officeDocument/2006/relationships/hyperlink" Target="https://eips.ethereum.org/EIPS/eip-1014" TargetMode="External"/><Relationship Id="rId4" Type="http://schemas.openxmlformats.org/officeDocument/2006/relationships/hyperlink" Target="https://eth.wiki/concepts/evm/create-create2-comparison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akenobu-hs.github.io/downloads/ethereum_evm_illustrated.pdf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ko/developers/docs/gas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crytic/evm-opcodes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rufflesuite.com/docs/truffle/quickstart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ndb796.tistory.com/66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ndb796.tistory.com/66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phy.2021.631665/full#F3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ips.ethereum.org/EIPS/eip-721" TargetMode="External"/><Relationship Id="rId5" Type="http://schemas.openxmlformats.org/officeDocument/2006/relationships/hyperlink" Target="https://namu.wiki/w/%ED%81%AC%EB%A6%BD%ED%86%A0%ED%8E%91%ED%81%AC" TargetMode="External"/><Relationship Id="rId4" Type="http://schemas.openxmlformats.org/officeDocument/2006/relationships/hyperlink" Target="https://eips.ethereum.org/EIPS/eip-20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universe.io/2021/09/16/what-is-eip-1559/?lang=ko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a52bcccfe1fd9b10d27bff1121a8465982af7714/consensus/ethash/consensus.go#L645" TargetMode="External"/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a52bcccfe1fd9b10d27bff1121a8465982af7714/consensus/ethash/consensus.go#L645" TargetMode="External"/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gas/#block-size" TargetMode="External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gas/#block-size" TargetMode="External"/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hamait.tistory.com/959" TargetMode="External"/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Keccak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ko.wikipedia.org/wiki/SHA-3#cite_note-2" TargetMode="External"/><Relationship Id="rId4" Type="http://schemas.openxmlformats.org/officeDocument/2006/relationships/hyperlink" Target="https://ko.wikipedia.org/wiki/SHA-3#cite_note-keccak-1" TargetMode="Externa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https://medium.com/@roberto.g.infante/transaction-life-cycle-on-the-ethereum-blockchain-b0d92fa73fb1</a:t>
            </a:r>
          </a:p>
          <a:p>
            <a:endParaRPr lang="en-US" altLang="ko-KR" dirty="0"/>
          </a:p>
          <a:p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Request</a:t>
            </a:r>
          </a:p>
          <a:p>
            <a:pPr lvl="1"/>
            <a:r>
              <a:rPr lang="en-US" altLang="ko-KR" dirty="0"/>
              <a:t>Validate (</a:t>
            </a:r>
            <a:r>
              <a:rPr lang="ko-KR" altLang="en-US" dirty="0"/>
              <a:t>유효성만 체크 </a:t>
            </a:r>
            <a:r>
              <a:rPr lang="en-US" altLang="ko-KR" dirty="0"/>
              <a:t>5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Response with hash</a:t>
            </a:r>
          </a:p>
          <a:p>
            <a:pPr lvl="1"/>
            <a:r>
              <a:rPr lang="en-US" altLang="ko-KR" dirty="0"/>
              <a:t>Put in Pool (Pending)</a:t>
            </a:r>
          </a:p>
          <a:p>
            <a:pPr lvl="1"/>
            <a:r>
              <a:rPr lang="en-US" altLang="ko-KR" dirty="0"/>
              <a:t>Transaction Broadcast</a:t>
            </a:r>
          </a:p>
          <a:p>
            <a:r>
              <a:rPr lang="en-US" altLang="ko-KR" dirty="0"/>
              <a:t>Generate Block (Mining)</a:t>
            </a:r>
          </a:p>
          <a:p>
            <a:pPr lvl="1"/>
            <a:r>
              <a:rPr lang="en-US" altLang="ko-KR" dirty="0"/>
              <a:t>Execute transaction</a:t>
            </a:r>
          </a:p>
          <a:p>
            <a:pPr lvl="1"/>
            <a:r>
              <a:rPr lang="en-US" altLang="ko-KR" dirty="0"/>
              <a:t>Change state</a:t>
            </a:r>
          </a:p>
          <a:p>
            <a:pPr lvl="1"/>
            <a:r>
              <a:rPr lang="en-US" altLang="ko-KR" dirty="0"/>
              <a:t>Generate receipt</a:t>
            </a:r>
          </a:p>
          <a:p>
            <a:pPr lvl="1"/>
            <a:r>
              <a:rPr lang="en-US" altLang="ko-KR" dirty="0"/>
              <a:t>Block Broadcast</a:t>
            </a:r>
          </a:p>
          <a:p>
            <a:r>
              <a:rPr lang="en-US" altLang="ko-KR" dirty="0"/>
              <a:t>Check Receipt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https://sabarada.tistory.com/14?category=792127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 err="1"/>
              <a:t>blockchain.writeBlockAndSetHead</a:t>
            </a:r>
            <a:r>
              <a:rPr lang="en-US" altLang="ko-KR" dirty="0"/>
              <a:t>: https://github.com/ethereum/go-ethereum/blob/7f6f01d46f34287c0793cb770a36c86b8d21726e/core/blockchain.go#L1282</a:t>
            </a:r>
          </a:p>
          <a:p>
            <a:r>
              <a:rPr lang="en-US" altLang="ko-KR" dirty="0" err="1"/>
              <a:t>bc.chainHeadFeed.Send</a:t>
            </a:r>
            <a:r>
              <a:rPr lang="en-US" altLang="ko-KR" dirty="0"/>
              <a:t>(</a:t>
            </a:r>
            <a:r>
              <a:rPr lang="en-US" altLang="ko-KR" dirty="0" err="1"/>
              <a:t>ChainHeadEvent</a:t>
            </a:r>
            <a:r>
              <a:rPr lang="en-US" altLang="ko-KR" dirty="0"/>
              <a:t>{Block: block})</a:t>
            </a:r>
          </a:p>
          <a:p>
            <a:endParaRPr lang="en-US" altLang="ko-KR" dirty="0"/>
          </a:p>
          <a:p>
            <a:r>
              <a:rPr lang="en-US" altLang="ko-KR" dirty="0"/>
              <a:t>p2p/</a:t>
            </a:r>
            <a:r>
              <a:rPr lang="en-US" altLang="ko-KR" dirty="0" err="1"/>
              <a:t>server.launchPeer</a:t>
            </a:r>
            <a:r>
              <a:rPr lang="en-US" altLang="ko-KR" dirty="0"/>
              <a:t> : https://github.com/ethereum/go-ethereum/blob/master/p2p/server.go#L1014</a:t>
            </a:r>
          </a:p>
          <a:p>
            <a:r>
              <a:rPr lang="en-US" altLang="ko-KR" dirty="0"/>
              <a:t>p2p/</a:t>
            </a:r>
            <a:r>
              <a:rPr lang="en-US" altLang="ko-KR" dirty="0" err="1"/>
              <a:t>server.runPeer</a:t>
            </a:r>
            <a:r>
              <a:rPr lang="en-US" altLang="ko-KR" dirty="0"/>
              <a:t>: https://github.com/ethereum/go-ethereum/blob/master/p2p/server.go#L1026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11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34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고정 크기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), (</a:t>
            </a:r>
            <a:r>
              <a:rPr lang="ko-KR" altLang="en-US" dirty="0"/>
              <a:t>정적 타입</a:t>
            </a:r>
            <a:r>
              <a:rPr lang="en-US" altLang="ko-KR" dirty="0"/>
              <a:t>, </a:t>
            </a:r>
            <a:r>
              <a:rPr lang="ko-KR" altLang="en-US" dirty="0"/>
              <a:t>동적 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45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570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2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53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534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16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29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150% -&gt; 10cm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34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https://velog.io/@drhot552/BlockChain%EC%9D%B4%EB%8D%94%EB%A6%AC%EC%9B%80-%EB%B8%94%EB%A1%9D%EC%B2%B4%EC%9D%B8Geth%EC%84%A4%EC%B9%98%ED%95%98%EA%B8%B0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55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https://ethereum.org/en/whitepaper/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상태 머신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상태 전이</a:t>
            </a:r>
            <a:endParaRPr lang="ko-KR" altLang="ko-KR" dirty="0">
              <a:ea typeface="맑은 고딕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896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https://uxwing.com/page-source-code-icon/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ea typeface="맑은 고딕"/>
              </a:rPr>
              <a:t>이더리움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마크</a:t>
            </a:r>
            <a:r>
              <a:rPr lang="en-US" altLang="ko-KR" dirty="0">
                <a:ea typeface="맑은 고딕"/>
              </a:rPr>
              <a:t> : https://www.pngwing.com/ko/free-png-neicv</a:t>
            </a:r>
            <a:endParaRPr lang="ko-KR" altLang="ko-KR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991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cs typeface="Calibri"/>
              </a:rPr>
              <a:t>CREATE2 : </a:t>
            </a:r>
            <a:r>
              <a:rPr lang="en-US" altLang="ko-KR" dirty="0">
                <a:hlinkClick r:id="rId3"/>
              </a:rPr>
              <a:t>https://coder-solution.com/solution-blog/886704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en-US" altLang="ko-KR" dirty="0">
                <a:hlinkClick r:id="rId4"/>
              </a:rPr>
              <a:t>https://eth.wiki/concepts/evm/create-create2-comparison</a:t>
            </a:r>
          </a:p>
          <a:p>
            <a:r>
              <a:rPr lang="en-US" altLang="ko-KR" dirty="0">
                <a:hlinkClick r:id="rId5"/>
              </a:rPr>
              <a:t>https://eips.ethereum.org/EIPS/eip-1014</a:t>
            </a:r>
            <a:endParaRPr lang="en-US" altLang="ko-KR" dirty="0">
              <a:ea typeface="맑은 고딕"/>
              <a:hlinkClick r:id="rId5"/>
            </a:endParaRPr>
          </a:p>
          <a:p>
            <a:endParaRPr lang="en-US" altLang="ko-KR" dirty="0"/>
          </a:p>
          <a:p>
            <a:r>
              <a:rPr lang="en-US" altLang="ko-KR" dirty="0"/>
              <a:t>CREATE (0xf0), keccak256( 0xff ++ address ++ salt ++ keccak256(</a:t>
            </a:r>
            <a:r>
              <a:rPr lang="en-US" altLang="ko-KR" dirty="0" err="1"/>
              <a:t>init_code</a:t>
            </a:r>
            <a:r>
              <a:rPr lang="en-US" altLang="ko-KR" dirty="0"/>
              <a:t>))[12:]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Create2 </a:t>
            </a:r>
            <a:r>
              <a:rPr lang="ko-KR" altLang="en-US" dirty="0">
                <a:ea typeface="맑은 고딕"/>
              </a:rPr>
              <a:t>취약점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분석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https://medium.com/onther-tech/create2-%EC%B7%A8%EC%95%BD%EC%A0%90-%EB%B6%84%EC%84%9D-d82e913ad28b</a:t>
            </a:r>
            <a:endParaRPr lang="en-US" altLang="ko-KR" dirty="0">
              <a:ea typeface="맑은 고딕" panose="020F0502020204030204"/>
              <a:hlinkClick r:id="rId6"/>
            </a:endParaRPr>
          </a:p>
          <a:p>
            <a:endParaRPr lang="en-US" altLang="ko-KR" dirty="0">
              <a:ea typeface="맑은 고딕" panose="020F0502020204030204"/>
            </a:endParaRPr>
          </a:p>
          <a:p>
            <a:r>
              <a:rPr lang="en-US" altLang="ko-KR" dirty="0">
                <a:ea typeface="맑은 고딕" panose="020F0502020204030204"/>
              </a:rPr>
              <a:t>Contract</a:t>
            </a:r>
            <a:r>
              <a:rPr lang="ko-KR" altLang="en-US" dirty="0">
                <a:ea typeface="맑은 고딕" panose="020F0502020204030204"/>
              </a:rPr>
              <a:t>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ko-KR" altLang="en-US" dirty="0">
                <a:ea typeface="맑은 고딕" panose="020F0502020204030204"/>
              </a:rPr>
              <a:t>배포되면</a:t>
            </a:r>
            <a:r>
              <a:rPr lang="en-US" altLang="ko-KR" dirty="0">
                <a:ea typeface="맑은 고딕" panose="020F0502020204030204"/>
              </a:rPr>
              <a:t> nonce </a:t>
            </a:r>
            <a:r>
              <a:rPr lang="ko-KR" altLang="en-US" dirty="0">
                <a:ea typeface="맑은 고딕" panose="020F0502020204030204"/>
              </a:rPr>
              <a:t>는</a:t>
            </a:r>
            <a:r>
              <a:rPr lang="en-US" altLang="ko-KR" dirty="0">
                <a:ea typeface="맑은 고딕" panose="020F0502020204030204"/>
              </a:rPr>
              <a:t> 1로 </a:t>
            </a:r>
            <a:r>
              <a:rPr lang="ko-KR" altLang="en-US" dirty="0">
                <a:ea typeface="맑은 고딕" panose="020F0502020204030204"/>
              </a:rPr>
              <a:t>설정</a:t>
            </a:r>
            <a:r>
              <a:rPr lang="en-US" altLang="ko-KR" dirty="0">
                <a:ea typeface="맑은 고딕" panose="020F0502020204030204"/>
              </a:rPr>
              <a:t> -&gt; </a:t>
            </a:r>
            <a:r>
              <a:rPr lang="ko-KR" altLang="en-US" dirty="0" err="1">
                <a:ea typeface="맑은 고딕" panose="020F0502020204030204"/>
              </a:rPr>
              <a:t>컨트랙트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ko-KR" altLang="en-US" dirty="0">
                <a:ea typeface="맑은 고딕" panose="020F0502020204030204"/>
              </a:rPr>
              <a:t>생성시</a:t>
            </a:r>
            <a:r>
              <a:rPr lang="en-US" altLang="ko-KR" dirty="0">
                <a:ea typeface="맑은 고딕" panose="020F0502020204030204"/>
              </a:rPr>
              <a:t> </a:t>
            </a:r>
            <a:r>
              <a:rPr lang="en-US" altLang="ko-KR" dirty="0" err="1">
                <a:ea typeface="맑은 고딕" panose="020F0502020204030204"/>
              </a:rPr>
              <a:t>해당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주소의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nonce가</a:t>
            </a:r>
            <a:r>
              <a:rPr lang="en-US" altLang="ko-KR" dirty="0">
                <a:ea typeface="맑은 고딕" panose="020F0502020204030204"/>
              </a:rPr>
              <a:t> 0인지 </a:t>
            </a:r>
            <a:r>
              <a:rPr lang="en-US" altLang="ko-KR" dirty="0" err="1">
                <a:ea typeface="맑은 고딕" panose="020F0502020204030204"/>
              </a:rPr>
              <a:t>검사하고</a:t>
            </a:r>
            <a:r>
              <a:rPr lang="en-US" altLang="ko-KR" dirty="0">
                <a:ea typeface="맑은 고딕" panose="020F0502020204030204"/>
              </a:rPr>
              <a:t> 0이면 revert</a:t>
            </a:r>
            <a:br>
              <a:rPr lang="en-US" altLang="ko-KR" dirty="0">
                <a:cs typeface="+mn-lt"/>
              </a:rPr>
            </a:br>
            <a:r>
              <a:rPr lang="en-US" altLang="ko-KR" dirty="0">
                <a:ea typeface="맑은 고딕" panose="020F0502020204030204"/>
              </a:rPr>
              <a:t>단, </a:t>
            </a:r>
            <a:r>
              <a:rPr lang="en-US" altLang="ko-KR" dirty="0" err="1">
                <a:ea typeface="맑은 고딕" panose="020F0502020204030204"/>
              </a:rPr>
              <a:t>해당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selfdestruct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함수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호출로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블록체인에서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삭제된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경우에는</a:t>
            </a:r>
            <a:r>
              <a:rPr lang="en-US" altLang="ko-KR" dirty="0">
                <a:ea typeface="맑은 고딕" panose="020F0502020204030204"/>
              </a:rPr>
              <a:t> CREATE2를 이용해 </a:t>
            </a:r>
            <a:r>
              <a:rPr lang="en-US" altLang="ko-KR" dirty="0" err="1">
                <a:ea typeface="맑은 고딕" panose="020F0502020204030204"/>
              </a:rPr>
              <a:t>삭제된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같은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주소로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재배포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가능</a:t>
            </a:r>
            <a:endParaRPr lang="en-US" altLang="ko-KR" dirty="0">
              <a:ea typeface="맑은 고딕" panose="020F0502020204030204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979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https://ethereum.stackexchange.com/questions/40233/is-gas-consumed-per-contract-call-or-during-contract-creation</a:t>
            </a:r>
          </a:p>
          <a:p>
            <a:endParaRPr lang="en-US" altLang="ko-KR" dirty="0"/>
          </a:p>
          <a:p>
            <a:pPr algn="l" fontAlgn="base"/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Deployment: The large parts for contract deployments are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Tx cost - 21k. This is for all transactions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Contract creation cost - 32k. This is for the CREATE opcode and transactions with no "to" address, meaning they're contract creation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Cost per byte of deployed code - 200. This is the cost of every byte of contract bytecode that is deployed. Minimizing this is usually how people minimize deployment costs.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Constructor - Depends. This is the cost of the constructor, which is often basic code but also often has SSTORE opcodes, which is expensive.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TX data - 64 bytes for non-zero and 4 bytes for zero. Every byte that is sent in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inherit"/>
              </a:rPr>
              <a:t>tx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 data has these costs associated with it. This can be a decent amount for large contract deployments.</a:t>
            </a:r>
          </a:p>
          <a:p>
            <a:pPr algn="l" fontAlgn="base"/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Contract calls: These are the costs for ops commonly used in contracts. There's a ton of different opcodes, so I'm just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-apple-system"/>
              </a:rPr>
              <a:t>gonna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 list a few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Addition/Subtraction/Pop/Push - 3. Pretty self explanatory.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Multiply/Divide - 5. Also self explanatory.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Call - 700. Cost of calls into other addresses (usually used for calling code or just sending eth.)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594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https://takenobu-hs.github.io/downloads/ethereum_evm_illustrated.pdf</a:t>
            </a:r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트랜잭션의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시작은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항상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EOA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702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가정</a:t>
            </a:r>
            <a:r>
              <a:rPr lang="en-US" altLang="ko-KR" dirty="0"/>
              <a:t>: </a:t>
            </a:r>
            <a:r>
              <a:rPr lang="ko-KR" altLang="en-US" dirty="0"/>
              <a:t>하나의 </a:t>
            </a:r>
            <a:r>
              <a:rPr lang="ko-KR" altLang="en-US" dirty="0" err="1"/>
              <a:t>컨트랙트에서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와 </a:t>
            </a:r>
            <a:r>
              <a:rPr lang="en-US" altLang="ko-KR" dirty="0"/>
              <a:t>– </a:t>
            </a:r>
            <a:r>
              <a:rPr lang="ko-KR" altLang="en-US" dirty="0"/>
              <a:t>중 하나만 사용할 수 있다</a:t>
            </a:r>
            <a:r>
              <a:rPr lang="en-US" altLang="ko-KR" dirty="0"/>
              <a:t>. </a:t>
            </a:r>
            <a:r>
              <a:rPr lang="ko-KR" altLang="en-US" dirty="0"/>
              <a:t>동시 사용 불가</a:t>
            </a:r>
            <a:endParaRPr lang="en-US" altLang="ko-KR" dirty="0"/>
          </a:p>
          <a:p>
            <a:r>
              <a:rPr lang="en-US" altLang="ko-KR" dirty="0"/>
              <a:t>3 + 6 - 5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437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https://intrepidgeeks.com/tutorial/understand-the-transaction-processing-flow-in-ethernet-from-the-perspective-of-source-code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69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hlinkClick r:id="rId3"/>
              </a:rPr>
              <a:t>https://ethereum.org/ko/developers/docs/gas/</a:t>
            </a:r>
            <a:endParaRPr lang="ko-KR" dirty="0">
              <a:ea typeface="맑은 고딕"/>
            </a:endParaRPr>
          </a:p>
          <a:p>
            <a:r>
              <a:rPr lang="en-US" dirty="0">
                <a:hlinkClick r:id="rId4"/>
              </a:rPr>
              <a:t>https://github.com/crytic/evm-opcodes</a:t>
            </a:r>
            <a:endParaRPr lang="en-US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666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https://www.coindeskkorea.com/news/articleView.html?idxno=74622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933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core/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interpreter.go</a:t>
            </a:r>
            <a:endParaRPr lang="en-US" altLang="ko-KR" dirty="0"/>
          </a:p>
          <a:p>
            <a:r>
              <a:rPr lang="en-US" altLang="ko-KR" dirty="0" err="1"/>
              <a:t>func</a:t>
            </a:r>
            <a:r>
              <a:rPr lang="en-US" altLang="ko-KR" dirty="0"/>
              <a:t> (in *</a:t>
            </a:r>
            <a:r>
              <a:rPr lang="en-US" altLang="ko-KR" dirty="0" err="1"/>
              <a:t>EVMInterpreter</a:t>
            </a:r>
            <a:r>
              <a:rPr lang="en-US" altLang="ko-KR" dirty="0"/>
              <a:t>) Run(contract *Contract, input []byte, </a:t>
            </a:r>
            <a:r>
              <a:rPr lang="en-US" altLang="ko-KR" dirty="0" err="1"/>
              <a:t>readOnly</a:t>
            </a:r>
            <a:r>
              <a:rPr lang="en-US" altLang="ko-KR" dirty="0"/>
              <a:t> bool) (ret []byte, err error) {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61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hlinkClick r:id="rId3"/>
              </a:rPr>
              <a:t>https://trufflesuite.com/docs/truffle/quickstart/</a:t>
            </a:r>
            <a:endParaRPr lang="ko-KR" altLang="en-US" dirty="0">
              <a:ea typeface="맑은 고딕" panose="020B0503020000020004" pitchFamily="34" charset="-127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npm</a:t>
            </a:r>
            <a:r>
              <a:rPr lang="en-US" altLang="ko-KR" dirty="0">
                <a:ea typeface="맑은 고딕"/>
              </a:rPr>
              <a:t> install truffle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truffle compile</a:t>
            </a:r>
          </a:p>
          <a:p>
            <a:r>
              <a:rPr lang="en-US" altLang="ko-KR" dirty="0">
                <a:ea typeface="맑은 고딕"/>
              </a:rPr>
              <a:t>truffle migrate</a:t>
            </a:r>
          </a:p>
          <a:p>
            <a:r>
              <a:rPr lang="en-US" altLang="ko-KR" dirty="0">
                <a:ea typeface="맑은 고딕"/>
              </a:rPr>
              <a:t>truffle test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14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https://ethereum.org/ko/developers/docs/apis/json-rpc/</a:t>
            </a:r>
            <a:endParaRPr 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172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33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72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EIP-2930: https://medium.com/onther-tech/%EB%B2%A0%EB%A5%BC%EB%A6%B0-%ED%95%98%EB%93%9C%ED%8F%AC%ED%81%AC-%EC%9D%B4%ED%9B%84-%ED%86%A0%EC%B9%B4%EB%A7%89-%EC%8A%A4%ED%85%8C%EC%9D%B4%ED%82%B9-%EC%8B%9C%EC%8A%A4%ED%85%9C%EC%9D%98-%EA%B0%80%EC%8A%A4-%EC%B5%9C%EC%A0%81%ED%99%94-f87aedc7cc8c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39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--</a:t>
            </a:r>
            <a:r>
              <a:rPr lang="en-US" altLang="ko-KR" dirty="0" err="1"/>
              <a:t>rpc.allow</a:t>
            </a:r>
            <a:r>
              <a:rPr lang="en-US" altLang="ko-KR" dirty="0"/>
              <a:t>-unprotected-</a:t>
            </a:r>
            <a:r>
              <a:rPr lang="en-US" altLang="ko-KR" dirty="0" err="1"/>
              <a:t>txs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default:</a:t>
            </a:r>
            <a:r>
              <a:rPr lang="ko-KR" altLang="en-US" dirty="0"/>
              <a:t> </a:t>
            </a:r>
            <a:r>
              <a:rPr lang="en-US" altLang="ko-KR" dirty="0"/>
              <a:t>false -&gt;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Arials"/>
              </a:rPr>
              <a:t>Error over RPC : https://geth.ethereum.org/docs/interface/command-line-options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2706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0251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Transactions Root Hash ➡ </a:t>
            </a:r>
            <a:r>
              <a:rPr lang="en-US" altLang="ko-KR" dirty="0" err="1"/>
              <a:t>MerklePatriciaTrie</a:t>
            </a:r>
            <a:r>
              <a:rPr lang="en-US" altLang="ko-KR" dirty="0"/>
              <a:t>( RLP( Index of transaction ) ➡ Transaction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Receipts Root Hash ➡ </a:t>
            </a:r>
            <a:r>
              <a:rPr lang="en-US" altLang="ko-KR" dirty="0" err="1"/>
              <a:t>MerklePatriciaTrie</a:t>
            </a:r>
            <a:r>
              <a:rPr lang="en-US" altLang="ko-KR" dirty="0"/>
              <a:t>( RLP( Index of transaction ) ➡ Receipt )</a:t>
            </a:r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https://eips.ethereum.org/EIPS/eip-2718</a:t>
            </a: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Clients can differentiate between the legacy transactions and typed transactions by looking at the first byte. If it starts with a value in the range </a:t>
            </a:r>
            <a:r>
              <a:rPr lang="en-US" altLang="ko-KR" dirty="0"/>
              <a:t>[0, 0x7f]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then it is a new transaction type, if it starts with a value in the range </a:t>
            </a:r>
            <a:r>
              <a:rPr lang="en-US" altLang="ko-KR" dirty="0"/>
              <a:t>[0xc0, 0xfe]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then it is a legacy transaction type. 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dirty="0"/>
              <a:t>0xff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is not realistic for an RLP encoded transaction, so it is reserved for future use as an extension sentinel value.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0xff -&gt; 8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바이트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-&gt; 2 ** 57 -&gt; 0x 0100 0000 0000 0000 -&gt; 72057594037927936 -&gt;72057594037927 -&gt; 72057594037 -&gt; 7205759 -&gt; 7205 -&gt; 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5215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6E7781"/>
                </a:solidFill>
                <a:effectLst/>
                <a:latin typeface="ui-monospace"/>
              </a:rPr>
              <a:t>// Try to replace an existing transaction in the pending pool</a:t>
            </a:r>
            <a:endParaRPr lang="en-US" altLang="ko-KR" dirty="0"/>
          </a:p>
          <a:p>
            <a:r>
              <a:rPr lang="en-US" altLang="ko-KR" dirty="0"/>
              <a:t>https://github.com/ethereum/go-ethereum/blob/master/core/tx_pool.go#L711</a:t>
            </a:r>
          </a:p>
          <a:p>
            <a:endParaRPr lang="en-US" altLang="ko-KR" dirty="0"/>
          </a:p>
          <a:p>
            <a:r>
              <a:rPr lang="en-US" altLang="ko-KR" dirty="0" err="1"/>
              <a:t>list.Add</a:t>
            </a:r>
            <a:endParaRPr lang="en-US" altLang="ko-KR" dirty="0"/>
          </a:p>
          <a:p>
            <a:r>
              <a:rPr lang="en-US" altLang="ko-KR" dirty="0" err="1"/>
              <a:t>priceBump</a:t>
            </a:r>
            <a:r>
              <a:rPr lang="en-US" altLang="ko-KR" dirty="0"/>
              <a:t> : </a:t>
            </a:r>
            <a:r>
              <a:rPr lang="ko-KR" altLang="en-US" dirty="0"/>
              <a:t>최소 상승 </a:t>
            </a:r>
            <a:r>
              <a:rPr lang="en-US" altLang="ko-KR" dirty="0"/>
              <a:t>percentage (default: 10)</a:t>
            </a:r>
            <a:br>
              <a:rPr lang="en-US" altLang="ko-KR" dirty="0"/>
            </a:br>
            <a:r>
              <a:rPr lang="en-US" altLang="ko-KR" dirty="0"/>
              <a:t>https://github.com/ethereum/go-ethereum/blob/86d547707965685cef732aa28c15e6811ea98408/core/tx_list.go#L281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취소</a:t>
            </a:r>
            <a:r>
              <a:rPr lang="en-US" altLang="ko-KR" dirty="0"/>
              <a:t>: </a:t>
            </a:r>
            <a:r>
              <a:rPr lang="en-US" altLang="ko-KR" dirty="0">
                <a:ea typeface="맑은 고딕"/>
              </a:rPr>
              <a:t>Cancel :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high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gasPrice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, 0 ETH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전송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to yourself, same nonce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6580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841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751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https://trufflesuite.com/docs/truffle/quickstart/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274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https://blog.ethereum.org/2016/09/22/ethereum-network-currently-undergoing-dos-attack/</a:t>
            </a:r>
          </a:p>
          <a:p>
            <a:endParaRPr lang="en-US" altLang="ko-KR" dirty="0"/>
          </a:p>
          <a:p>
            <a:r>
              <a:rPr lang="en-US" altLang="ko-KR" dirty="0"/>
              <a:t>https://ndb796.tistory.com/66</a:t>
            </a:r>
          </a:p>
          <a:p>
            <a:pPr algn="l"/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말에는 이더리움 네트워크에 지속적인 도스 공격이 감행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무작위 계정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(Account)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-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무작위 거래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https://ndb796.tistory.com/66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안경잡이개발자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429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https://ndb796.tistory.com/66</a:t>
            </a:r>
          </a:p>
          <a:p>
            <a:pPr algn="l"/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말에는 이더리움 네트워크에 지속적인 도스 공격이 감행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무작위 계정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(Account)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-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무작위 거래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https://ndb796.tistory.com/66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안경잡이개발자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38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https://eips.ethereum.org/EIPS/eip-2929</a:t>
            </a:r>
          </a:p>
          <a:p>
            <a:r>
              <a:rPr lang="en-US" altLang="ko-KR" dirty="0"/>
              <a:t>https://eips.ethereum.org/EIPS/eip-2930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8317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web3js EIP-1559</a:t>
            </a:r>
          </a:p>
          <a:p>
            <a:r>
              <a:rPr lang="en-US" altLang="ko-KR" dirty="0"/>
              <a:t> - https://github.com/ChainSafe/web3.js/issues/4211</a:t>
            </a:r>
          </a:p>
          <a:p>
            <a:r>
              <a:rPr lang="en-US" altLang="ko-KR" dirty="0"/>
              <a:t> - https://github.com/ChainSafe/web3.js/pull/4220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4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=IF(AVERAGE(B2465:B2472)*2&lt;B2472,AVERAGE(B2473,C2471,C2470,C2469,C2468,C2467,C2466),B2472)</a:t>
            </a:r>
          </a:p>
          <a:p>
            <a:r>
              <a:rPr lang="en-US" altLang="ko-KR" dirty="0"/>
              <a:t>=AVERAGE(C2459:C2472)</a:t>
            </a:r>
          </a:p>
          <a:p>
            <a:endParaRPr lang="en-US" altLang="ko-KR" dirty="0"/>
          </a:p>
          <a:p>
            <a:r>
              <a:rPr lang="ko-KR" altLang="en-US" dirty="0"/>
              <a:t>트랜잭션 수 </a:t>
            </a:r>
            <a:r>
              <a:rPr lang="en-US" altLang="ko-KR" dirty="0"/>
              <a:t>: https://etherscan.io/chart/tx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4448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NFT Timeline: https://www.one37pm.com/nft/the-definitive-timeline-of-early-nfts-on-ethereum</a:t>
            </a:r>
          </a:p>
          <a:p>
            <a:endParaRPr lang="en-US" altLang="ko-KR" dirty="0"/>
          </a:p>
          <a:p>
            <a:r>
              <a:rPr lang="en-US" altLang="ko-KR" dirty="0" err="1"/>
              <a:t>cryptopunks</a:t>
            </a:r>
            <a:r>
              <a:rPr lang="en-US" altLang="ko-KR" dirty="0"/>
              <a:t> release date : 2017-06-23</a:t>
            </a:r>
          </a:p>
          <a:p>
            <a:pPr algn="l"/>
            <a:r>
              <a:rPr lang="en-US" altLang="ko-KR" dirty="0"/>
              <a:t>crypto kitties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2017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년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11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월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23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일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, https://www.frontiersin.org/articles/10.3389/fphy.2021.631665/full</a:t>
            </a: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1. The primer: The game was released on November 23, 2017. There were not many players before December 2, 2017.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2. The rise: A large number of players entered the game since December 2, 2017. The game popularity rapidly increased before reaching a peak on December 10.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3. The fall: Since then, the popularity has dropped sharply. At the beginning of 2018, the game’s popularity is less than 10% of its peak.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4. The serenity: After January 15, 2018, the popularity stabilized into a long-term slow downward trend. </a:t>
            </a:r>
            <a:r>
              <a:rPr lang="en-US" altLang="ko-KR" b="0" i="0" u="none" strike="noStrike" dirty="0">
                <a:solidFill>
                  <a:srgbClr val="D54449"/>
                </a:solidFill>
                <a:effectLst/>
                <a:latin typeface="Georgia" panose="02040502050405020303" pitchFamily="18" charset="0"/>
                <a:hlinkClick r:id="rId3"/>
              </a:rPr>
              <a:t>Figure 3</a:t>
            </a:r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 shows four snapshots of the network in each of the stages. The network size shrinks apparently over time.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해시넷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오픈씨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http://wiki.hash.kr/index.php/%EC%98%A4%ED%94%88%EC%94%A8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크립토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 펑크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https://namu.wiki/w/NFT</a:t>
            </a: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2017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6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라바랩스는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eips.ethereum.org/EIPS/eip-20"/>
              </a:rPr>
              <a:t>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eips.ethereum.org/EIPS/eip-20"/>
              </a:rPr>
              <a:t>ERC-20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를 변형하여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10000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개의 서로 구별되는 토큰을 발행해서 각 토큰에 유니크한 사람 형상의 아이콘을 부여하였는데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이것이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Non-Fungible Token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시초인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크립토펑크"/>
              </a:rPr>
              <a:t>크립토펑크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크립토펑크"/>
              </a:rPr>
              <a:t>크립토펑크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훗날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6" tooltip="https://eips.ethereum.org/EIPS/eip-721"/>
              </a:rPr>
              <a:t>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6" tooltip="https://eips.ethereum.org/EIPS/eip-721"/>
              </a:rPr>
              <a:t>ERC-721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로 불리는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Non-Fungible Token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을 만드는데 영감을 준 프로젝트로 실질적인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NFT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시작이 여기 있다고 할 수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ERC-20: https://github.com/ethereum/EIPs/issues/20</a:t>
            </a: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ERC-20 Merge to </a:t>
            </a:r>
            <a:r>
              <a:rPr lang="en-US" altLang="ko-KR" b="0" i="0" dirty="0" err="1">
                <a:solidFill>
                  <a:srgbClr val="E8EAED"/>
                </a:solidFill>
                <a:effectLst/>
                <a:latin typeface="Apple SD Gothic Neo"/>
              </a:rPr>
              <a:t>masger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https://github.com/ethereum/EIPs/pull/610/commits =&gt; 2017-09-11</a:t>
            </a: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EIP-721: https://eips.ethereum.org/EIPS/eip-721 (2018-01-24 ~ 2018-04-20)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dirty="0" err="1"/>
              <a:t>OpenSea</a:t>
            </a:r>
            <a:r>
              <a:rPr lang="en-US" altLang="ko-KR" dirty="0"/>
              <a:t> 2018-12-29 : https://medium.com/opensea/announcing-open-sea-4e90daa8c84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825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33394B"/>
                </a:solidFill>
                <a:effectLst/>
                <a:latin typeface="Sofia Pro"/>
              </a:rPr>
              <a:t>A Definitive Guide to Ethereum EIP-1559 Gas Fee Calculations: Base Fee, Priority Fee, Max Fee</a:t>
            </a:r>
          </a:p>
          <a:p>
            <a:r>
              <a:rPr lang="en-US" altLang="ko-KR" dirty="0"/>
              <a:t>https://www.blocknative.com/blog/eip-1559-fees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152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BaseFee</a:t>
            </a:r>
            <a:r>
              <a:rPr lang="ko-KR" altLang="en-US" dirty="0"/>
              <a:t> 계산 방법</a:t>
            </a:r>
            <a:endParaRPr lang="en-US" altLang="ko-KR" dirty="0"/>
          </a:p>
          <a:p>
            <a:r>
              <a:rPr lang="nn-NO" altLang="ko-KR" dirty="0"/>
              <a:t>EIP-1559 : </a:t>
            </a:r>
            <a:r>
              <a:rPr lang="nn-NO" altLang="ko-KR" dirty="0">
                <a:effectLst/>
                <a:hlinkClick r:id="rId3"/>
              </a:rPr>
              <a:t>https://luniverse.io/2021/09/16/what-is-eip-1559/?lang=ko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0272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https://www.notion.so/EIP-1559-69a5682cbcc4479988a2ac6bc2b342cc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397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uniswap</a:t>
            </a:r>
            <a:r>
              <a:rPr lang="en-US" altLang="ko-KR" dirty="0"/>
              <a:t>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November 2, 2018</a:t>
            </a: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Compound : https://www.defipulse.com/projects/compound</a:t>
            </a:r>
          </a:p>
          <a:p>
            <a:r>
              <a:rPr lang="en-US" altLang="ko-KR" dirty="0"/>
              <a:t>https://docs.ethhub.io/built-on-ethereum/open-finance/lending/compound/</a:t>
            </a:r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dirty="0"/>
              <a:t>https://coinone.co.kr/info/news/877?__cf_chl_jschl_tk__=e037cba97f233b5e72e238d5448a768619754671-1593504309-0-AdcJotyi13yqQYF7hC0LqGhrFTgAWcB6gkrhoPdPMWVPbYyq1lULh62crEroP8-gsc2VxF4ybt4FGYhublinX4CGbVvGaORhq5iJKbRzN0T4dK9WKbQXPChm-rnzG_hUAgyWCE3y0j_gNlLJlDdCKDxPW6eopC-wsZbR89JZ7Ys3uyGlgZbi_6ksGOT7sfblGcHjlof_J6W12Yt8RhlUBI0aEUta1XcnoVa_JIWX1uUsUMTFeRr1N7GJBGiCC29komxdzj2MNGKg5UiGApNPYrFqeslPRVEmx80OpLmEtQuq</a:t>
            </a:r>
          </a:p>
          <a:p>
            <a:endParaRPr lang="en-US" altLang="ko-KR" dirty="0"/>
          </a:p>
          <a:p>
            <a:r>
              <a:rPr lang="en-US" altLang="ko-KR" dirty="0" err="1"/>
              <a:t>binance</a:t>
            </a:r>
            <a:r>
              <a:rPr lang="en-US" altLang="ko-KR" dirty="0"/>
              <a:t> launch: 2017-07-11</a:t>
            </a:r>
          </a:p>
          <a:p>
            <a:r>
              <a:rPr lang="en-US" altLang="ko-KR" dirty="0"/>
              <a:t>https://www.binance.com/en/support/announcement/115000599831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593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stage of Ethereum development</a:t>
            </a:r>
          </a:p>
          <a:p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Dos </a:t>
            </a:r>
            <a:r>
              <a:rPr lang="ko-KR" altLang="en-US" dirty="0"/>
              <a:t>공격 </a:t>
            </a:r>
            <a:r>
              <a:rPr lang="en-US" altLang="ko-KR" dirty="0"/>
              <a:t>: https://blog.ethereum.org/2016/10/13/announcement-imminent-hard-fork-eip150-gas-cost-changes/</a:t>
            </a:r>
          </a:p>
          <a:p>
            <a:r>
              <a:rPr lang="en-US" altLang="ko-KR" dirty="0"/>
              <a:t> -&gt; </a:t>
            </a:r>
            <a:r>
              <a:rPr lang="ko-KR" altLang="en-US" dirty="0"/>
              <a:t>공격자는 </a:t>
            </a:r>
            <a:r>
              <a:rPr lang="ko-KR" altLang="en-US" dirty="0" err="1"/>
              <a:t>비어있는</a:t>
            </a:r>
            <a:r>
              <a:rPr lang="ko-KR" altLang="en-US" dirty="0"/>
              <a:t> 계정을 많이 생성</a:t>
            </a:r>
            <a:endParaRPr lang="en-US" altLang="ko-KR" dirty="0"/>
          </a:p>
          <a:p>
            <a:r>
              <a:rPr lang="en-US" altLang="ko-KR" dirty="0"/>
              <a:t> -&gt; EIP-161 </a:t>
            </a:r>
            <a:r>
              <a:rPr lang="ko-KR" altLang="en-US" dirty="0"/>
              <a:t>빈 계정 정리</a:t>
            </a:r>
            <a:br>
              <a:rPr lang="en-US" altLang="ko-KR" dirty="0"/>
            </a:br>
            <a:r>
              <a:rPr lang="en-US" altLang="ko-KR" dirty="0"/>
              <a:t> -&gt; </a:t>
            </a:r>
            <a:r>
              <a:rPr lang="ko-KR" altLang="en-US" dirty="0"/>
              <a:t>계정에 코드가 없고</a:t>
            </a:r>
            <a:r>
              <a:rPr lang="en-US" altLang="ko-KR" dirty="0"/>
              <a:t>, nonce </a:t>
            </a:r>
            <a:r>
              <a:rPr lang="ko-KR" altLang="en-US" dirty="0"/>
              <a:t>및 잔액이 </a:t>
            </a:r>
            <a:r>
              <a:rPr lang="en-US" altLang="ko-KR" dirty="0"/>
              <a:t>0</a:t>
            </a:r>
            <a:r>
              <a:rPr lang="ko-KR" altLang="en-US" dirty="0"/>
              <a:t>이면 계정이 비어 있는 것으로 간주 </a:t>
            </a:r>
            <a:r>
              <a:rPr lang="en-US" altLang="ko-KR" dirty="0"/>
              <a:t>-&gt; </a:t>
            </a:r>
            <a:r>
              <a:rPr lang="ko-KR" altLang="en-US" dirty="0" err="1"/>
              <a:t>미존재</a:t>
            </a:r>
            <a:r>
              <a:rPr lang="en-US" altLang="ko-KR" dirty="0"/>
              <a:t>, </a:t>
            </a:r>
            <a:r>
              <a:rPr lang="ko-KR" altLang="en-US" dirty="0" err="1"/>
              <a:t>비어있으면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죽은것</a:t>
            </a:r>
            <a:r>
              <a:rPr lang="en-US" altLang="ko-KR" dirty="0"/>
              <a:t>(SUICIDE)</a:t>
            </a:r>
            <a:r>
              <a:rPr lang="ko-KR" altLang="en-US" dirty="0"/>
              <a:t>으로 간주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ETH Reward: https://bitsonblocks.net/2016/10/02/gentle-introduction-ethereum/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Frontier	#0	2015-07-30 03:26:13 PM +UTC</a:t>
            </a:r>
          </a:p>
          <a:p>
            <a:r>
              <a:rPr lang="en-US" altLang="ko-KR" dirty="0"/>
              <a:t>Ice Age	#200,000	2015-09-07 09:33:09 PM +UTC</a:t>
            </a:r>
          </a:p>
          <a:p>
            <a:r>
              <a:rPr lang="en-US" altLang="ko-KR" dirty="0"/>
              <a:t>Homestead	#1,150,000	2016-03-14 06:49:53 PM +UTC</a:t>
            </a:r>
          </a:p>
          <a:p>
            <a:r>
              <a:rPr lang="en-US" altLang="ko-KR" dirty="0"/>
              <a:t>DAO	#1,192,000	2016-07-20 01:20:40 PM +UTC</a:t>
            </a:r>
          </a:p>
          <a:p>
            <a:r>
              <a:rPr lang="en-US" altLang="ko-KR" dirty="0"/>
              <a:t>Tangerine Whistle	#2,463,000	2016-10-18 01:19:31 PM +UTC</a:t>
            </a:r>
          </a:p>
          <a:p>
            <a:r>
              <a:rPr lang="en-US" altLang="ko-KR" dirty="0"/>
              <a:t>Spurious Dragon	#2,675,000	2016-11-22 04:15:44 PM +UTC</a:t>
            </a:r>
          </a:p>
          <a:p>
            <a:r>
              <a:rPr lang="en-US" altLang="ko-KR" dirty="0"/>
              <a:t>Metropolis Byzantium	#4,370,000	2017-10-16 05:22:11 AM +UTC</a:t>
            </a:r>
          </a:p>
          <a:p>
            <a:r>
              <a:rPr lang="en-US" altLang="ko-KR" dirty="0"/>
              <a:t>Metropolis Constantinople / St. Petersburg	#7,280,000	2019-02-28 07:52:04 PM +UTC</a:t>
            </a:r>
          </a:p>
          <a:p>
            <a:r>
              <a:rPr lang="en-US" altLang="ko-KR" dirty="0"/>
              <a:t>Istanbul	#9,069,000	2019-12-08 12:25:09 AM +UTC</a:t>
            </a:r>
          </a:p>
          <a:p>
            <a:r>
              <a:rPr lang="en-US" altLang="ko-KR" dirty="0"/>
              <a:t>Muir Glacier	#9,200,000	2020-01-02 08:30:49 AM +UTC</a:t>
            </a:r>
          </a:p>
          <a:p>
            <a:r>
              <a:rPr lang="en-US" altLang="ko-KR" dirty="0"/>
              <a:t>Berlin	#12,244,000	2021-04-15 10:07:03 AM +UTC</a:t>
            </a:r>
          </a:p>
          <a:p>
            <a:r>
              <a:rPr lang="en-US" altLang="ko-KR" dirty="0"/>
              <a:t>London	#12,965,000	2021-08-05 12:33:42 PM +UTC</a:t>
            </a:r>
          </a:p>
          <a:p>
            <a:r>
              <a:rPr lang="en-US" altLang="ko-KR" dirty="0"/>
              <a:t>Arrow Glacier	#13,773,000	2021-12:09 07:55:23 PM +UTC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663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https://github.com/ethereum/go-ethereum/blob/master/internal/ethapi/api.go#L1701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8274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003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add : https://github.com/ethereum/go-ethereum/blob/master/core/tx_pool.go#L655</a:t>
            </a:r>
          </a:p>
          <a:p>
            <a:r>
              <a:rPr lang="en-US" altLang="ko-KR" dirty="0" err="1"/>
              <a:t>validateTx</a:t>
            </a:r>
            <a:r>
              <a:rPr lang="en-US" altLang="ko-KR" dirty="0"/>
              <a:t>: https://github.com/ethereum/go-ethereum/blob/master/core/tx_pool.go#L586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Tx Size &lt; 128KB</a:t>
            </a:r>
            <a:r>
              <a:rPr lang="ko-KR" altLang="en-US" dirty="0"/>
              <a:t>트랜잭션 최대 사이즈   </a:t>
            </a:r>
            <a:r>
              <a:rPr lang="en-US" altLang="ko-KR" dirty="0"/>
              <a:t>// </a:t>
            </a:r>
            <a:r>
              <a:rPr lang="en-US" altLang="ko-KR" dirty="0" err="1"/>
              <a:t>txMaxSize</a:t>
            </a:r>
            <a:r>
              <a:rPr lang="en-US" altLang="ko-KR" dirty="0"/>
              <a:t> = 4 * </a:t>
            </a:r>
            <a:r>
              <a:rPr lang="en-US" altLang="ko-KR" dirty="0" err="1"/>
              <a:t>txSlotSize</a:t>
            </a:r>
            <a:r>
              <a:rPr lang="en-US" altLang="ko-KR" dirty="0"/>
              <a:t> // 128KB, </a:t>
            </a:r>
            <a:r>
              <a:rPr lang="en-US" altLang="ko-KR" dirty="0" err="1"/>
              <a:t>txSlotSize</a:t>
            </a:r>
            <a:r>
              <a:rPr lang="en-US" altLang="ko-KR" dirty="0"/>
              <a:t> = 32 * 1024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Check Tx Hash</a:t>
            </a:r>
          </a:p>
          <a:p>
            <a:r>
              <a:rPr lang="en-US" altLang="ko-KR" dirty="0"/>
              <a:t>Validate Tx</a:t>
            </a:r>
          </a:p>
          <a:p>
            <a:pPr lvl="1"/>
            <a:r>
              <a:rPr lang="en-US" altLang="ko-KR" dirty="0"/>
              <a:t>Tx Size &lt; 128KB</a:t>
            </a:r>
          </a:p>
          <a:p>
            <a:pPr lvl="1"/>
            <a:r>
              <a:rPr lang="en-US" altLang="ko-KR" dirty="0"/>
              <a:t>Value </a:t>
            </a:r>
            <a:r>
              <a:rPr lang="ko-KR" altLang="en-US" dirty="0"/>
              <a:t> </a:t>
            </a:r>
            <a:r>
              <a:rPr lang="en-US" altLang="ko-KR" dirty="0"/>
              <a:t>&gt;= 0</a:t>
            </a:r>
          </a:p>
          <a:p>
            <a:pPr lvl="1"/>
            <a:r>
              <a:rPr lang="en-US" altLang="ko-KR" dirty="0"/>
              <a:t>Tx Gas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Gas Limit</a:t>
            </a:r>
          </a:p>
          <a:p>
            <a:pPr lvl="1"/>
            <a:r>
              <a:rPr lang="en-US" altLang="ko-KR" dirty="0" err="1"/>
              <a:t>GasFeeCap</a:t>
            </a:r>
            <a:r>
              <a:rPr lang="en-US" altLang="ko-KR" dirty="0"/>
              <a:t> &lt;= 256bit</a:t>
            </a:r>
          </a:p>
          <a:p>
            <a:pPr lvl="1"/>
            <a:r>
              <a:rPr lang="en-US" altLang="ko-KR" dirty="0" err="1"/>
              <a:t>GasTipCap</a:t>
            </a:r>
            <a:r>
              <a:rPr lang="en-US" altLang="ko-KR" dirty="0"/>
              <a:t> &lt;= 256bit</a:t>
            </a:r>
          </a:p>
          <a:p>
            <a:pPr lvl="1"/>
            <a:r>
              <a:rPr lang="en-US" altLang="ko-KR" dirty="0" err="1"/>
              <a:t>GasFeeCap</a:t>
            </a:r>
            <a:r>
              <a:rPr lang="en-US" altLang="ko-KR" dirty="0"/>
              <a:t> &gt;= </a:t>
            </a:r>
            <a:r>
              <a:rPr lang="en-US" altLang="ko-KR" dirty="0" err="1"/>
              <a:t>GasTipCap</a:t>
            </a:r>
            <a:endParaRPr lang="en-US" altLang="ko-KR" dirty="0"/>
          </a:p>
          <a:p>
            <a:pPr lvl="1"/>
            <a:r>
              <a:rPr lang="en-US" altLang="ko-KR" dirty="0"/>
              <a:t>Validate Signature</a:t>
            </a:r>
          </a:p>
          <a:p>
            <a:pPr lvl="1"/>
            <a:r>
              <a:rPr lang="en-US" altLang="ko-KR" dirty="0" err="1"/>
              <a:t>GasTipCap</a:t>
            </a:r>
            <a:r>
              <a:rPr lang="en-US" altLang="ko-KR" dirty="0"/>
              <a:t> &gt;= Node Minimum Gas Price</a:t>
            </a:r>
          </a:p>
          <a:p>
            <a:pPr lvl="1"/>
            <a:r>
              <a:rPr lang="en-US" altLang="ko-KR" dirty="0"/>
              <a:t>Tx Nonce &gt;= Account </a:t>
            </a:r>
            <a:r>
              <a:rPr lang="en-US" altLang="ko-KR" dirty="0" err="1"/>
              <a:t>Curresnt</a:t>
            </a:r>
            <a:r>
              <a:rPr lang="en-US" altLang="ko-KR" dirty="0"/>
              <a:t> State Nonce</a:t>
            </a:r>
          </a:p>
          <a:p>
            <a:pPr lvl="1"/>
            <a:r>
              <a:rPr lang="en-US" altLang="ko-KR" dirty="0"/>
              <a:t>Account Current State Balance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pPr lvl="1"/>
            <a:r>
              <a:rPr lang="en-US" altLang="ko-KR" dirty="0"/>
              <a:t>Tx </a:t>
            </a:r>
            <a:r>
              <a:rPr lang="en-US" altLang="ko-KR" dirty="0" err="1"/>
              <a:t>GasLImit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endParaRPr lang="en-US" altLang="ko-KR" dirty="0"/>
          </a:p>
          <a:p>
            <a:r>
              <a:rPr lang="en-US" altLang="ko-KR" dirty="0"/>
              <a:t>Check Same nonce Pending Tx</a:t>
            </a:r>
          </a:p>
          <a:p>
            <a:pPr lvl="1"/>
            <a:r>
              <a:rPr lang="en-US" altLang="ko-KR" dirty="0"/>
              <a:t>Replace: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Price Bump(default: 10%)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Minimum Gas(</a:t>
            </a:r>
            <a:r>
              <a:rPr lang="en-US" altLang="ko-KR" dirty="0" err="1"/>
              <a:t>IntrinsicGas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https://github.com/ethereum/go-ethereum/blob/master/core/state_transition.go#L118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</a:t>
            </a:r>
            <a:r>
              <a:rPr lang="ko-KR" altLang="en-US" dirty="0" err="1"/>
              <a:t>컨트랙트</a:t>
            </a:r>
            <a:r>
              <a:rPr lang="ko-KR" altLang="en-US" dirty="0"/>
              <a:t> 생성 </a:t>
            </a:r>
            <a:r>
              <a:rPr lang="en-US" altLang="ko-KR" dirty="0"/>
              <a:t>|| Homestead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gas += 53000 (</a:t>
            </a:r>
            <a:r>
              <a:rPr lang="en-US" altLang="ko-KR" dirty="0" err="1"/>
              <a:t>TxGasContractCreation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gas += 21000 (</a:t>
            </a:r>
            <a:r>
              <a:rPr lang="en-US" altLang="ko-KR" dirty="0" err="1"/>
              <a:t>TxGas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data </a:t>
            </a:r>
            <a:r>
              <a:rPr lang="ko-KR" altLang="en-US" dirty="0"/>
              <a:t>존재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0x00(z: zero)</a:t>
            </a:r>
            <a:r>
              <a:rPr lang="ko-KR" altLang="en-US" dirty="0"/>
              <a:t>와 </a:t>
            </a:r>
            <a:r>
              <a:rPr lang="en-US" altLang="ko-KR" dirty="0"/>
              <a:t>0x00 </a:t>
            </a:r>
            <a:r>
              <a:rPr lang="ko-KR" altLang="en-US" dirty="0"/>
              <a:t>아닌 바이트</a:t>
            </a:r>
            <a:r>
              <a:rPr lang="en-US" altLang="ko-KR" dirty="0"/>
              <a:t>(</a:t>
            </a:r>
            <a:r>
              <a:rPr lang="en-US" altLang="ko-KR" dirty="0" err="1"/>
              <a:t>nz</a:t>
            </a:r>
            <a:r>
              <a:rPr lang="en-US" altLang="ko-KR" dirty="0"/>
              <a:t>: not zero)</a:t>
            </a:r>
            <a:r>
              <a:rPr lang="ko-KR" altLang="en-US" dirty="0"/>
              <a:t> 구분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z : zero byte number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nz</a:t>
            </a:r>
            <a:r>
              <a:rPr lang="en-US" altLang="ko-KR" dirty="0"/>
              <a:t> : non zero byte number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nonZeroGas</a:t>
            </a:r>
            <a:r>
              <a:rPr lang="en-US" altLang="ko-KR" dirty="0"/>
              <a:t> = 68  // before </a:t>
            </a:r>
            <a:r>
              <a:rPr lang="en-US" altLang="ko-KR" dirty="0" err="1"/>
              <a:t>Instanbul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if apply EIP-2028 (after Istanbul)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</a:t>
            </a:r>
            <a:r>
              <a:rPr lang="en-US" altLang="ko-KR" dirty="0" err="1"/>
              <a:t>nonZeroGas</a:t>
            </a:r>
            <a:r>
              <a:rPr lang="en-US" altLang="ko-KR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gas += </a:t>
            </a:r>
            <a:r>
              <a:rPr lang="en-US" altLang="ko-KR" dirty="0" err="1"/>
              <a:t>nz</a:t>
            </a:r>
            <a:r>
              <a:rPr lang="en-US" altLang="ko-KR" dirty="0"/>
              <a:t> * </a:t>
            </a:r>
            <a:r>
              <a:rPr lang="en-US" altLang="ko-KR" dirty="0" err="1"/>
              <a:t>nonZeroGas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gas += z &amp; 4(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TxDataZeroGas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if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accessList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존재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gas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+=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accessList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size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*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2400(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TxAccessListAddressGas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gas +=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storageKey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size * 1900(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TxAccessListStorageKeyGas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return gas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https://github.com/ethereum/go-ethereum/blob/master/core/types/transaction.go#L289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Cost returns gas * </a:t>
            </a:r>
            <a:r>
              <a:rPr lang="en-US" altLang="ko-KR" dirty="0" err="1"/>
              <a:t>gasPrice</a:t>
            </a:r>
            <a:r>
              <a:rPr lang="en-US" altLang="ko-KR" dirty="0"/>
              <a:t> + value.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func</a:t>
            </a:r>
            <a:r>
              <a:rPr lang="en-US" altLang="ko-KR" dirty="0"/>
              <a:t> (</a:t>
            </a:r>
            <a:r>
              <a:rPr lang="en-US" altLang="ko-KR" dirty="0" err="1"/>
              <a:t>tx</a:t>
            </a:r>
            <a:r>
              <a:rPr lang="en-US" altLang="ko-KR" dirty="0"/>
              <a:t> *Transaction) Cost() *</a:t>
            </a:r>
            <a:r>
              <a:rPr lang="en-US" altLang="ko-KR" dirty="0" err="1"/>
              <a:t>big.Int</a:t>
            </a:r>
            <a:r>
              <a:rPr lang="en-US" altLang="ko-KR" dirty="0"/>
              <a:t>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total := new(</a:t>
            </a:r>
            <a:r>
              <a:rPr lang="en-US" altLang="ko-KR" dirty="0" err="1"/>
              <a:t>big.Int</a:t>
            </a:r>
            <a:r>
              <a:rPr lang="en-US" altLang="ko-KR" dirty="0"/>
              <a:t>).Mul(</a:t>
            </a:r>
            <a:r>
              <a:rPr lang="en-US" altLang="ko-KR" dirty="0" err="1"/>
              <a:t>tx.GasPrice</a:t>
            </a:r>
            <a:r>
              <a:rPr lang="en-US" altLang="ko-KR" dirty="0"/>
              <a:t>(), new(</a:t>
            </a:r>
            <a:r>
              <a:rPr lang="en-US" altLang="ko-KR" dirty="0" err="1"/>
              <a:t>big.Int</a:t>
            </a:r>
            <a:r>
              <a:rPr lang="en-US" altLang="ko-KR" dirty="0"/>
              <a:t>).SetUint64(</a:t>
            </a:r>
            <a:r>
              <a:rPr lang="en-US" altLang="ko-KR" dirty="0" err="1"/>
              <a:t>tx.Gas</a:t>
            </a:r>
            <a:r>
              <a:rPr lang="en-US" altLang="ko-KR" dirty="0"/>
              <a:t>()))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en-US" altLang="ko-KR" dirty="0" err="1"/>
              <a:t>total.Add</a:t>
            </a:r>
            <a:r>
              <a:rPr lang="en-US" altLang="ko-KR" dirty="0"/>
              <a:t>(total, </a:t>
            </a:r>
            <a:r>
              <a:rPr lang="en-US" altLang="ko-KR" dirty="0" err="1"/>
              <a:t>tx.Value</a:t>
            </a:r>
            <a:r>
              <a:rPr lang="en-US" altLang="ko-KR" dirty="0"/>
              <a:t>())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return total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https://github.com/ethereum/go-ethereum/blob/master/core/types/transaction.go#L324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</a:t>
            </a:r>
            <a:r>
              <a:rPr lang="en-US" altLang="ko-KR" dirty="0" err="1"/>
              <a:t>EffectiveGasTip</a:t>
            </a:r>
            <a:r>
              <a:rPr lang="en-US" altLang="ko-KR" dirty="0"/>
              <a:t> returns the effective miner </a:t>
            </a:r>
            <a:r>
              <a:rPr lang="en-US" altLang="ko-KR" dirty="0" err="1"/>
              <a:t>gasTipCap</a:t>
            </a:r>
            <a:r>
              <a:rPr lang="en-US" altLang="ko-KR" dirty="0"/>
              <a:t> for the given base fee.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Note: if the effective </a:t>
            </a:r>
            <a:r>
              <a:rPr lang="en-US" altLang="ko-KR" dirty="0" err="1"/>
              <a:t>gasTipCap</a:t>
            </a:r>
            <a:r>
              <a:rPr lang="en-US" altLang="ko-KR" dirty="0"/>
              <a:t> is negative, this method returns both error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the actual negative value, _and_ </a:t>
            </a:r>
            <a:r>
              <a:rPr lang="en-US" altLang="ko-KR" dirty="0" err="1"/>
              <a:t>ErrGasFeeCapTooLow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func</a:t>
            </a:r>
            <a:r>
              <a:rPr lang="en-US" altLang="ko-KR" dirty="0"/>
              <a:t> (</a:t>
            </a:r>
            <a:r>
              <a:rPr lang="en-US" altLang="ko-KR" dirty="0" err="1"/>
              <a:t>tx</a:t>
            </a:r>
            <a:r>
              <a:rPr lang="en-US" altLang="ko-KR" dirty="0"/>
              <a:t> *Transaction) </a:t>
            </a:r>
            <a:r>
              <a:rPr lang="en-US" altLang="ko-KR" dirty="0" err="1"/>
              <a:t>EffectiveGasTip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 *</a:t>
            </a:r>
            <a:r>
              <a:rPr lang="en-US" altLang="ko-KR" dirty="0" err="1"/>
              <a:t>big.Int</a:t>
            </a:r>
            <a:r>
              <a:rPr lang="en-US" altLang="ko-KR" dirty="0"/>
              <a:t>) (*</a:t>
            </a:r>
            <a:r>
              <a:rPr lang="en-US" altLang="ko-KR" dirty="0" err="1"/>
              <a:t>big.Int</a:t>
            </a:r>
            <a:r>
              <a:rPr lang="en-US" altLang="ko-KR" dirty="0"/>
              <a:t>, error)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if </a:t>
            </a:r>
            <a:r>
              <a:rPr lang="en-US" altLang="ko-KR" dirty="0" err="1"/>
              <a:t>baseFee</a:t>
            </a:r>
            <a:r>
              <a:rPr lang="en-US" altLang="ko-KR" dirty="0"/>
              <a:t> == nil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return </a:t>
            </a:r>
            <a:r>
              <a:rPr lang="en-US" altLang="ko-KR" dirty="0" err="1"/>
              <a:t>tx.GasTipCap</a:t>
            </a:r>
            <a:r>
              <a:rPr lang="en-US" altLang="ko-KR" dirty="0"/>
              <a:t>(),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var err error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en-US" altLang="ko-KR" dirty="0" err="1"/>
              <a:t>gasFeeCap</a:t>
            </a:r>
            <a:r>
              <a:rPr lang="en-US" altLang="ko-KR" dirty="0"/>
              <a:t> := </a:t>
            </a:r>
            <a:r>
              <a:rPr lang="en-US" altLang="ko-KR" dirty="0" err="1"/>
              <a:t>tx.GasFeeCap</a:t>
            </a:r>
            <a:r>
              <a:rPr lang="en-US" altLang="ko-KR" dirty="0"/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if </a:t>
            </a:r>
            <a:r>
              <a:rPr lang="en-US" altLang="ko-KR" dirty="0" err="1"/>
              <a:t>gasFeeCap.Cmp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== -1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err = </a:t>
            </a:r>
            <a:r>
              <a:rPr lang="en-US" altLang="ko-KR" dirty="0" err="1"/>
              <a:t>ErrGasFeeCapTooLow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return </a:t>
            </a:r>
            <a:r>
              <a:rPr lang="en-US" altLang="ko-KR" dirty="0" err="1"/>
              <a:t>math.BigMin</a:t>
            </a:r>
            <a:r>
              <a:rPr lang="en-US" altLang="ko-KR" dirty="0"/>
              <a:t>(</a:t>
            </a:r>
            <a:r>
              <a:rPr lang="en-US" altLang="ko-KR" dirty="0" err="1"/>
              <a:t>tx.GasTipCap</a:t>
            </a:r>
            <a:r>
              <a:rPr lang="en-US" altLang="ko-KR" dirty="0"/>
              <a:t>(), </a:t>
            </a:r>
            <a:r>
              <a:rPr lang="en-US" altLang="ko-KR" dirty="0" err="1"/>
              <a:t>gasFeeCap.Sub</a:t>
            </a:r>
            <a:r>
              <a:rPr lang="en-US" altLang="ko-KR" dirty="0"/>
              <a:t>(</a:t>
            </a:r>
            <a:r>
              <a:rPr lang="en-US" altLang="ko-KR" dirty="0" err="1"/>
              <a:t>gasFeeCap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)), err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tx</a:t>
            </a:r>
            <a:r>
              <a:rPr lang="en-US" altLang="ko-KR" dirty="0"/>
              <a:t> gas fee (</a:t>
            </a:r>
            <a:r>
              <a:rPr lang="en-US" altLang="ko-KR" dirty="0" err="1"/>
              <a:t>simulated.go</a:t>
            </a:r>
            <a:r>
              <a:rPr lang="en-US" altLang="ko-KR" dirty="0"/>
              <a:t> </a:t>
            </a:r>
            <a:r>
              <a:rPr lang="en-US" altLang="ko-KR" dirty="0" err="1"/>
              <a:t>callContract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before London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C66D5E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after London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!=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==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math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BigMin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new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big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Int</a:t>
            </a:r>
            <a:r>
              <a:rPr lang="en-US" altLang="ko-KR" dirty="0"/>
              <a:t>).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Add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head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BaseFee</a:t>
            </a:r>
            <a:r>
              <a:rPr lang="en-US" altLang="ko-KR" dirty="0"/>
              <a:t>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/>
              <a:t>)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0707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6204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https://github.com/moss0801/ethereum-ncdp2022/blob/main/script/validBlock2ReceiptHash.js</a:t>
            </a:r>
          </a:p>
          <a:p>
            <a:endParaRPr lang="en-US" altLang="ko-KR" dirty="0"/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168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636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validateBlock2ReceiptHash.js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0639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https://www.websequencediagrams.com/</a:t>
            </a:r>
          </a:p>
          <a:p>
            <a:endParaRPr lang="en-US" altLang="ko-KR" dirty="0"/>
          </a:p>
          <a:p>
            <a:r>
              <a:rPr lang="en-US" altLang="ko-KR" dirty="0"/>
              <a:t>participant web3js</a:t>
            </a:r>
          </a:p>
          <a:p>
            <a:r>
              <a:rPr lang="en-US" altLang="ko-KR" dirty="0"/>
              <a:t>participant </a:t>
            </a:r>
            <a:r>
              <a:rPr lang="en-US" altLang="ko-KR" dirty="0" err="1"/>
              <a:t>api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api_backend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tx_pool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note over web3js,tx_pool: 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ethapi</a:t>
            </a:r>
            <a:r>
              <a:rPr lang="en-US" altLang="ko-KR" dirty="0"/>
              <a:t>\\</a:t>
            </a:r>
            <a:r>
              <a:rPr lang="en-US" altLang="ko-KR" dirty="0" err="1"/>
              <a:t>api.go</a:t>
            </a:r>
            <a:r>
              <a:rPr lang="en-US" altLang="ko-KR" dirty="0"/>
              <a:t>, </a:t>
            </a:r>
            <a:r>
              <a:rPr lang="en-US" altLang="ko-KR" dirty="0" err="1"/>
              <a:t>api_backend:ethapi</a:t>
            </a:r>
            <a:r>
              <a:rPr lang="en-US" altLang="ko-KR" dirty="0"/>
              <a:t>\\</a:t>
            </a:r>
            <a:r>
              <a:rPr lang="en-US" altLang="ko-KR" dirty="0" err="1"/>
              <a:t>api_backend</a:t>
            </a:r>
            <a:r>
              <a:rPr lang="en-US" altLang="ko-KR" dirty="0"/>
              <a:t>, </a:t>
            </a:r>
            <a:r>
              <a:rPr lang="en-US" altLang="ko-KR" dirty="0" err="1"/>
              <a:t>tx_pool</a:t>
            </a:r>
            <a:r>
              <a:rPr lang="en-US" altLang="ko-KR" dirty="0"/>
              <a:t>: core\\</a:t>
            </a:r>
            <a:r>
              <a:rPr lang="en-US" altLang="ko-KR" dirty="0" err="1"/>
              <a:t>tx_pool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web3js-&gt;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SendRawTransaction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-&gt;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SubmitTransaction</a:t>
            </a:r>
            <a:r>
              <a:rPr lang="en-US" altLang="ko-KR" dirty="0"/>
              <a:t>()\</a:t>
            </a:r>
            <a:r>
              <a:rPr lang="en-US" altLang="ko-KR" dirty="0" err="1"/>
              <a:t>ncheck</a:t>
            </a:r>
            <a:r>
              <a:rPr lang="en-US" altLang="ko-KR" dirty="0"/>
              <a:t> fee, EIP-155, 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-&gt;</a:t>
            </a:r>
            <a:r>
              <a:rPr lang="en-US" altLang="ko-KR" dirty="0" err="1"/>
              <a:t>api_backend</a:t>
            </a:r>
            <a:r>
              <a:rPr lang="en-US" altLang="ko-KR" dirty="0"/>
              <a:t> : </a:t>
            </a:r>
            <a:r>
              <a:rPr lang="en-US" altLang="ko-KR" dirty="0" err="1"/>
              <a:t>SendTx</a:t>
            </a:r>
            <a:r>
              <a:rPr lang="en-US" altLang="ko-KR" dirty="0"/>
              <a:t>(context,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api_backend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AddLocals</a:t>
            </a:r>
            <a:r>
              <a:rPr lang="en-US" altLang="ko-KR" dirty="0"/>
              <a:t>([</a:t>
            </a:r>
            <a:r>
              <a:rPr lang="en-US" altLang="ko-KR" dirty="0" err="1"/>
              <a:t>tx</a:t>
            </a:r>
            <a:r>
              <a:rPr lang="en-US" altLang="ko-KR" dirty="0"/>
              <a:t>])</a:t>
            </a:r>
          </a:p>
          <a:p>
            <a:endParaRPr lang="en-US" altLang="ko-KR" dirty="0"/>
          </a:p>
          <a:p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addLocals</a:t>
            </a:r>
            <a:r>
              <a:rPr lang="en-US" altLang="ko-KR" dirty="0"/>
              <a:t>(</a:t>
            </a:r>
            <a:r>
              <a:rPr lang="en-US" altLang="ko-KR" dirty="0" err="1"/>
              <a:t>txs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loop </a:t>
            </a:r>
            <a:r>
              <a:rPr lang="en-US" altLang="ko-KR" dirty="0" err="1"/>
              <a:t>txs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check hash &amp; sign &amp; </a:t>
            </a:r>
            <a:r>
              <a:rPr lang="en-US" altLang="ko-KR" dirty="0" err="1"/>
              <a:t>newTxs.add</a:t>
            </a:r>
            <a:r>
              <a:rPr lang="en-US" altLang="ko-KR" dirty="0"/>
              <a:t>(Tx)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/>
              <a:t>opt pool lock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addTxsLocked</a:t>
            </a:r>
            <a:r>
              <a:rPr lang="en-US" altLang="ko-KR" dirty="0"/>
              <a:t>(</a:t>
            </a:r>
            <a:r>
              <a:rPr lang="en-US" altLang="ko-KR" dirty="0" err="1"/>
              <a:t>newTxs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loop </a:t>
            </a:r>
            <a:r>
              <a:rPr lang="en-US" altLang="ko-KR" dirty="0" err="1"/>
              <a:t>txs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add(</a:t>
            </a:r>
            <a:r>
              <a:rPr lang="en-US" altLang="ko-KR" dirty="0" err="1"/>
              <a:t>tx</a:t>
            </a:r>
            <a:r>
              <a:rPr lang="en-US" altLang="ko-KR" dirty="0"/>
              <a:t>, local)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validateTx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)\</a:t>
            </a:r>
            <a:r>
              <a:rPr lang="en-US" altLang="ko-KR" dirty="0" err="1"/>
              <a:t>ncheck</a:t>
            </a:r>
            <a:r>
              <a:rPr lang="en-US" altLang="ko-KR" dirty="0"/>
              <a:t> type support, </a:t>
            </a:r>
            <a:r>
              <a:rPr lang="en-US" altLang="ko-KR" dirty="0" err="1"/>
              <a:t>tx</a:t>
            </a:r>
            <a:r>
              <a:rPr lang="en-US" altLang="ko-KR" dirty="0"/>
              <a:t> max size\n node </a:t>
            </a:r>
            <a:r>
              <a:rPr lang="en-US" altLang="ko-KR" dirty="0" err="1"/>
              <a:t>gasLimit</a:t>
            </a:r>
            <a:r>
              <a:rPr lang="en-US" altLang="ko-KR" dirty="0"/>
              <a:t> &gt; </a:t>
            </a:r>
            <a:r>
              <a:rPr lang="en-US" altLang="ko-KR" dirty="0" err="1"/>
              <a:t>rx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r>
              <a:rPr lang="en-US" altLang="ko-KR" dirty="0"/>
              <a:t>\</a:t>
            </a:r>
            <a:r>
              <a:rPr lang="en-US" altLang="ko-KR" dirty="0" err="1"/>
              <a:t>ngasFeeCap</a:t>
            </a:r>
            <a:r>
              <a:rPr lang="en-US" altLang="ko-KR" dirty="0"/>
              <a:t> &gt;= </a:t>
            </a:r>
            <a:r>
              <a:rPr lang="en-US" altLang="ko-KR" dirty="0" err="1"/>
              <a:t>gasTipCap</a:t>
            </a:r>
            <a:r>
              <a:rPr lang="en-US" altLang="ko-KR" dirty="0"/>
              <a:t>\</a:t>
            </a:r>
            <a:r>
              <a:rPr lang="en-US" altLang="ko-KR" dirty="0" err="1"/>
              <a:t>naccount</a:t>
            </a:r>
            <a:r>
              <a:rPr lang="en-US" altLang="ko-KR" dirty="0"/>
              <a:t> nonce &gt; </a:t>
            </a:r>
            <a:r>
              <a:rPr lang="en-US" altLang="ko-KR" dirty="0" err="1"/>
              <a:t>tx</a:t>
            </a:r>
            <a:r>
              <a:rPr lang="en-US" altLang="ko-KR" dirty="0"/>
              <a:t> nonce\</a:t>
            </a:r>
            <a:r>
              <a:rPr lang="en-US" altLang="ko-KR" dirty="0" err="1"/>
              <a:t>nbalance</a:t>
            </a:r>
            <a:r>
              <a:rPr lang="en-US" altLang="ko-KR" dirty="0"/>
              <a:t>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r>
              <a:rPr lang="en-US" altLang="ko-KR" dirty="0"/>
              <a:t>\</a:t>
            </a:r>
            <a:r>
              <a:rPr lang="en-US" altLang="ko-KR" dirty="0" err="1"/>
              <a:t>ngas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endParaRPr lang="en-US" altLang="ko-KR" dirty="0"/>
          </a:p>
          <a:p>
            <a:r>
              <a:rPr lang="en-US" altLang="ko-KR" dirty="0"/>
              <a:t>        alt Try replace (same nonce, new </a:t>
            </a:r>
            <a:r>
              <a:rPr lang="en-US" altLang="ko-KR" dirty="0" err="1"/>
              <a:t>gasPrice</a:t>
            </a:r>
            <a:r>
              <a:rPr lang="en-US" altLang="ko-KR" dirty="0"/>
              <a:t> &gt; old </a:t>
            </a:r>
            <a:r>
              <a:rPr lang="en-US" altLang="ko-KR" dirty="0" err="1"/>
              <a:t>gasPrice</a:t>
            </a:r>
            <a:r>
              <a:rPr lang="en-US" altLang="ko-KR" dirty="0"/>
              <a:t> + price bump)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replace </a:t>
            </a:r>
            <a:r>
              <a:rPr lang="en-US" altLang="ko-KR" dirty="0" err="1"/>
              <a:t>tx</a:t>
            </a:r>
            <a:endParaRPr lang="en-US" altLang="ko-KR" dirty="0"/>
          </a:p>
          <a:p>
            <a:r>
              <a:rPr lang="en-US" altLang="ko-KR" dirty="0"/>
              <a:t>        else 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enqueueTx</a:t>
            </a:r>
            <a:r>
              <a:rPr lang="en-US" altLang="ko-KR" dirty="0"/>
              <a:t>(hash,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end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3914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6718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02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https://medium.com/mycrypto/the-history-of-ethereum-hard-forks-6a6dae76d56f</a:t>
            </a:r>
          </a:p>
          <a:p>
            <a:r>
              <a:rPr lang="en-US" altLang="ko-KR" dirty="0"/>
              <a:t>https://ethereum.stackexchange.com/questions/13014/summary-and-history-of-the-ethereum-hard-forks</a:t>
            </a:r>
          </a:p>
          <a:p>
            <a:endParaRPr lang="en-US" altLang="ko-KR" dirty="0"/>
          </a:p>
          <a:p>
            <a:r>
              <a:rPr lang="en-US" altLang="ko-KR" dirty="0"/>
              <a:t>https://ryublock.tistory.com/14 : [</a:t>
            </a:r>
            <a:r>
              <a:rPr lang="ko-KR" altLang="en-US" dirty="0" err="1"/>
              <a:t>알쓸신블</a:t>
            </a:r>
            <a:r>
              <a:rPr lang="en-US" altLang="ko-KR" dirty="0"/>
              <a:t>] </a:t>
            </a:r>
            <a:r>
              <a:rPr lang="ko-KR" altLang="en-US" dirty="0"/>
              <a:t>제</a:t>
            </a:r>
            <a:r>
              <a:rPr lang="en-US" altLang="ko-KR" dirty="0"/>
              <a:t>6</a:t>
            </a:r>
            <a:r>
              <a:rPr lang="ko-KR" altLang="en-US" dirty="0"/>
              <a:t>장 </a:t>
            </a:r>
            <a:r>
              <a:rPr lang="en-US" altLang="ko-KR" dirty="0"/>
              <a:t>Ethereum </a:t>
            </a:r>
            <a:r>
              <a:rPr lang="en-US" altLang="ko-KR" dirty="0" err="1"/>
              <a:t>HardFork</a:t>
            </a:r>
            <a:r>
              <a:rPr lang="en-US" altLang="ko-KR" dirty="0"/>
              <a:t> History &amp; Constantinople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435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https://mobicon.tistory.com/552</a:t>
            </a:r>
          </a:p>
          <a:p>
            <a:endParaRPr lang="en-US" altLang="ko-KR" dirty="0"/>
          </a:p>
          <a:p>
            <a:r>
              <a:rPr lang="en-US" altLang="ko-KR" dirty="0"/>
              <a:t>https://docs.google.com/presentation/d/1UE4mMz7395pZmVOhFecnNv33AN0sGaNsmyr0hB2uNDs/edit#slide=id.g427855eac7_0_72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9783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https://github.com/ethereum/go-ethereum/blob/master/core/types/block.go#L70</a:t>
            </a:r>
          </a:p>
          <a:p>
            <a:endParaRPr lang="en-US" altLang="ko-KR" dirty="0"/>
          </a:p>
          <a:p>
            <a:r>
              <a:rPr lang="en-US" altLang="ko-KR" dirty="0"/>
              <a:t>difficulty,</a:t>
            </a:r>
            <a:r>
              <a:rPr lang="ko-KR" altLang="en-US" dirty="0"/>
              <a:t> </a:t>
            </a:r>
            <a:r>
              <a:rPr lang="en-US" altLang="ko-KR" dirty="0" err="1"/>
              <a:t>mixHash</a:t>
            </a:r>
            <a:r>
              <a:rPr lang="en-US" altLang="ko-KR" dirty="0"/>
              <a:t>, nonce: https://py-evm.readthedocs.io/en/latest/guides/understanding_the_mining_process.html</a:t>
            </a:r>
          </a:p>
          <a:p>
            <a:r>
              <a:rPr lang="en-US" altLang="ko-KR" dirty="0" err="1">
                <a:effectLst/>
              </a:rPr>
              <a:t>hashimoto_light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def </a:t>
            </a:r>
            <a:r>
              <a:rPr lang="en-US" altLang="ko-KR" dirty="0" err="1">
                <a:effectLst/>
              </a:rPr>
              <a:t>check_pow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: int,</a:t>
            </a:r>
          </a:p>
          <a:p>
            <a:r>
              <a:rPr lang="en-US" altLang="ko-KR" dirty="0">
                <a:effectLst/>
              </a:rPr>
              <a:t>              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: Hash32,</a:t>
            </a:r>
          </a:p>
          <a:p>
            <a:r>
              <a:rPr lang="en-US" altLang="ko-KR" dirty="0">
                <a:effectLst/>
              </a:rPr>
              <a:t>             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: Hash32,</a:t>
            </a:r>
          </a:p>
          <a:p>
            <a:r>
              <a:rPr lang="en-US" altLang="ko-KR" dirty="0">
                <a:effectLst/>
              </a:rPr>
              <a:t>              nonce: bytes,</a:t>
            </a:r>
          </a:p>
          <a:p>
            <a:r>
              <a:rPr lang="en-US" altLang="ko-KR" dirty="0">
                <a:effectLst/>
              </a:rPr>
              <a:t>              difficulty: int) -&gt; None: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, 32, title="Mix Hash")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, 32, title="Mining Hash")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(nonce, 8, title="POW Nonce")</a:t>
            </a:r>
          </a:p>
          <a:p>
            <a:r>
              <a:rPr lang="en-US" altLang="ko-KR" dirty="0">
                <a:effectLst/>
              </a:rPr>
              <a:t>    cache = </a:t>
            </a:r>
            <a:r>
              <a:rPr lang="en-US" altLang="ko-KR" dirty="0" err="1">
                <a:effectLst/>
              </a:rPr>
              <a:t>get_cache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 = </a:t>
            </a:r>
            <a:r>
              <a:rPr lang="en-US" altLang="ko-KR" dirty="0" err="1">
                <a:effectLst/>
              </a:rPr>
              <a:t>hashimoto_light</a:t>
            </a:r>
            <a:r>
              <a:rPr lang="en-US" altLang="ko-KR" dirty="0">
                <a:effectLst/>
              </a:rPr>
              <a:t>(</a:t>
            </a:r>
          </a:p>
          <a:p>
            <a:r>
              <a:rPr lang="en-US" altLang="ko-KR" dirty="0">
                <a:effectLst/>
              </a:rPr>
              <a:t>        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, cache, 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big_endian_to_int</a:t>
            </a:r>
            <a:r>
              <a:rPr lang="en-US" altLang="ko-KR" dirty="0">
                <a:effectLst/>
              </a:rPr>
              <a:t>(nonce))</a:t>
            </a:r>
          </a:p>
          <a:p>
            <a:r>
              <a:rPr lang="en-US" altLang="ko-KR" dirty="0">
                <a:effectLst/>
              </a:rPr>
              <a:t>    if 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b'mix</a:t>
            </a:r>
            <a:r>
              <a:rPr lang="en-US" altLang="ko-KR" dirty="0">
                <a:effectLst/>
              </a:rPr>
              <a:t> digest'] !=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:</a:t>
            </a:r>
          </a:p>
          <a:p>
            <a:r>
              <a:rPr lang="en-US" altLang="ko-KR" dirty="0">
                <a:effectLst/>
              </a:rPr>
              <a:t>        raise </a:t>
            </a:r>
            <a:r>
              <a:rPr lang="en-US" altLang="ko-KR" dirty="0" err="1">
                <a:effectLst/>
              </a:rPr>
              <a:t>ValidationError</a:t>
            </a:r>
            <a:r>
              <a:rPr lang="en-US" altLang="ko-KR" dirty="0">
                <a:effectLst/>
              </a:rPr>
              <a:t>(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f"mix</a:t>
            </a:r>
            <a:r>
              <a:rPr lang="en-US" altLang="ko-KR" dirty="0">
                <a:effectLst/>
              </a:rPr>
              <a:t> hash mismatch; expected: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b'mix</a:t>
            </a:r>
            <a:r>
              <a:rPr lang="en-US" altLang="ko-KR" dirty="0">
                <a:effectLst/>
              </a:rPr>
              <a:t> digest'])} "</a:t>
            </a:r>
          </a:p>
          <a:p>
            <a:r>
              <a:rPr lang="en-US" altLang="ko-KR" dirty="0">
                <a:effectLst/>
              </a:rPr>
              <a:t>            f"!= actual: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)}. "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f"Mix</a:t>
            </a:r>
            <a:r>
              <a:rPr lang="en-US" altLang="ko-KR" dirty="0">
                <a:effectLst/>
              </a:rPr>
              <a:t> hash calculated from block #{block_number}, "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f"mine</a:t>
            </a:r>
            <a:r>
              <a:rPr lang="en-US" altLang="ko-KR" dirty="0">
                <a:effectLst/>
              </a:rPr>
              <a:t> hash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)}, nonce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(nonce)}"</a:t>
            </a:r>
          </a:p>
          <a:p>
            <a:r>
              <a:rPr lang="en-US" altLang="ko-KR" dirty="0">
                <a:effectLst/>
              </a:rPr>
              <a:t>            f", difficulty {difficulty}, cache hash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keccak</a:t>
            </a:r>
            <a:r>
              <a:rPr lang="en-US" altLang="ko-KR" dirty="0">
                <a:effectLst/>
              </a:rPr>
              <a:t>(cache))}"</a:t>
            </a:r>
          </a:p>
          <a:p>
            <a:r>
              <a:rPr lang="en-US" altLang="ko-KR" dirty="0">
                <a:effectLst/>
              </a:rPr>
              <a:t>        )</a:t>
            </a:r>
          </a:p>
          <a:p>
            <a:r>
              <a:rPr lang="en-US" altLang="ko-KR" dirty="0">
                <a:effectLst/>
              </a:rPr>
              <a:t>    result = </a:t>
            </a:r>
            <a:r>
              <a:rPr lang="en-US" altLang="ko-KR" dirty="0" err="1">
                <a:effectLst/>
              </a:rPr>
              <a:t>big_endian_to_int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b'result</a:t>
            </a:r>
            <a:r>
              <a:rPr lang="en-US" altLang="ko-KR" dirty="0">
                <a:effectLst/>
              </a:rPr>
              <a:t>'])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validate_lte</a:t>
            </a:r>
            <a:r>
              <a:rPr lang="en-US" altLang="ko-KR" dirty="0">
                <a:effectLst/>
              </a:rPr>
              <a:t>(result, 2**256 // difficulty, title="POW Difficulty")</a:t>
            </a:r>
          </a:p>
          <a:p>
            <a:endParaRPr lang="en-US" altLang="ko-KR" dirty="0">
              <a:effectLst/>
            </a:endParaRPr>
          </a:p>
          <a:p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 - the number of the given block</a:t>
            </a:r>
          </a:p>
          <a:p>
            <a:r>
              <a:rPr lang="en-US" altLang="ko-KR" dirty="0">
                <a:effectLst/>
              </a:rPr>
              <a:t>difficulty - the difficulty of the </a:t>
            </a:r>
            <a:r>
              <a:rPr lang="en-US" altLang="ko-KR" dirty="0" err="1">
                <a:effectLst/>
              </a:rPr>
              <a:t>PoW</a:t>
            </a:r>
            <a:r>
              <a:rPr lang="en-US" altLang="ko-KR" dirty="0">
                <a:effectLst/>
              </a:rPr>
              <a:t> algorithm</a:t>
            </a:r>
          </a:p>
          <a:p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 - hash of the mining header</a:t>
            </a:r>
          </a:p>
          <a:p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 - together with the nonce forms the actual proof</a:t>
            </a:r>
          </a:p>
          <a:p>
            <a:r>
              <a:rPr lang="en-US" altLang="ko-KR" dirty="0">
                <a:effectLst/>
              </a:rPr>
              <a:t>nonce - together with the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 forms the actual proof</a:t>
            </a:r>
          </a:p>
          <a:p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106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https://github.com/moss0801/ethereum-ncdp2022/blob/main/script/validBlock2Headher.js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8180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https://taeyonghwang.github.io/ethereum/uncle-reward/</a:t>
            </a:r>
          </a:p>
          <a:p>
            <a:r>
              <a:rPr lang="en-US" altLang="ko-KR" dirty="0"/>
              <a:t>https://jeongbincom.tistory.com/80</a:t>
            </a:r>
          </a:p>
          <a:p>
            <a:endParaRPr lang="en-US" altLang="ko-KR" dirty="0"/>
          </a:p>
          <a:p>
            <a:r>
              <a:rPr lang="en-US" altLang="ko-KR" dirty="0"/>
              <a:t>Reward Chart</a:t>
            </a:r>
          </a:p>
          <a:p>
            <a:r>
              <a:rPr lang="en-US" altLang="ko-KR" dirty="0"/>
              <a:t>https://etherscan.io/chart/blocks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https://github.com/ethereum/go-ethereum/blob/a52bcccfe1fd9b10d27bff1121a8465982af7714/consensus/ethash/consensus.go#L645</a:t>
            </a:r>
            <a:endParaRPr lang="en-US" altLang="ko-KR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365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http://wiki.hash.kr/index.php/%EC%88%98%EC%A0%95_%EA%B3%A0%EC%8A%A4%ED%8A%B8_%ED%94%84%EB%A1%9C%ED%86%A0%EC%BD%9C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203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Reward Chart</a:t>
            </a:r>
          </a:p>
          <a:p>
            <a:r>
              <a:rPr lang="en-US" altLang="ko-KR" dirty="0"/>
              <a:t>https://etherscan.io/chart/blocks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https://github.com/ethereum/go-ethereum/blob/a52bcccfe1fd9b10d27bff1121a8465982af7714/consensus/ethash/consensus.go#L645</a:t>
            </a:r>
            <a:endParaRPr lang="en-US" altLang="ko-KR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841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https://ihpark92.tistory.com/51</a:t>
            </a:r>
          </a:p>
          <a:p>
            <a:r>
              <a:rPr lang="en-US" altLang="ko-KR" dirty="0"/>
              <a:t>https://eth.wiki/en/concepts/ethash/ethash</a:t>
            </a:r>
          </a:p>
          <a:p>
            <a:r>
              <a:rPr lang="en-US" altLang="ko-KR" dirty="0"/>
              <a:t>https://xilinx.github.io/blockchainacceleration/kernel_design.html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8756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https://ihpark92.tistory.com/51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7866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</a:p>
          <a:p>
            <a:r>
              <a:rPr lang="en-US" altLang="ko-KR" dirty="0">
                <a:hlinkClick r:id="rId3"/>
              </a:rPr>
              <a:t>https://ethereum.org/en/developers/docs/gas/#block-size</a:t>
            </a:r>
            <a:endParaRPr lang="ko-KR" altLang="en-US" dirty="0"/>
          </a:p>
          <a:p>
            <a:r>
              <a:rPr lang="en-US" altLang="ko-KR" dirty="0"/>
              <a:t>London </a:t>
            </a:r>
            <a:r>
              <a:rPr lang="ko-KR" altLang="en-US" dirty="0"/>
              <a:t>전에는 고정된 크기</a:t>
            </a:r>
            <a:r>
              <a:rPr lang="en-US" altLang="ko-KR" dirty="0"/>
              <a:t>, </a:t>
            </a:r>
            <a:r>
              <a:rPr lang="ko-KR" altLang="en-US" dirty="0"/>
              <a:t>모든 블록은 </a:t>
            </a:r>
            <a:r>
              <a:rPr lang="en-US" altLang="ko-KR" dirty="0"/>
              <a:t>15 million gas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→ 네트워크 복잡도에 따라 증가하거나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30million gas)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710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</a:p>
          <a:p>
            <a:r>
              <a:rPr lang="en-US" altLang="ko-KR" dirty="0">
                <a:hlinkClick r:id="rId3"/>
              </a:rPr>
              <a:t>https://ethereum.org/en/developers/docs/gas/#block-size</a:t>
            </a:r>
            <a:endParaRPr lang="ko-KR" altLang="en-US" dirty="0"/>
          </a:p>
          <a:p>
            <a:r>
              <a:rPr lang="en-US" altLang="ko-KR" dirty="0"/>
              <a:t>London </a:t>
            </a:r>
            <a:r>
              <a:rPr lang="ko-KR" altLang="en-US" dirty="0"/>
              <a:t>전에는 고정된 크기</a:t>
            </a:r>
            <a:r>
              <a:rPr lang="en-US" altLang="ko-KR" dirty="0"/>
              <a:t>, </a:t>
            </a:r>
            <a:r>
              <a:rPr lang="ko-KR" altLang="en-US" dirty="0"/>
              <a:t>모든 블록은 </a:t>
            </a:r>
            <a:r>
              <a:rPr lang="en-US" altLang="ko-KR" dirty="0"/>
              <a:t>15 million gas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→ 네트워크 복잡도에 따라 증가하거나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30million gas)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28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digest :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각 메시지마다 고유하게 산출되도록 만든 간단한 문자열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충돌은 반드시 발생한다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역상 저항성</a:t>
            </a:r>
            <a:r>
              <a:rPr lang="en-US" altLang="ko-KR" dirty="0"/>
              <a:t>: digest </a:t>
            </a:r>
            <a:r>
              <a:rPr lang="ko-KR" altLang="en-US" dirty="0"/>
              <a:t>값의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</a:t>
            </a:r>
            <a:r>
              <a:rPr lang="en-US" altLang="ko-KR" dirty="0"/>
              <a:t>2 </a:t>
            </a:r>
            <a:r>
              <a:rPr lang="ko-KR" altLang="en-US" dirty="0"/>
              <a:t>역상 저항성 </a:t>
            </a:r>
            <a:r>
              <a:rPr lang="en-US" altLang="ko-KR" dirty="0"/>
              <a:t>: </a:t>
            </a:r>
            <a:r>
              <a:rPr lang="ko-KR" altLang="en-US" dirty="0"/>
              <a:t>동일한 </a:t>
            </a:r>
            <a:r>
              <a:rPr lang="en-US" altLang="ko-KR" dirty="0"/>
              <a:t>digest</a:t>
            </a:r>
            <a:r>
              <a:rPr lang="ko-KR" altLang="en-US" dirty="0"/>
              <a:t>를 생성하는 다른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저항성</a:t>
            </a:r>
            <a:r>
              <a:rPr lang="en-US" altLang="ko-KR" dirty="0"/>
              <a:t> : </a:t>
            </a:r>
            <a:r>
              <a:rPr lang="ko-KR" altLang="en-US" dirty="0"/>
              <a:t>같은 해시 값을 생성하는 </a:t>
            </a:r>
            <a:r>
              <a:rPr lang="en-US" altLang="ko-KR" dirty="0"/>
              <a:t>2</a:t>
            </a:r>
            <a:r>
              <a:rPr lang="ko-KR" altLang="en-US" dirty="0"/>
              <a:t>개의 입력 값을 찾는 것은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블록체인 해설서 </a:t>
            </a:r>
            <a:r>
              <a:rPr lang="en-US" altLang="ko-KR" dirty="0"/>
              <a:t>: 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계산 용이성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두번째 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충돌 회피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127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6103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FEFEF"/>
                </a:solidFill>
              </a:rPr>
              <a:t>깊이가 깊어지면 속도가 느려지고</a:t>
            </a:r>
            <a:r>
              <a:rPr lang="en-US" altLang="ko-KR" dirty="0">
                <a:solidFill>
                  <a:srgbClr val="EFEFEF"/>
                </a:solidFill>
              </a:rPr>
              <a:t>, </a:t>
            </a:r>
            <a:r>
              <a:rPr lang="ko-KR" altLang="en-US" dirty="0">
                <a:solidFill>
                  <a:srgbClr val="EFEFEF"/>
                </a:solidFill>
              </a:rPr>
              <a:t>의도적으로 깊은 </a:t>
            </a:r>
            <a:r>
              <a:rPr lang="en-US" altLang="ko" dirty="0">
                <a:solidFill>
                  <a:srgbClr val="EFEFEF"/>
                </a:solidFill>
              </a:rPr>
              <a:t>depth</a:t>
            </a:r>
            <a:r>
              <a:rPr lang="ko-KR" altLang="en-US" dirty="0">
                <a:solidFill>
                  <a:srgbClr val="EFEFEF"/>
                </a:solidFill>
              </a:rPr>
              <a:t>를 만드는 공격 방어 필요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stateRoot</a:t>
            </a:r>
            <a:r>
              <a:rPr lang="en-US" altLang="ko" dirty="0">
                <a:solidFill>
                  <a:srgbClr val="EFEFEF"/>
                </a:solidFill>
              </a:rPr>
              <a:t> key, keccak-256(address) =&gt; 256 bits =&gt; 64 nibbles : 64depth</a:t>
            </a:r>
            <a:endParaRPr lang="en-US" altLang="ko-KR" dirty="0">
              <a:solidFill>
                <a:srgbClr val="EFEFE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transactionRoot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receiptsRoot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storageRoot</a:t>
            </a:r>
            <a:r>
              <a:rPr lang="en-US" altLang="ko" dirty="0">
                <a:solidFill>
                  <a:srgbClr val="EFEFEF"/>
                </a:solidFill>
              </a:rPr>
              <a:t> key, keccak-256(path) =&gt; 256 bits =&gt; 64 nibbles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https://eth.wiki/json-rpc/API#eth_getstorageat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739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https://patents.google.com/patent/US4309569A/en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머클트리</a:t>
            </a:r>
            <a:r>
              <a:rPr lang="en-US" altLang="ko-KR" dirty="0"/>
              <a:t>: http://wiki.hash.kr/index.php/%EB%A8%B8%ED%81%B4%ED%8A%B8%EB%A6%AC</a:t>
            </a:r>
          </a:p>
          <a:p>
            <a:endParaRPr lang="en-US" altLang="ko-KR" dirty="0"/>
          </a:p>
          <a:p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특히 그래프 이론에서 회로</a:t>
            </a:r>
            <a:r>
              <a:rPr lang="en-US" altLang="ko-KR" dirty="0"/>
              <a:t>[1]</a:t>
            </a:r>
            <a:r>
              <a:rPr lang="ko-KR" altLang="en-US" dirty="0"/>
              <a:t>가 없는 연결 </a:t>
            </a:r>
            <a:r>
              <a:rPr lang="ko-KR" altLang="en-US" dirty="0" err="1"/>
              <a:t>무향</a:t>
            </a:r>
            <a:r>
              <a:rPr lang="ko-KR" altLang="en-US" dirty="0"/>
              <a:t> 그래프를 트리라고 한다</a:t>
            </a:r>
            <a:endParaRPr lang="en-US" altLang="ko-KR" dirty="0"/>
          </a:p>
          <a:p>
            <a:r>
              <a:rPr lang="en-US" altLang="ko-KR" dirty="0"/>
              <a:t>https://namu.wiki/w/%ED%8A%B8%EB%A6%AC(%EA%B7%B8%EB%9E%98%ED%94%84)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: </a:t>
            </a:r>
            <a:r>
              <a:rPr lang="ko-KR" altLang="en-US" dirty="0"/>
              <a:t>그래프의 한 종류 </a:t>
            </a:r>
            <a:r>
              <a:rPr lang="en-US" altLang="ko-KR" dirty="0"/>
              <a:t>(https://gmlwjd9405.github.io/2018/08/12/data-structure-tree.html)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사이클</a:t>
            </a:r>
            <a:r>
              <a:rPr lang="en-US" altLang="ko-KR" dirty="0"/>
              <a:t>(cycle)</a:t>
            </a:r>
            <a:r>
              <a:rPr lang="ko-KR" altLang="en-US" dirty="0"/>
              <a:t>이 없는 하나의 연결 그래프</a:t>
            </a:r>
            <a:r>
              <a:rPr lang="en-US" altLang="ko-KR" dirty="0"/>
              <a:t>(Connected Graph)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또는 </a:t>
            </a:r>
            <a:r>
              <a:rPr lang="en-US" altLang="ko-KR" dirty="0"/>
              <a:t>DAG(Directed Acyclic Graph, </a:t>
            </a:r>
            <a:r>
              <a:rPr lang="ko-KR" altLang="en-US" dirty="0"/>
              <a:t>방향성이 있는 </a:t>
            </a:r>
            <a:r>
              <a:rPr lang="ko-KR" altLang="en-US" dirty="0" err="1"/>
              <a:t>비순환</a:t>
            </a:r>
            <a:r>
              <a:rPr lang="ko-KR" altLang="en-US" dirty="0"/>
              <a:t> 그래프</a:t>
            </a:r>
            <a:r>
              <a:rPr lang="en-US" altLang="ko-KR" dirty="0"/>
              <a:t>)</a:t>
            </a:r>
            <a:r>
              <a:rPr lang="ko-KR" altLang="en-US" dirty="0"/>
              <a:t>의 한 종류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 구조</a:t>
            </a:r>
            <a:r>
              <a:rPr lang="en-US" altLang="ko-KR" dirty="0"/>
              <a:t>(tree </a:t>
            </a:r>
            <a:r>
              <a:rPr lang="ko-KR" altLang="en-US" dirty="0"/>
              <a:t>構造</a:t>
            </a:r>
            <a:r>
              <a:rPr lang="en-US" altLang="ko-KR" dirty="0"/>
              <a:t>, </a:t>
            </a:r>
            <a:r>
              <a:rPr lang="ko-KR" altLang="en-US" dirty="0"/>
              <a:t>문화어</a:t>
            </a:r>
            <a:r>
              <a:rPr lang="en-US" altLang="ko-KR" dirty="0"/>
              <a:t>: </a:t>
            </a:r>
            <a:r>
              <a:rPr lang="ko-KR" altLang="en-US" dirty="0"/>
              <a:t>나무구조</a:t>
            </a:r>
            <a:r>
              <a:rPr lang="en-US" altLang="ko-KR" dirty="0"/>
              <a:t>)</a:t>
            </a:r>
            <a:r>
              <a:rPr lang="ko-KR" altLang="en-US" dirty="0"/>
              <a:t>란 그래프의 일종으로</a:t>
            </a:r>
            <a:r>
              <a:rPr lang="en-US" altLang="ko-KR" dirty="0"/>
              <a:t>, </a:t>
            </a:r>
            <a:r>
              <a:rPr lang="ko-KR" altLang="en-US" dirty="0"/>
              <a:t>여러 노드가 한 노드를 가리킬 수 없는 구조이다</a:t>
            </a:r>
            <a:r>
              <a:rPr lang="en-US" altLang="ko-KR" dirty="0"/>
              <a:t>. </a:t>
            </a:r>
            <a:r>
              <a:rPr lang="ko-KR" altLang="en-US" dirty="0"/>
              <a:t>간단하게는 회로가 없고</a:t>
            </a:r>
            <a:r>
              <a:rPr lang="en-US" altLang="ko-KR" dirty="0"/>
              <a:t>, </a:t>
            </a:r>
            <a:r>
              <a:rPr lang="ko-KR" altLang="en-US" dirty="0"/>
              <a:t>서로 다른 두 노드를 잇는 길이 하나뿐인 그래프를 트리라고 부른다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트리에서 최상위 노드 </a:t>
            </a:r>
            <a:r>
              <a:rPr lang="en-US" altLang="ko-KR" dirty="0"/>
              <a:t>: </a:t>
            </a:r>
            <a:r>
              <a:rPr lang="ko-KR" altLang="en-US" dirty="0"/>
              <a:t>루트 노드</a:t>
            </a:r>
            <a:r>
              <a:rPr lang="en-US" altLang="ko-KR" dirty="0"/>
              <a:t>(root node), </a:t>
            </a:r>
            <a:r>
              <a:rPr lang="ko-KR" altLang="en-US" dirty="0"/>
              <a:t>부모 노드</a:t>
            </a:r>
            <a:r>
              <a:rPr lang="en-US" altLang="ko-KR" dirty="0"/>
              <a:t>(parent node), </a:t>
            </a:r>
            <a:r>
              <a:rPr lang="ko-KR" altLang="en-US" dirty="0"/>
              <a:t>자식 노드</a:t>
            </a:r>
            <a:r>
              <a:rPr lang="en-US" altLang="ko-KR" dirty="0"/>
              <a:t>(child node), </a:t>
            </a:r>
            <a:r>
              <a:rPr lang="ko-KR" altLang="en-US" dirty="0"/>
              <a:t>잎 노드</a:t>
            </a:r>
            <a:r>
              <a:rPr lang="en-US" altLang="ko-KR" dirty="0"/>
              <a:t>(leaf node) </a:t>
            </a:r>
            <a:r>
              <a:rPr lang="ko-KR" altLang="en-US" dirty="0"/>
              <a:t>자식이 없는 노드</a:t>
            </a:r>
            <a:r>
              <a:rPr lang="en-US" altLang="ko-KR" dirty="0"/>
              <a:t>, </a:t>
            </a:r>
            <a:r>
              <a:rPr lang="ko-KR" altLang="en-US" dirty="0"/>
              <a:t>잎 노드가 아닌 노드는 내부 노드</a:t>
            </a:r>
            <a:r>
              <a:rPr lang="en-US" altLang="ko-KR" dirty="0"/>
              <a:t>(internal node)</a:t>
            </a:r>
          </a:p>
          <a:p>
            <a:r>
              <a:rPr lang="en-US" altLang="ko-KR" dirty="0"/>
              <a:t>https://ko.wikipedia.org/wiki/%ED%8A%B8%EB%A6%AC_%EA%B5%AC%EC%A1%B0</a:t>
            </a:r>
          </a:p>
          <a:p>
            <a:endParaRPr lang="en-US" altLang="ko-KR" dirty="0"/>
          </a:p>
          <a:p>
            <a:r>
              <a:rPr lang="en-US" altLang="ko-KR" dirty="0"/>
              <a:t>https://gmlwjd9405.github.io/2018/08/12/data-structure-tree.html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241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결과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(Bitcoin Hash)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0: b1986b79781eb8b52d3159e41c73a26565297bf5aaa753c25e9520d81f4b15ae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1: 564899d74f953cf2d1942ef27f920ac26afca6b1df28fb5399cab422ae606dca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2: c414f06c084c3461c88ac062e3c3c3a6f4e06ac9326a952d194108c12e313fad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3: d9bb51792f9d2b55f0a0190bf8176b5f03de34b80b7523e4f4cfa411caf2b56d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4: 890c6f061c87eb764c9810c0cefaa51b16b75304c6c317a859f25b3c1b93a883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5: 0396852d8ee841b49dc37293a31c449fdb660937eaea0aa96312008d3ac9d947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</a:rPr>
              <a:t>merkleRoot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d0f1c72f66f29381eb3c17ec8f5b88f3bbb7f138ce4af26d5919afebdfb6f820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C 100 ETH : 7e723b466972005897162ac0acf899cd3630f85cda47ed0242de53cd375524d0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 : 529b7a5ebc3b3c2ff2bebda86580bbc16edb3d169d5e2d3cd881501aa239e4e2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1b0…1f5943…04e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1b039ee461b947d44bce97fbded54057e1f9a78c5d07ea13d044feb1b87c31f5943c182ccea74981469a9f52491ade33e453e7fb97998144fdc426704a9e204e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7e7…4d0529…4e2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7e723b466972005897162ac0acf899cd3630f85cda47ed0242de53cd375524d0529b7a5ebc3b3c2ff2bebda86580bbc16edb3d169d5e2d3cd881501aa239e4e2</a:t>
            </a:r>
          </a:p>
          <a:p>
            <a:r>
              <a:rPr lang="en-US" altLang="ko-KR" dirty="0"/>
              <a:t>258e7f4f193cd9ac3f120d1af47cc5b57018c6a2c3b3d6e89054aec80c573d7c</a:t>
            </a:r>
          </a:p>
          <a:p>
            <a:endParaRPr lang="en-US" altLang="ko-KR" dirty="0"/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31e…269</a:t>
            </a:r>
            <a:r>
              <a:rPr lang="en-US" altLang="ko-KR" dirty="0"/>
              <a:t>258…d7c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fdb30f553b65773ea61d7762a185e74638c685341cdab8af4e164d17e6aa996e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000000000000000000000000000000000000000000000000000000000000</a:t>
            </a:r>
            <a:r>
              <a:rPr lang="en-US" altLang="ko-KR" dirty="0"/>
              <a:t>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7e723b466972005897162ac0acf899cd3630f85cda47ed0242de53cd375524d00000000000000000000000000000000000000000000000000000000000000000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cba63f1530cbadbbbae26700145a3f44227ac2121e2d5e12a844a96e1de10b6f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669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블록 내 트랜잭션의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위변조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탐지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H 200 ETH : 242c5b25690f1e3f124e165286c0d5994e8b9be0508488b445557c9db8acce69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/>
              <a:t>1b039ee461b947d44bce97fbded54057e1f9a78c5d07ea13d044feb1b87c31f5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242c5b25690f1e3f124e165286c0d5994e8b9be0508488b445557c9db8acce69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bf812b3dcb6abc82d4638b507d4c75f84fd217efa3f3aa1692aa3d7028f5dbbf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542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4617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(*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다시 말하지만 정확히는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이더리움의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state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저장은 항상 최신본만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유지하는게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아니라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history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또한 유지합니다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위 그림에서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27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없어져야 하는데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사실 일정동안 남겨 두긴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이유는 합의가 이루어져서 블록이 만들어 졌다고 해도 확정이 되지 않는 불안 요소가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비트코인이나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이더리움에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있기 때문입니다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bifurcated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생기면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state rollback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을 해야 하기 때문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따라서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시간이 어느정도 흐르면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pruning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과정을 통해 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history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를 삭제하여 저장 공간을 줄여 줍니다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실제는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update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가 아니라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append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라는 점이죠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.) 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출처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: 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Spoqa Han Sans"/>
                <a:hlinkClick r:id="rId3"/>
              </a:rPr>
              <a:t>https://hamait.tistory.com/959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[HAMA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블로그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4622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깊이가 깊어지면 속도가 느려지고</a:t>
            </a:r>
            <a:r>
              <a:rPr lang="en-US" altLang="ko-KR" dirty="0"/>
              <a:t>, </a:t>
            </a:r>
            <a:r>
              <a:rPr lang="ko-KR" altLang="en-US" dirty="0"/>
              <a:t>의도적으로 깊은 </a:t>
            </a:r>
            <a:r>
              <a:rPr lang="en-US" altLang="ko-KR" dirty="0"/>
              <a:t>depth</a:t>
            </a:r>
            <a:r>
              <a:rPr lang="ko-KR" altLang="en-US" dirty="0"/>
              <a:t>를 만드는 공격 방어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733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</a:p>
          <a:p>
            <a:endParaRPr lang="en-US" altLang="ko-KR" dirty="0"/>
          </a:p>
          <a:p>
            <a:r>
              <a:rPr lang="en-US" altLang="ko-KR" dirty="0"/>
              <a:t>https://medium.com/ethereum-core-research/%EB%A8%B8%ED%81%B4-%ED%8C%A8%ED%8A%B8%EB%A6%AC%EC%83%A4-%ED%8A%B8%EB%A6%AC-%EC%9D%B4%ED%95%B4%ED%95%98%EA%B8%B0-2cb8a2617324</a:t>
            </a:r>
          </a:p>
          <a:p>
            <a:endParaRPr lang="en-US" altLang="ko-KR" dirty="0"/>
          </a:p>
          <a:p>
            <a:r>
              <a:rPr lang="en-US" altLang="ko-KR" dirty="0"/>
              <a:t>https://ethereum.stackexchange.com/questions/268/ethereum-block-architecture</a:t>
            </a:r>
          </a:p>
          <a:p>
            <a:endParaRPr lang="en-US" altLang="ko-KR" dirty="0"/>
          </a:p>
          <a:p>
            <a:r>
              <a:rPr lang="en-US" altLang="ko-KR" dirty="0"/>
              <a:t>https://medium.com/@eiki1212/ethereum-state-trie-architecture-explained-a30237009d4e</a:t>
            </a:r>
          </a:p>
          <a:p>
            <a:endParaRPr lang="en-US" altLang="ko-KR" dirty="0"/>
          </a:p>
          <a:p>
            <a:r>
              <a:rPr lang="en-US" altLang="ko-KR" dirty="0"/>
              <a:t>https://hamait.tistory.com/959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73826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FEFEF"/>
                </a:solidFill>
              </a:rPr>
              <a:t>깊이가 깊어지면 속도가 느려지고</a:t>
            </a:r>
            <a:r>
              <a:rPr lang="en-US" altLang="ko-KR" dirty="0">
                <a:solidFill>
                  <a:srgbClr val="EFEFEF"/>
                </a:solidFill>
              </a:rPr>
              <a:t>, </a:t>
            </a:r>
            <a:r>
              <a:rPr lang="ko-KR" altLang="en-US" dirty="0">
                <a:solidFill>
                  <a:srgbClr val="EFEFEF"/>
                </a:solidFill>
              </a:rPr>
              <a:t>의도적으로 깊은 </a:t>
            </a:r>
            <a:r>
              <a:rPr lang="en-US" altLang="ko" dirty="0">
                <a:solidFill>
                  <a:srgbClr val="EFEFEF"/>
                </a:solidFill>
              </a:rPr>
              <a:t>depth</a:t>
            </a:r>
            <a:r>
              <a:rPr lang="ko-KR" altLang="en-US" dirty="0">
                <a:solidFill>
                  <a:srgbClr val="EFEFEF"/>
                </a:solidFill>
              </a:rPr>
              <a:t>를 만드는 공격 방어 필요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stateRoot</a:t>
            </a:r>
            <a:r>
              <a:rPr lang="en-US" altLang="ko" dirty="0">
                <a:solidFill>
                  <a:srgbClr val="EFEFEF"/>
                </a:solidFill>
              </a:rPr>
              <a:t> key, keccak-256(address) =&gt; 256 bits =&gt; 64 nibbles : 64depth</a:t>
            </a:r>
            <a:endParaRPr lang="en-US" altLang="ko-KR" dirty="0">
              <a:solidFill>
                <a:srgbClr val="EFEFE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transactionRoot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receiptsRoot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storageRoot</a:t>
            </a:r>
            <a:r>
              <a:rPr lang="en-US" altLang="ko" dirty="0">
                <a:solidFill>
                  <a:srgbClr val="EFEFEF"/>
                </a:solidFill>
              </a:rPr>
              <a:t> key, keccak-256(path) =&gt; 256 bits =&gt; 64 nibbles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https://eth.wiki/json-rpc/API#eth_getstorageat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127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Hash</a:t>
            </a:r>
            <a:r>
              <a:rPr lang="ko-KR" altLang="en-US" dirty="0"/>
              <a:t> 알고리즘별 안정도 </a:t>
            </a:r>
            <a:r>
              <a:rPr lang="en-US" altLang="ko-KR" dirty="0"/>
              <a:t>: http://valerieaurora.org/hash.html</a:t>
            </a:r>
          </a:p>
          <a:p>
            <a:endParaRPr lang="en-US" altLang="ko-KR" dirty="0"/>
          </a:p>
          <a:p>
            <a:r>
              <a:rPr lang="en-US" altLang="ko-KR" dirty="0"/>
              <a:t>Merkle-</a:t>
            </a:r>
            <a:r>
              <a:rPr lang="en-US" altLang="ko-KR" dirty="0" err="1"/>
              <a:t>Damgard</a:t>
            </a:r>
            <a:r>
              <a:rPr lang="en-US" altLang="ko-KR" dirty="0"/>
              <a:t> </a:t>
            </a:r>
            <a:r>
              <a:rPr lang="ko-KR" altLang="en-US" dirty="0"/>
              <a:t>해시 함수</a:t>
            </a:r>
            <a:r>
              <a:rPr lang="en-US" altLang="ko-KR" dirty="0"/>
              <a:t>: https://3-24.github.io/cryptography/Merkle-Damgard/</a:t>
            </a:r>
          </a:p>
          <a:p>
            <a:r>
              <a:rPr lang="en-US" altLang="ko-KR" dirty="0"/>
              <a:t>IV: Initialization vector (</a:t>
            </a:r>
            <a:r>
              <a:rPr lang="ko-KR" altLang="en-US" dirty="0"/>
              <a:t>초기화 벡터</a:t>
            </a:r>
            <a:r>
              <a:rPr lang="en-US" altLang="ko-KR" dirty="0"/>
              <a:t>, </a:t>
            </a:r>
            <a:r>
              <a:rPr lang="ko-KR" altLang="en-US" dirty="0"/>
              <a:t>시작변수</a:t>
            </a:r>
            <a:r>
              <a:rPr lang="en-US" altLang="ko-KR" dirty="0"/>
              <a:t>[starting</a:t>
            </a:r>
            <a:r>
              <a:rPr lang="ko-KR" altLang="en-US" dirty="0"/>
              <a:t> </a:t>
            </a:r>
            <a:r>
              <a:rPr lang="en-US" altLang="ko-KR" dirty="0"/>
              <a:t>variables]) : https://en.wikipedia.org/wiki/Initialization_vector</a:t>
            </a:r>
          </a:p>
          <a:p>
            <a:endParaRPr lang="en-US" altLang="ko-KR" dirty="0"/>
          </a:p>
          <a:p>
            <a:r>
              <a:rPr lang="en-US" altLang="ko-KR" dirty="0"/>
              <a:t>SHA3 Competition Ann: https://www.federalregister.gov/documents/2007/11/02/E7-21581/announcing-request-for-candidate-algorithm-nominations-for-a-new-cryptographic-hash-algorithm-sha-3</a:t>
            </a:r>
          </a:p>
          <a:p>
            <a:endParaRPr lang="en-US" altLang="ko-KR" dirty="0"/>
          </a:p>
          <a:p>
            <a:r>
              <a:rPr lang="en-US" altLang="ko-KR" dirty="0"/>
              <a:t>NIST </a:t>
            </a:r>
            <a:r>
              <a:rPr lang="ko-KR" altLang="en-US" dirty="0" err="1"/>
              <a:t>컨테스트</a:t>
            </a:r>
            <a:r>
              <a:rPr lang="en-US" altLang="ko-KR" dirty="0"/>
              <a:t>(2007-11-02)</a:t>
            </a:r>
            <a:r>
              <a:rPr lang="ko-KR" altLang="en-US" dirty="0"/>
              <a:t> </a:t>
            </a:r>
            <a:r>
              <a:rPr lang="en-US" altLang="ko-KR" dirty="0"/>
              <a:t>: https://csrc.nist.gov/news/2007/request-for-candidate-algorithm-nominations</a:t>
            </a:r>
          </a:p>
          <a:p>
            <a:endParaRPr lang="en-US" altLang="ko-KR" dirty="0"/>
          </a:p>
          <a:p>
            <a:r>
              <a:rPr lang="en-US" altLang="ko-KR" dirty="0"/>
              <a:t>SHA3 : https://ko.wikipedia.org/wiki/SHA-3</a:t>
            </a: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일에 귀도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베르토니조앤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데먼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질 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아쉐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마이클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피터스가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설계한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eccak"/>
              </a:rPr>
              <a:t>Keccak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해시 알고리즘으로 선정되었다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[1]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미국 국립표준기술연구소가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암호화 해시 함수 표준을 발표하였다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[2]</a:t>
            </a:r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u="none" strike="noStrike" baseline="3000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NIST 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Example Values: https://csrc.nist.gov/projects/cryptographic-standards-and-guidelines/example-values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  <a:p>
            <a:r>
              <a:rPr lang="ko-KR" altLang="en-US" dirty="0"/>
              <a:t>해시함수 원리 </a:t>
            </a:r>
            <a:r>
              <a:rPr lang="en-US" altLang="ko-KR" dirty="0"/>
              <a:t>: https://velog.io/@jeong0982/%EC%95%94%ED%98%B8%ED%95%99-5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1982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Node Key, Node Value</a:t>
            </a:r>
            <a:r>
              <a:rPr lang="ko-KR" altLang="en-US" dirty="0"/>
              <a:t>와 </a:t>
            </a:r>
            <a:r>
              <a:rPr lang="en-US" altLang="ko-KR" dirty="0"/>
              <a:t>Key, Value </a:t>
            </a:r>
            <a:r>
              <a:rPr lang="ko-KR" altLang="en-US" dirty="0"/>
              <a:t>구분 필요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Code :  63{</a:t>
            </a:r>
            <a:r>
              <a:rPr lang="en-US" altLang="ko-KR" dirty="0" err="1"/>
              <a:t>CodeHash</a:t>
            </a:r>
            <a:r>
              <a:rPr lang="en-US" altLang="ko-KR" dirty="0"/>
              <a:t>} : Bytecode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3645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block.go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9980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console</a:t>
            </a:r>
          </a:p>
          <a:p>
            <a:r>
              <a:rPr lang="en-US" altLang="ko-KR" dirty="0"/>
              <a:t>participant backend</a:t>
            </a:r>
          </a:p>
          <a:p>
            <a:r>
              <a:rPr lang="en-US" altLang="ko-KR" dirty="0"/>
              <a:t>participant miner</a:t>
            </a:r>
          </a:p>
          <a:p>
            <a:r>
              <a:rPr lang="en-US" altLang="ko-KR" dirty="0"/>
              <a:t>participant worker</a:t>
            </a:r>
          </a:p>
          <a:p>
            <a:r>
              <a:rPr lang="en-US" altLang="ko-KR" dirty="0"/>
              <a:t>participant </a:t>
            </a:r>
            <a:r>
              <a:rPr lang="en-US" altLang="ko-KR" dirty="0" err="1"/>
              <a:t>block_validator</a:t>
            </a:r>
            <a:endParaRPr lang="en-US" altLang="ko-KR" dirty="0"/>
          </a:p>
          <a:p>
            <a:r>
              <a:rPr lang="en-US" altLang="ko-KR" dirty="0"/>
              <a:t>participant consensus</a:t>
            </a:r>
          </a:p>
          <a:p>
            <a:endParaRPr lang="en-US" altLang="ko-KR" dirty="0"/>
          </a:p>
          <a:p>
            <a:r>
              <a:rPr lang="en-US" altLang="ko-KR" dirty="0"/>
              <a:t>note over </a:t>
            </a:r>
            <a:r>
              <a:rPr lang="en-US" altLang="ko-KR" dirty="0" err="1"/>
              <a:t>console,consensus</a:t>
            </a:r>
            <a:r>
              <a:rPr lang="en-US" altLang="ko-KR" dirty="0"/>
              <a:t>: backend: eth\\</a:t>
            </a:r>
            <a:r>
              <a:rPr lang="en-US" altLang="ko-KR" dirty="0" err="1"/>
              <a:t>backend.go</a:t>
            </a:r>
            <a:r>
              <a:rPr lang="en-US" altLang="ko-KR" dirty="0"/>
              <a:t>, miner: miner\\</a:t>
            </a:r>
            <a:r>
              <a:rPr lang="en-US" altLang="ko-KR" dirty="0" err="1"/>
              <a:t>miner.go</a:t>
            </a:r>
            <a:r>
              <a:rPr lang="en-US" altLang="ko-KR" dirty="0"/>
              <a:t>, worker: miner\\</a:t>
            </a:r>
            <a:r>
              <a:rPr lang="en-US" altLang="ko-KR" dirty="0" err="1"/>
              <a:t>worker.go</a:t>
            </a:r>
            <a:r>
              <a:rPr lang="en-US" altLang="ko-KR" dirty="0"/>
              <a:t>, </a:t>
            </a:r>
            <a:r>
              <a:rPr lang="en-US" altLang="ko-KR" dirty="0" err="1"/>
              <a:t>block_validator</a:t>
            </a:r>
            <a:r>
              <a:rPr lang="en-US" altLang="ko-KR" dirty="0"/>
              <a:t> :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consensus: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console-&gt;backend: </a:t>
            </a:r>
            <a:r>
              <a:rPr lang="en-US" altLang="ko-KR" dirty="0" err="1"/>
              <a:t>StartMining</a:t>
            </a:r>
            <a:r>
              <a:rPr lang="en-US" altLang="ko-KR" dirty="0"/>
              <a:t>(</a:t>
            </a:r>
            <a:r>
              <a:rPr lang="en-US" altLang="ko-KR" dirty="0" err="1"/>
              <a:t>thrads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alt !</a:t>
            </a:r>
            <a:r>
              <a:rPr lang="en-US" altLang="ko-KR" dirty="0" err="1"/>
              <a:t>Ethereum.isMining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   backend-&gt;backend: return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r>
              <a:rPr lang="en-US" altLang="ko-KR" dirty="0"/>
              <a:t>backend-&gt;backend: </a:t>
            </a:r>
            <a:r>
              <a:rPr lang="en-US" altLang="ko-KR" dirty="0" err="1"/>
              <a:t>txPool.SetGasPrice</a:t>
            </a:r>
            <a:r>
              <a:rPr lang="en-US" altLang="ko-KR" dirty="0"/>
              <a:t>(price)</a:t>
            </a:r>
          </a:p>
          <a:p>
            <a:r>
              <a:rPr lang="en-US" altLang="ko-KR" dirty="0"/>
              <a:t>backend-&gt;miner:  Start(</a:t>
            </a:r>
            <a:r>
              <a:rPr lang="en-US" altLang="ko-KR" dirty="0" err="1"/>
              <a:t>Ethereum.etherBase</a:t>
            </a:r>
            <a:r>
              <a:rPr lang="en-US" altLang="ko-KR" dirty="0"/>
              <a:t>())\</a:t>
            </a:r>
            <a:r>
              <a:rPr lang="en-US" altLang="ko-KR" dirty="0" err="1"/>
              <a:t>nminer.startCh</a:t>
            </a:r>
            <a:r>
              <a:rPr lang="en-US" altLang="ko-KR" dirty="0"/>
              <a:t> &lt;- </a:t>
            </a:r>
            <a:r>
              <a:rPr lang="en-US" altLang="ko-KR" dirty="0" err="1"/>
              <a:t>coinbase</a:t>
            </a:r>
            <a:r>
              <a:rPr lang="en-US" altLang="ko-KR" dirty="0"/>
              <a:t>\</a:t>
            </a:r>
            <a:r>
              <a:rPr lang="en-US" altLang="ko-KR" dirty="0" err="1"/>
              <a:t>nminer.SetEtherbase</a:t>
            </a:r>
            <a:r>
              <a:rPr lang="en-US" altLang="ko-KR" dirty="0"/>
              <a:t>(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miner-&gt;worker: start(), </a:t>
            </a:r>
            <a:r>
              <a:rPr lang="en-US" altLang="ko-KR" dirty="0" err="1"/>
              <a:t>w.running</a:t>
            </a:r>
            <a:r>
              <a:rPr lang="en-US" altLang="ko-KR" dirty="0"/>
              <a:t> = 1, </a:t>
            </a:r>
            <a:r>
              <a:rPr lang="en-US" altLang="ko-KR" dirty="0" err="1"/>
              <a:t>worker.startCh</a:t>
            </a:r>
            <a:r>
              <a:rPr lang="en-US" altLang="ko-KR" dirty="0"/>
              <a:t> &lt;- struct{}{}\</a:t>
            </a:r>
            <a:r>
              <a:rPr lang="en-US" altLang="ko-KR" dirty="0" err="1"/>
              <a:t>nclearPending</a:t>
            </a:r>
            <a:r>
              <a:rPr lang="en-US" altLang="ko-KR" dirty="0"/>
              <a:t>(</a:t>
            </a:r>
            <a:r>
              <a:rPr lang="en-US" altLang="ko-KR" dirty="0" err="1"/>
              <a:t>currentBLockNumber</a:t>
            </a:r>
            <a:r>
              <a:rPr lang="en-US" altLang="ko-KR" dirty="0"/>
              <a:t>)\</a:t>
            </a:r>
            <a:r>
              <a:rPr lang="en-US" altLang="ko-KR" dirty="0" err="1"/>
              <a:t>ntimestamp</a:t>
            </a:r>
            <a:r>
              <a:rPr lang="en-US" altLang="ko-KR" dirty="0"/>
              <a:t>=now</a:t>
            </a:r>
          </a:p>
          <a:p>
            <a:r>
              <a:rPr lang="en-US" altLang="ko-KR" dirty="0"/>
              <a:t>worker-&gt;worker: commit(false, </a:t>
            </a:r>
            <a:r>
              <a:rPr lang="en-US" altLang="ko-KR" dirty="0" err="1"/>
              <a:t>commitInterruptNewHead</a:t>
            </a:r>
            <a:r>
              <a:rPr lang="en-US" altLang="ko-KR" dirty="0"/>
              <a:t>)\</a:t>
            </a:r>
            <a:r>
              <a:rPr lang="en-US" altLang="ko-KR" dirty="0" err="1"/>
              <a:t>nworker.newWorkCh</a:t>
            </a:r>
            <a:r>
              <a:rPr lang="en-US" altLang="ko-KR" dirty="0"/>
              <a:t> &lt;- </a:t>
            </a:r>
            <a:r>
              <a:rPr lang="en-US" altLang="ko-KR" dirty="0" err="1"/>
              <a:t>newWOrkReq</a:t>
            </a:r>
            <a:endParaRPr lang="en-US" altLang="ko-KR" dirty="0"/>
          </a:p>
          <a:p>
            <a:r>
              <a:rPr lang="en-US" altLang="ko-KR" dirty="0"/>
              <a:t>worker-&gt;worker: </a:t>
            </a:r>
            <a:r>
              <a:rPr lang="en-US" altLang="ko-KR" dirty="0" err="1"/>
              <a:t>prepareWork</a:t>
            </a:r>
            <a:r>
              <a:rPr lang="en-US" altLang="ko-KR" dirty="0"/>
              <a:t>(timestamp,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nget</a:t>
            </a:r>
            <a:r>
              <a:rPr lang="en-US" altLang="ko-KR" dirty="0"/>
              <a:t> </a:t>
            </a:r>
            <a:r>
              <a:rPr lang="en-US" altLang="ko-KR" dirty="0" err="1"/>
              <a:t>parentBlock</a:t>
            </a:r>
            <a:r>
              <a:rPr lang="en-US" altLang="ko-KR" dirty="0"/>
              <a:t>, calc timestamp</a:t>
            </a:r>
          </a:p>
          <a:p>
            <a:r>
              <a:rPr lang="en-US" altLang="ko-KR" dirty="0"/>
              <a:t>opt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block_validator.CalcGasLimit</a:t>
            </a:r>
            <a:r>
              <a:rPr lang="en-US" altLang="ko-KR" dirty="0"/>
              <a:t>(</a:t>
            </a:r>
            <a:r>
              <a:rPr lang="en-US" altLang="ko-KR" dirty="0" err="1"/>
              <a:t>parentGasLimit</a:t>
            </a:r>
            <a:r>
              <a:rPr lang="en-US" altLang="ko-KR" dirty="0"/>
              <a:t>, </a:t>
            </a:r>
            <a:r>
              <a:rPr lang="en-US" altLang="ko-KR" dirty="0" err="1"/>
              <a:t>gasLimitCeiling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worker-&gt;worker: generate Header\</a:t>
            </a:r>
            <a:r>
              <a:rPr lang="en-US" altLang="ko-KR" dirty="0" err="1"/>
              <a:t>nparentHash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 timestamp, </a:t>
            </a:r>
            <a:r>
              <a:rPr lang="en-US" altLang="ko-KR" dirty="0" err="1"/>
              <a:t>coinbase</a:t>
            </a:r>
            <a:r>
              <a:rPr lang="en-US" altLang="ko-KR" dirty="0"/>
              <a:t>\</a:t>
            </a:r>
            <a:r>
              <a:rPr lang="en-US" altLang="ko-KR" dirty="0" err="1"/>
              <a:t>nset</a:t>
            </a:r>
            <a:r>
              <a:rPr lang="en-US" altLang="ko-KR" dirty="0"/>
              <a:t> </a:t>
            </a:r>
            <a:r>
              <a:rPr lang="en-US" altLang="ko-KR" dirty="0" err="1"/>
              <a:t>extraData</a:t>
            </a:r>
            <a:endParaRPr lang="en-US" altLang="ko-KR" dirty="0"/>
          </a:p>
          <a:p>
            <a:r>
              <a:rPr lang="en-US" altLang="ko-KR" dirty="0"/>
              <a:t>    alt EIP-1559</a:t>
            </a:r>
          </a:p>
          <a:p>
            <a:r>
              <a:rPr lang="en-US" altLang="ko-KR" dirty="0"/>
              <a:t>        worker-&gt;worker: calc &amp; set </a:t>
            </a:r>
            <a:r>
              <a:rPr lang="en-US" altLang="ko-KR" dirty="0" err="1"/>
              <a:t>baseFee</a:t>
            </a:r>
            <a:r>
              <a:rPr lang="en-US" altLang="ko-KR" dirty="0"/>
              <a:t> &amp; If London </a:t>
            </a:r>
            <a:r>
              <a:rPr lang="en-US" altLang="ko-KR" dirty="0" err="1"/>
              <a:t>recalc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    worker-&gt;consensus: Prepare(chain, </a:t>
            </a:r>
            <a:r>
              <a:rPr lang="en-US" altLang="ko-KR" dirty="0" err="1"/>
              <a:t>ehader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consensus-&gt;consensus: </a:t>
            </a:r>
            <a:r>
              <a:rPr lang="en-US" altLang="ko-KR" dirty="0" err="1"/>
              <a:t>CalcDifficulty</a:t>
            </a:r>
            <a:r>
              <a:rPr lang="en-US" altLang="ko-KR" dirty="0"/>
              <a:t>() &amp; set difficulty</a:t>
            </a:r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makeEnv</a:t>
            </a:r>
            <a:r>
              <a:rPr lang="en-US" altLang="ko-KR" dirty="0"/>
              <a:t>(parent, header,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nblockchain_reader.StateAt</a:t>
            </a:r>
            <a:r>
              <a:rPr lang="en-US" altLang="ko-KR" dirty="0"/>
              <a:t>(</a:t>
            </a:r>
            <a:r>
              <a:rPr lang="en-US" altLang="ko-KR" dirty="0" err="1"/>
              <a:t>parent.Root</a:t>
            </a:r>
            <a:r>
              <a:rPr lang="en-US" altLang="ko-KR" dirty="0"/>
              <a:t>())\</a:t>
            </a:r>
            <a:r>
              <a:rPr lang="en-US" altLang="ko-KR" dirty="0" err="1"/>
              <a:t>nmake</a:t>
            </a:r>
            <a:r>
              <a:rPr lang="en-US" altLang="ko-KR" dirty="0"/>
              <a:t> env\</a:t>
            </a:r>
            <a:r>
              <a:rPr lang="en-US" altLang="ko-KR" dirty="0" err="1"/>
              <a:t>nmake</a:t>
            </a:r>
            <a:r>
              <a:rPr lang="en-US" altLang="ko-KR" dirty="0"/>
              <a:t> ancestors, </a:t>
            </a:r>
            <a:r>
              <a:rPr lang="en-US" altLang="ko-KR" dirty="0" err="1"/>
              <a:t>familty</a:t>
            </a:r>
            <a:endParaRPr lang="en-US" altLang="ko-KR" dirty="0"/>
          </a:p>
          <a:p>
            <a:r>
              <a:rPr lang="en-US" altLang="ko-KR" dirty="0"/>
              <a:t>    worker-&gt;worker: find uncles &amp; </a:t>
            </a:r>
            <a:r>
              <a:rPr lang="en-US" altLang="ko-KR" dirty="0" err="1"/>
              <a:t>commitUncles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 err="1"/>
              <a:t>woworker</a:t>
            </a:r>
            <a:r>
              <a:rPr lang="en-US" altLang="ko-KR" dirty="0"/>
              <a:t>-&gt;worker: </a:t>
            </a:r>
            <a:r>
              <a:rPr lang="en-US" altLang="ko-KR" dirty="0" err="1"/>
              <a:t>fillTransactions</a:t>
            </a:r>
            <a:r>
              <a:rPr lang="en-US" altLang="ko-KR" dirty="0"/>
              <a:t>(interrupt, work)\</a:t>
            </a:r>
            <a:r>
              <a:rPr lang="en-US" altLang="ko-KR" dirty="0" err="1"/>
              <a:t>ntransaction.NewTransactionsByPriceAndNonce</a:t>
            </a:r>
            <a:r>
              <a:rPr lang="en-US" altLang="ko-KR" dirty="0"/>
              <a:t>()\</a:t>
            </a:r>
            <a:r>
              <a:rPr lang="en-US" altLang="ko-KR" dirty="0" err="1"/>
              <a:t>ncommitTransactions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worker-&gt;worker: commit(work)</a:t>
            </a:r>
          </a:p>
          <a:p>
            <a:r>
              <a:rPr lang="en-US" altLang="ko-KR" dirty="0"/>
              <a:t>worker-&gt;consensus: </a:t>
            </a:r>
            <a:r>
              <a:rPr lang="en-US" altLang="ko-KR" dirty="0" err="1"/>
              <a:t>FinalizeAndAssemble</a:t>
            </a:r>
            <a:r>
              <a:rPr lang="en-US" altLang="ko-KR" dirty="0"/>
              <a:t>(\</a:t>
            </a:r>
            <a:r>
              <a:rPr lang="en-US" altLang="ko-KR" dirty="0" err="1"/>
              <a:t>nchain</a:t>
            </a:r>
            <a:r>
              <a:rPr lang="en-US" altLang="ko-KR" dirty="0"/>
              <a:t>, header, state, </a:t>
            </a:r>
            <a:r>
              <a:rPr lang="en-US" altLang="ko-KR" dirty="0" err="1"/>
              <a:t>txs</a:t>
            </a:r>
            <a:r>
              <a:rPr lang="en-US" altLang="ko-KR" dirty="0"/>
              <a:t>, </a:t>
            </a:r>
            <a:r>
              <a:rPr lang="en-US" altLang="ko-KR" dirty="0" err="1"/>
              <a:t>unclelist</a:t>
            </a:r>
            <a:r>
              <a:rPr lang="en-US" altLang="ko-KR" dirty="0"/>
              <a:t>(), receipts)</a:t>
            </a:r>
          </a:p>
          <a:p>
            <a:r>
              <a:rPr lang="en-US" altLang="ko-KR" dirty="0"/>
              <a:t>opt update</a:t>
            </a:r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updateSnapshot</a:t>
            </a:r>
            <a:r>
              <a:rPr lang="en-US" altLang="ko-KR" dirty="0"/>
              <a:t>(env)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65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backend</a:t>
            </a:r>
            <a:br>
              <a:rPr lang="en-US" altLang="ko-KR" dirty="0"/>
            </a:br>
            <a:r>
              <a:rPr lang="en-US" altLang="ko-KR" dirty="0"/>
              <a:t>participant miner</a:t>
            </a:r>
            <a:br>
              <a:rPr lang="en-US" altLang="ko-KR" dirty="0"/>
            </a:br>
            <a:r>
              <a:rPr lang="en-US" altLang="ko-KR" dirty="0"/>
              <a:t>participant worker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backend,worker</a:t>
            </a:r>
            <a:r>
              <a:rPr lang="en-US" altLang="ko-KR" dirty="0"/>
              <a:t>\.</a:t>
            </a:r>
            <a:r>
              <a:rPr lang="en-US" altLang="ko-KR" dirty="0" err="1"/>
              <a:t>commitWork</a:t>
            </a:r>
            <a:r>
              <a:rPr lang="en-US" altLang="ko-KR" dirty="0"/>
              <a:t>(): backend: eth\\</a:t>
            </a:r>
            <a:r>
              <a:rPr lang="en-US" altLang="ko-KR" dirty="0" err="1"/>
              <a:t>backend.go</a:t>
            </a:r>
            <a:r>
              <a:rPr lang="en-US" altLang="ko-KR" dirty="0"/>
              <a:t>, miner: miner\\</a:t>
            </a:r>
            <a:r>
              <a:rPr lang="en-US" altLang="ko-KR" dirty="0" err="1"/>
              <a:t>miner.go</a:t>
            </a:r>
            <a:r>
              <a:rPr lang="en-US" altLang="ko-KR" dirty="0"/>
              <a:t>\</a:t>
            </a:r>
            <a:r>
              <a:rPr lang="en-US" altLang="ko-KR" dirty="0" err="1"/>
              <a:t>nworker</a:t>
            </a:r>
            <a:r>
              <a:rPr lang="en-US" altLang="ko-KR" dirty="0"/>
              <a:t>: miner\\</a:t>
            </a:r>
            <a:r>
              <a:rPr lang="en-US" altLang="ko-KR" dirty="0" err="1"/>
              <a:t>worker.go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right of backend: console-&gt;</a:t>
            </a:r>
            <a:r>
              <a:rPr lang="en-US" altLang="ko-KR" dirty="0" err="1"/>
              <a:t>StartMining</a:t>
            </a:r>
            <a:r>
              <a:rPr lang="en-US" altLang="ko-KR" dirty="0"/>
              <a:t>(</a:t>
            </a:r>
            <a:r>
              <a:rPr lang="en-US" altLang="ko-KR" dirty="0" err="1"/>
              <a:t>thrads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backend-&gt;miner:  Start(</a:t>
            </a:r>
            <a:r>
              <a:rPr lang="en-US" altLang="ko-KR" dirty="0" err="1"/>
              <a:t>Ethereum.etherBase</a:t>
            </a:r>
            <a:r>
              <a:rPr lang="en-US" altLang="ko-KR" dirty="0"/>
              <a:t>())\</a:t>
            </a:r>
            <a:r>
              <a:rPr lang="en-US" altLang="ko-KR" dirty="0" err="1"/>
              <a:t>nminer.startCh</a:t>
            </a:r>
            <a:r>
              <a:rPr lang="en-US" altLang="ko-KR" dirty="0"/>
              <a:t> &lt;- </a:t>
            </a:r>
            <a:r>
              <a:rPr lang="en-US" altLang="ko-KR" dirty="0" err="1"/>
              <a:t>coinbase</a:t>
            </a:r>
            <a:br>
              <a:rPr lang="en-US" altLang="ko-KR" dirty="0"/>
            </a:br>
            <a:r>
              <a:rPr lang="en-US" altLang="ko-KR" dirty="0"/>
              <a:t>miner-&gt;worker: start()\</a:t>
            </a:r>
            <a:r>
              <a:rPr lang="en-US" altLang="ko-KR" dirty="0" err="1"/>
              <a:t>nworker.startCh</a:t>
            </a:r>
            <a:r>
              <a:rPr lang="en-US" altLang="ko-KR" dirty="0"/>
              <a:t> &lt;-\</a:t>
            </a:r>
            <a:r>
              <a:rPr lang="en-US" altLang="ko-KR" dirty="0" err="1"/>
              <a:t>ntimestamp</a:t>
            </a:r>
            <a:r>
              <a:rPr lang="en-US" altLang="ko-KR" dirty="0"/>
              <a:t>=now</a:t>
            </a:r>
            <a:br>
              <a:rPr lang="en-US" altLang="ko-KR" dirty="0"/>
            </a:br>
            <a:r>
              <a:rPr lang="en-US" altLang="ko-KR" dirty="0"/>
              <a:t>worker-&gt;worker: commit(\</a:t>
            </a:r>
            <a:r>
              <a:rPr lang="en-US" altLang="ko-KR" dirty="0" err="1"/>
              <a:t>nnoempty:false</a:t>
            </a:r>
            <a:r>
              <a:rPr lang="en-US" altLang="ko-KR" dirty="0"/>
              <a:t>,\</a:t>
            </a:r>
            <a:r>
              <a:rPr lang="en-US" altLang="ko-KR" dirty="0" err="1"/>
              <a:t>ncommitInterruptNewHead</a:t>
            </a:r>
            <a:r>
              <a:rPr lang="en-US" altLang="ko-KR" dirty="0"/>
              <a:t>)\</a:t>
            </a:r>
            <a:r>
              <a:rPr lang="en-US" altLang="ko-KR" dirty="0" err="1"/>
              <a:t>nworker.newWorkCh</a:t>
            </a:r>
            <a:r>
              <a:rPr lang="en-US" altLang="ko-KR" dirty="0"/>
              <a:t> &lt;-</a:t>
            </a:r>
            <a:br>
              <a:rPr lang="en-US" altLang="ko-KR" dirty="0"/>
            </a:br>
            <a:r>
              <a:rPr lang="en-US" altLang="ko-KR" dirty="0"/>
              <a:t>worker-&gt;worker\.</a:t>
            </a:r>
            <a:r>
              <a:rPr lang="en-US" altLang="ko-KR" dirty="0" err="1"/>
              <a:t>commitWork</a:t>
            </a:r>
            <a:r>
              <a:rPr lang="en-US" altLang="ko-KR" dirty="0"/>
              <a:t>(): </a:t>
            </a:r>
            <a:r>
              <a:rPr lang="en-US" altLang="ko-KR" dirty="0" err="1"/>
              <a:t>commitWork</a:t>
            </a:r>
            <a:r>
              <a:rPr lang="en-US" altLang="ko-KR" dirty="0"/>
              <a:t>\n(interrupt, </a:t>
            </a:r>
            <a:r>
              <a:rPr lang="en-US" altLang="ko-KR" dirty="0" err="1"/>
              <a:t>noempty</a:t>
            </a:r>
            <a:r>
              <a:rPr lang="en-US" altLang="ko-KR" dirty="0"/>
              <a:t>, timestamp)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</a:t>
            </a:r>
            <a:r>
              <a:rPr lang="en-US" altLang="ko-KR" dirty="0" err="1"/>
              <a:t>prepareWork</a:t>
            </a:r>
            <a:r>
              <a:rPr lang="en-US" altLang="ko-KR" dirty="0"/>
              <a:t>\n(timestamp, 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</a:t>
            </a:r>
            <a:r>
              <a:rPr lang="en-US" altLang="ko-KR" dirty="0" err="1"/>
              <a:t>fillTransactions</a:t>
            </a:r>
            <a:r>
              <a:rPr lang="en-US" altLang="ko-KR" dirty="0"/>
              <a:t>(interrupt, work)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commit(work)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=============================================</a:t>
            </a:r>
          </a:p>
          <a:p>
            <a:endParaRPr lang="en-US" altLang="ko-KR" dirty="0"/>
          </a:p>
          <a:p>
            <a:r>
              <a:rPr lang="en-US" altLang="ko-KR" dirty="0"/>
              <a:t>participant worker</a:t>
            </a:r>
            <a:br>
              <a:rPr lang="en-US" altLang="ko-KR" dirty="0"/>
            </a:br>
            <a:r>
              <a:rPr lang="en-US" altLang="ko-KR" dirty="0"/>
              <a:t>participant </a:t>
            </a:r>
            <a:r>
              <a:rPr lang="en-US" altLang="ko-KR" dirty="0" err="1"/>
              <a:t>block_validator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worker,consensus</a:t>
            </a:r>
            <a:r>
              <a:rPr lang="en-US" altLang="ko-KR" dirty="0"/>
              <a:t>: </a:t>
            </a:r>
            <a:r>
              <a:rPr lang="en-US" altLang="ko-KR" dirty="0" err="1"/>
              <a:t>prepareWork</a:t>
            </a:r>
            <a:r>
              <a:rPr lang="en-US" altLang="ko-KR" dirty="0"/>
              <a:t>(timestamp,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nminer</a:t>
            </a:r>
            <a:r>
              <a:rPr lang="en-US" altLang="ko-KR" dirty="0"/>
              <a:t>\\</a:t>
            </a:r>
            <a:r>
              <a:rPr lang="en-US" altLang="ko-KR" dirty="0" err="1"/>
              <a:t>worker.go</a:t>
            </a:r>
            <a:r>
              <a:rPr lang="en-US" altLang="ko-KR" dirty="0"/>
              <a:t>,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worker-&gt;worker: get </a:t>
            </a:r>
            <a:r>
              <a:rPr lang="en-US" altLang="ko-KR" dirty="0" err="1"/>
              <a:t>parentBlock</a:t>
            </a:r>
            <a:r>
              <a:rPr lang="en-US" altLang="ko-KR" dirty="0"/>
              <a:t>, calc timestamp</a:t>
            </a:r>
            <a:br>
              <a:rPr lang="en-US" altLang="ko-KR" dirty="0"/>
            </a:br>
            <a:r>
              <a:rPr lang="en-US" altLang="ko-KR" dirty="0"/>
              <a:t>worker-&gt;</a:t>
            </a:r>
            <a:r>
              <a:rPr lang="en-US" altLang="ko-KR" dirty="0" err="1"/>
              <a:t>block_validator</a:t>
            </a:r>
            <a:r>
              <a:rPr lang="en-US" altLang="ko-KR" dirty="0"/>
              <a:t>: </a:t>
            </a:r>
            <a:r>
              <a:rPr lang="en-US" altLang="ko-KR" dirty="0" err="1"/>
              <a:t>CalcGasLimit</a:t>
            </a:r>
            <a:r>
              <a:rPr lang="en-US" altLang="ko-KR" dirty="0"/>
              <a:t>\n(</a:t>
            </a:r>
            <a:r>
              <a:rPr lang="en-US" altLang="ko-KR" dirty="0" err="1"/>
              <a:t>parentGasLimit</a:t>
            </a:r>
            <a:r>
              <a:rPr lang="en-US" altLang="ko-KR" dirty="0"/>
              <a:t>, </a:t>
            </a:r>
            <a:r>
              <a:rPr lang="en-US" altLang="ko-KR" dirty="0" err="1"/>
              <a:t>gasLimitCeiling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worker-&gt;worker: generate Header\n(</a:t>
            </a:r>
            <a:r>
              <a:rPr lang="en-US" altLang="ko-KR" dirty="0" err="1"/>
              <a:t>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,\n 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nset</a:t>
            </a:r>
            <a:r>
              <a:rPr lang="en-US" altLang="ko-KR" dirty="0"/>
              <a:t> </a:t>
            </a:r>
            <a:r>
              <a:rPr lang="en-US" altLang="ko-KR" dirty="0" err="1"/>
              <a:t>extraData</a:t>
            </a:r>
            <a:br>
              <a:rPr lang="en-US" altLang="ko-KR" dirty="0"/>
            </a:br>
            <a:r>
              <a:rPr lang="en-US" altLang="ko-KR" dirty="0"/>
              <a:t>alt EIP-1559</a:t>
            </a:r>
            <a:br>
              <a:rPr lang="en-US" altLang="ko-KR" dirty="0"/>
            </a:br>
            <a:r>
              <a:rPr lang="en-US" altLang="ko-KR" dirty="0"/>
              <a:t>    worker-&gt;worker: calc &amp; set </a:t>
            </a:r>
            <a:r>
              <a:rPr lang="en-US" altLang="ko-KR" dirty="0" err="1"/>
              <a:t>baseFee</a:t>
            </a:r>
            <a:r>
              <a:rPr lang="en-US" altLang="ko-KR" dirty="0"/>
              <a:t>\</a:t>
            </a:r>
            <a:r>
              <a:rPr lang="en-US" altLang="ko-KR" dirty="0" err="1"/>
              <a:t>nIf</a:t>
            </a:r>
            <a:r>
              <a:rPr lang="en-US" altLang="ko-KR" dirty="0"/>
              <a:t> London </a:t>
            </a:r>
            <a:r>
              <a:rPr lang="en-US" altLang="ko-KR" dirty="0" err="1"/>
              <a:t>recalc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br>
              <a:rPr lang="en-US" altLang="ko-KR" dirty="0"/>
            </a:br>
            <a:r>
              <a:rPr lang="en-US" altLang="ko-KR" dirty="0"/>
              <a:t>end</a:t>
            </a:r>
            <a:br>
              <a:rPr lang="en-US" altLang="ko-KR" dirty="0"/>
            </a:br>
            <a:r>
              <a:rPr lang="en-US" altLang="ko-KR" dirty="0"/>
              <a:t>worker-&gt;consensus: Prepare(chain, </a:t>
            </a:r>
            <a:r>
              <a:rPr lang="en-US" altLang="ko-KR" dirty="0" err="1"/>
              <a:t>ehader</a:t>
            </a:r>
            <a:r>
              <a:rPr lang="en-US" altLang="ko-KR" dirty="0"/>
              <a:t>)\</a:t>
            </a:r>
            <a:r>
              <a:rPr lang="en-US" altLang="ko-KR" dirty="0" err="1"/>
              <a:t>nCalcDifficulty</a:t>
            </a:r>
            <a:r>
              <a:rPr lang="en-US" altLang="ko-KR" dirty="0"/>
              <a:t>()\</a:t>
            </a:r>
            <a:r>
              <a:rPr lang="en-US" altLang="ko-KR" dirty="0" err="1"/>
              <a:t>nset</a:t>
            </a:r>
            <a:r>
              <a:rPr lang="en-US" altLang="ko-KR" dirty="0"/>
              <a:t> difficulty</a:t>
            </a: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makeEnv</a:t>
            </a:r>
            <a:r>
              <a:rPr lang="en-US" altLang="ko-KR" dirty="0"/>
              <a:t>(</a:t>
            </a:r>
            <a:r>
              <a:rPr lang="en-US" altLang="ko-KR" dirty="0" err="1"/>
              <a:t>parent,header,coinbase</a:t>
            </a:r>
            <a:r>
              <a:rPr lang="en-US" altLang="ko-KR" dirty="0"/>
              <a:t>)\</a:t>
            </a:r>
            <a:r>
              <a:rPr lang="en-US" altLang="ko-KR" dirty="0" err="1"/>
              <a:t>nblockchain_reader.StateAt</a:t>
            </a:r>
            <a:r>
              <a:rPr lang="en-US" altLang="ko-KR" dirty="0"/>
              <a:t>(</a:t>
            </a:r>
            <a:r>
              <a:rPr lang="en-US" altLang="ko-KR" dirty="0" err="1"/>
              <a:t>parent.Root</a:t>
            </a:r>
            <a:r>
              <a:rPr lang="en-US" altLang="ko-KR" dirty="0"/>
              <a:t>())\</a:t>
            </a:r>
            <a:r>
              <a:rPr lang="en-US" altLang="ko-KR" dirty="0" err="1"/>
              <a:t>nmake</a:t>
            </a:r>
            <a:r>
              <a:rPr lang="en-US" altLang="ko-KR" dirty="0"/>
              <a:t> env\</a:t>
            </a:r>
            <a:r>
              <a:rPr lang="en-US" altLang="ko-KR" dirty="0" err="1"/>
              <a:t>nmake</a:t>
            </a:r>
            <a:r>
              <a:rPr lang="en-US" altLang="ko-KR" dirty="0"/>
              <a:t> ancestors, family</a:t>
            </a:r>
            <a:br>
              <a:rPr lang="en-US" altLang="ko-KR" dirty="0"/>
            </a:br>
            <a:r>
              <a:rPr lang="en-US" altLang="ko-KR" dirty="0"/>
              <a:t>worker-&gt;worker: find uncles &amp; </a:t>
            </a:r>
            <a:r>
              <a:rPr lang="en-US" altLang="ko-KR" dirty="0" err="1"/>
              <a:t>commitUncles</a:t>
            </a:r>
            <a:r>
              <a:rPr lang="en-US" altLang="ko-KR" dirty="0"/>
              <a:t>()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097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worker</a:t>
            </a:r>
            <a:br>
              <a:rPr lang="en-US" altLang="ko-KR" dirty="0"/>
            </a:br>
            <a:r>
              <a:rPr lang="en-US" altLang="ko-KR" dirty="0"/>
              <a:t>participant </a:t>
            </a:r>
            <a:r>
              <a:rPr lang="en-US" altLang="ko-KR" dirty="0" err="1"/>
              <a:t>w.commitTxs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worker,state_processor</a:t>
            </a:r>
            <a:r>
              <a:rPr lang="en-US" altLang="ko-KR" dirty="0"/>
              <a:t>: </a:t>
            </a:r>
            <a:r>
              <a:rPr lang="en-US" altLang="ko-KR" dirty="0" err="1"/>
              <a:t>fillTransactions</a:t>
            </a:r>
            <a:r>
              <a:rPr lang="en-US" altLang="ko-KR" dirty="0"/>
              <a:t>()\</a:t>
            </a:r>
            <a:r>
              <a:rPr lang="en-US" altLang="ko-KR" dirty="0" err="1"/>
              <a:t>nminer</a:t>
            </a:r>
            <a:r>
              <a:rPr lang="en-US" altLang="ko-KR" dirty="0"/>
              <a:t>\\</a:t>
            </a:r>
            <a:r>
              <a:rPr lang="en-US" altLang="ko-KR" dirty="0" err="1"/>
              <a:t>worker.go</a:t>
            </a:r>
            <a:r>
              <a:rPr lang="en-US" altLang="ko-KR" dirty="0"/>
              <a:t>,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r>
              <a:rPr lang="en-US" altLang="ko-KR" dirty="0"/>
              <a:t>, core\\</a:t>
            </a:r>
            <a:r>
              <a:rPr lang="en-US" altLang="ko-KR" dirty="0" err="1"/>
              <a:t>tx_pool.go</a:t>
            </a:r>
            <a:r>
              <a:rPr lang="en-US" altLang="ko-KR" dirty="0"/>
              <a:t>, core\\types\\</a:t>
            </a:r>
            <a:r>
              <a:rPr lang="en-US" altLang="ko-KR" dirty="0" err="1"/>
              <a:t>transaction.go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tx_pool.get</a:t>
            </a:r>
            <a:r>
              <a:rPr lang="en-US" altLang="ko-KR" dirty="0"/>
              <a:t> Pending(</a:t>
            </a:r>
            <a:r>
              <a:rPr lang="en-US" altLang="ko-KR" dirty="0" err="1"/>
              <a:t>enforceTips</a:t>
            </a:r>
            <a:r>
              <a:rPr lang="en-US" altLang="ko-KR" dirty="0"/>
              <a:t>: true)</a:t>
            </a: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transaction.NewTransactionsByPriceAndNonce</a:t>
            </a:r>
            <a:r>
              <a:rPr lang="en-US" altLang="ko-KR" dirty="0"/>
              <a:t>(signer, </a:t>
            </a:r>
            <a:r>
              <a:rPr lang="en-US" altLang="ko-KR" dirty="0" err="1"/>
              <a:t>txs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worker-&gt;</a:t>
            </a:r>
            <a:r>
              <a:rPr lang="en-US" altLang="ko-KR" dirty="0" err="1"/>
              <a:t>w.commitTxs</a:t>
            </a:r>
            <a:r>
              <a:rPr lang="en-US" altLang="ko-KR" dirty="0"/>
              <a:t>: </a:t>
            </a:r>
            <a:r>
              <a:rPr lang="en-US" altLang="ko-KR" dirty="0" err="1"/>
              <a:t>commitTransactions</a:t>
            </a:r>
            <a:r>
              <a:rPr lang="en-US" altLang="ko-KR" dirty="0"/>
              <a:t>(env, </a:t>
            </a:r>
            <a:r>
              <a:rPr lang="en-US" altLang="ko-KR" dirty="0" err="1"/>
              <a:t>txs</a:t>
            </a:r>
            <a:r>
              <a:rPr lang="en-US" altLang="ko-KR" dirty="0"/>
              <a:t>, interrupt)</a:t>
            </a:r>
            <a:br>
              <a:rPr lang="en-US" altLang="ko-KR" dirty="0"/>
            </a:b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set </a:t>
            </a:r>
            <a:r>
              <a:rPr lang="en-US" altLang="ko-KR" dirty="0" err="1"/>
              <a:t>env.gasPool</a:t>
            </a:r>
            <a:r>
              <a:rPr lang="en-US" altLang="ko-KR" dirty="0"/>
              <a:t> = </a:t>
            </a:r>
            <a:r>
              <a:rPr lang="en-US" altLang="ko-KR" dirty="0" err="1"/>
              <a:t>header.gasLimit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loop </a:t>
            </a:r>
            <a:r>
              <a:rPr lang="en-US" altLang="ko-KR" dirty="0" err="1"/>
              <a:t>txs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check </a:t>
            </a:r>
            <a:r>
              <a:rPr lang="en-US" altLang="ko-KR" dirty="0" err="1"/>
              <a:t>gasPool</a:t>
            </a:r>
            <a:r>
              <a:rPr lang="en-US" altLang="ko-KR" dirty="0"/>
              <a:t> &gt;= 21000\</a:t>
            </a:r>
            <a:r>
              <a:rPr lang="en-US" altLang="ko-KR" dirty="0" err="1"/>
              <a:t>ncheck</a:t>
            </a:r>
            <a:r>
              <a:rPr lang="en-US" altLang="ko-KR" dirty="0"/>
              <a:t> sign &amp; EIP-155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</a:t>
            </a:r>
            <a:r>
              <a:rPr lang="en-US" altLang="ko-KR" dirty="0" err="1"/>
              <a:t>statedb.Prepare</a:t>
            </a:r>
            <a:r>
              <a:rPr lang="en-US" altLang="ko-KR" dirty="0"/>
              <a:t>(hash, index)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-&gt;worker: </a:t>
            </a:r>
            <a:r>
              <a:rPr lang="en-US" altLang="ko-KR" dirty="0" err="1"/>
              <a:t>commitTransaction</a:t>
            </a:r>
            <a:r>
              <a:rPr lang="en-US" altLang="ko-KR" dirty="0"/>
              <a:t>(env,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worker-&gt;worker: </a:t>
            </a:r>
            <a:r>
              <a:rPr lang="en-US" altLang="ko-KR" dirty="0" err="1"/>
              <a:t>state.Snapshot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worker-&gt;</a:t>
            </a:r>
            <a:r>
              <a:rPr lang="en-US" altLang="ko-KR" dirty="0" err="1"/>
              <a:t>state_processor:ApplyTransaction</a:t>
            </a:r>
            <a:r>
              <a:rPr lang="en-US" altLang="ko-KR" dirty="0"/>
              <a:t>(</a:t>
            </a:r>
            <a:r>
              <a:rPr lang="en-US" altLang="ko-KR" dirty="0" err="1"/>
              <a:t>chainConfig</a:t>
            </a:r>
            <a:r>
              <a:rPr lang="en-US" altLang="ko-KR" dirty="0"/>
              <a:t>, chain,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gasPool</a:t>
            </a:r>
            <a:r>
              <a:rPr lang="en-US" altLang="ko-KR" dirty="0"/>
              <a:t>, state, header, </a:t>
            </a:r>
            <a:r>
              <a:rPr lang="en-US" altLang="ko-KR" dirty="0" err="1"/>
              <a:t>tx</a:t>
            </a:r>
            <a:r>
              <a:rPr lang="en-US" altLang="ko-KR" dirty="0"/>
              <a:t>, </a:t>
            </a:r>
            <a:r>
              <a:rPr lang="en-US" altLang="ko-KR" dirty="0" err="1"/>
              <a:t>gasUsed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opt error</a:t>
            </a:r>
            <a:br>
              <a:rPr lang="en-US" altLang="ko-KR" dirty="0"/>
            </a:br>
            <a:r>
              <a:rPr lang="en-US" altLang="ko-KR" dirty="0"/>
              <a:t>        worker-&gt;worker: </a:t>
            </a:r>
            <a:r>
              <a:rPr lang="en-US" altLang="ko-KR" dirty="0" err="1"/>
              <a:t>satetdb.RevertToSnapshot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end</a:t>
            </a:r>
            <a:br>
              <a:rPr lang="en-US" altLang="ko-KR" dirty="0"/>
            </a:br>
            <a:r>
              <a:rPr lang="en-US" altLang="ko-KR" dirty="0"/>
              <a:t>    worker-&gt;worker: </a:t>
            </a:r>
            <a:r>
              <a:rPr lang="en-US" altLang="ko-KR" dirty="0" err="1"/>
              <a:t>txs.append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), </a:t>
            </a:r>
            <a:r>
              <a:rPr lang="en-US" altLang="ko-KR" dirty="0" err="1"/>
              <a:t>receipts.append</a:t>
            </a:r>
            <a:r>
              <a:rPr lang="en-US" altLang="ko-KR" dirty="0"/>
              <a:t>(receipt)</a:t>
            </a:r>
            <a:br>
              <a:rPr lang="en-US" altLang="ko-KR" dirty="0"/>
            </a:br>
            <a:r>
              <a:rPr lang="en-US" altLang="ko-KR" dirty="0"/>
              <a:t>end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5033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participant </a:t>
            </a:r>
            <a:r>
              <a:rPr lang="en-US" altLang="ko-KR" dirty="0" err="1"/>
              <a:t>state_processor</a:t>
            </a:r>
            <a:r>
              <a:rPr lang="en-US" altLang="ko-KR" dirty="0"/>
              <a:t>    participant </a:t>
            </a:r>
            <a:r>
              <a:rPr lang="en-US" altLang="ko-KR" dirty="0" err="1"/>
              <a:t>evm</a:t>
            </a:r>
            <a:r>
              <a:rPr lang="en-US" altLang="ko-KR" dirty="0"/>
              <a:t>    participant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    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ApplyTransaction</a:t>
            </a:r>
            <a:r>
              <a:rPr lang="en-US" altLang="ko-KR" dirty="0"/>
              <a:t>()\</a:t>
            </a:r>
            <a:r>
              <a:rPr lang="en-US" altLang="ko-KR" dirty="0" err="1"/>
              <a:t>ncore</a:t>
            </a:r>
            <a:r>
              <a:rPr lang="en-US" altLang="ko-KR" dirty="0"/>
              <a:t>/</a:t>
            </a:r>
            <a:r>
              <a:rPr lang="en-US" altLang="ko-KR" dirty="0" err="1"/>
              <a:t>state_processor.go</a:t>
            </a:r>
            <a:r>
              <a:rPr lang="en-US" altLang="ko-KR" dirty="0"/>
              <a:t>, core/</a:t>
            </a:r>
            <a:r>
              <a:rPr lang="en-US" altLang="ko-KR" dirty="0" err="1"/>
              <a:t>evm.go</a:t>
            </a:r>
            <a:r>
              <a:rPr lang="en-US" altLang="ko-KR" dirty="0"/>
              <a:t>, core/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evm.go</a:t>
            </a:r>
            <a:r>
              <a:rPr lang="en-US" altLang="ko-KR" dirty="0"/>
              <a:t>    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transaction.asMessage</a:t>
            </a:r>
            <a:r>
              <a:rPr lang="en-US" altLang="ko-KR" dirty="0"/>
              <a:t>(singer, </a:t>
            </a:r>
            <a:r>
              <a:rPr lang="en-US" altLang="ko-KR" dirty="0" err="1"/>
              <a:t>baseFee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NewEVMBlockContext</a:t>
            </a:r>
            <a:r>
              <a:rPr lang="en-US" altLang="ko-KR" dirty="0"/>
              <a:t>(header, blockchain, author)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blockNumber</a:t>
            </a:r>
            <a:r>
              <a:rPr lang="en-US" altLang="ko-KR" dirty="0"/>
              <a:t>, time, difficulty, </a:t>
            </a:r>
            <a:r>
              <a:rPr lang="en-US" altLang="ko-KR" dirty="0" err="1"/>
              <a:t>baseFee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</a:t>
            </a:r>
            <a:r>
              <a:rPr lang="en-US" altLang="ko-KR" dirty="0"/>
              <a:t>(</a:t>
            </a:r>
            <a:r>
              <a:rPr lang="en-US" altLang="ko-KR" dirty="0" err="1"/>
              <a:t>blockContext</a:t>
            </a:r>
            <a:r>
              <a:rPr lang="en-US" altLang="ko-KR" dirty="0"/>
              <a:t>, </a:t>
            </a:r>
            <a:r>
              <a:rPr lang="en-US" altLang="ko-KR" dirty="0" err="1"/>
              <a:t>txContext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, </a:t>
            </a:r>
            <a:r>
              <a:rPr lang="en-US" altLang="ko-KR" dirty="0" err="1"/>
              <a:t>chdinConfig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new EVM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(</a:t>
            </a:r>
            <a:r>
              <a:rPr lang="en-US" altLang="ko-KR" dirty="0" err="1"/>
              <a:t>CanTrasnfer</a:t>
            </a:r>
            <a:r>
              <a:rPr lang="en-US" altLang="ko-KR" dirty="0"/>
              <a:t>, Transfer, </a:t>
            </a:r>
            <a:r>
              <a:rPr lang="en-US" altLang="ko-KR" dirty="0" err="1"/>
              <a:t>blockContext</a:t>
            </a:r>
            <a:r>
              <a:rPr lang="en-US" altLang="ko-KR" dirty="0"/>
              <a:t>, </a:t>
            </a:r>
            <a:r>
              <a:rPr lang="en-US" altLang="ko-KR" dirty="0" err="1"/>
              <a:t>txCContext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, </a:t>
            </a:r>
            <a:r>
              <a:rPr lang="en-US" altLang="ko-KR" dirty="0" err="1"/>
              <a:t>chainConfig</a:t>
            </a:r>
            <a:r>
              <a:rPr lang="en-US" altLang="ko-KR" dirty="0"/>
              <a:t>, </a:t>
            </a:r>
            <a:r>
              <a:rPr lang="en-US" altLang="ko-KR" dirty="0" err="1"/>
              <a:t>chainRules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evm.interpreter</a:t>
            </a:r>
            <a:r>
              <a:rPr lang="en-US" altLang="ko-KR" dirty="0"/>
              <a:t> = </a:t>
            </a:r>
            <a:r>
              <a:rPr lang="en-US" altLang="ko-KR" dirty="0" err="1"/>
              <a:t>NewEVMInterpreter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evm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applyTransaction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NEWEVMTxContext</a:t>
            </a:r>
            <a:r>
              <a:rPr lang="en-US" altLang="ko-KR" dirty="0"/>
              <a:t>(message)    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TxContext</a:t>
            </a:r>
            <a:r>
              <a:rPr lang="en-US" altLang="ko-KR" dirty="0"/>
              <a:t>(From, </a:t>
            </a:r>
            <a:r>
              <a:rPr lang="en-US" altLang="ko-KR" dirty="0" err="1"/>
              <a:t>GasPrice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Reset(</a:t>
            </a:r>
            <a:r>
              <a:rPr lang="en-US" altLang="ko-KR" dirty="0" err="1"/>
              <a:t>txCtx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): </a:t>
            </a:r>
            <a:r>
              <a:rPr lang="en-US" altLang="ko-KR" dirty="0" err="1"/>
              <a:t>evmTxContext</a:t>
            </a:r>
            <a:r>
              <a:rPr lang="en-US" altLang="ko-KR" dirty="0"/>
              <a:t> = </a:t>
            </a:r>
            <a:r>
              <a:rPr lang="en-US" altLang="ko-KR" dirty="0" err="1"/>
              <a:t>txCtx</a:t>
            </a:r>
            <a:r>
              <a:rPr lang="en-US" altLang="ko-KR" dirty="0"/>
              <a:t>, </a:t>
            </a:r>
            <a:r>
              <a:rPr lang="en-US" altLang="ko-KR" dirty="0" err="1"/>
              <a:t>evm.StateDb</a:t>
            </a:r>
            <a:r>
              <a:rPr lang="en-US" altLang="ko-KR" dirty="0"/>
              <a:t> = </a:t>
            </a:r>
            <a:r>
              <a:rPr lang="en-US" altLang="ko-KR" dirty="0" err="1"/>
              <a:t>stateDb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state_transaction.ApplyMessage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message, </a:t>
            </a:r>
            <a:r>
              <a:rPr lang="en-US" altLang="ko-KR" dirty="0" err="1"/>
              <a:t>gasPool</a:t>
            </a:r>
            <a:r>
              <a:rPr lang="en-US" altLang="ko-KR" dirty="0"/>
              <a:t>)\</a:t>
            </a:r>
            <a:r>
              <a:rPr lang="en-US" altLang="ko-KR" dirty="0" err="1"/>
              <a:t>nNewStateTransaction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msg, </a:t>
            </a:r>
            <a:r>
              <a:rPr lang="en-US" altLang="ko-KR" dirty="0" err="1"/>
              <a:t>gp</a:t>
            </a:r>
            <a:r>
              <a:rPr lang="en-US" altLang="ko-KR" dirty="0"/>
              <a:t>).</a:t>
            </a:r>
            <a:r>
              <a:rPr lang="en-US" altLang="ko-KR" dirty="0" err="1"/>
              <a:t>TransitionDb</a:t>
            </a:r>
            <a:r>
              <a:rPr lang="en-US" altLang="ko-KR" dirty="0"/>
              <a:t>()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preCheck</a:t>
            </a:r>
            <a:r>
              <a:rPr lang="en-US" altLang="ko-KR" dirty="0"/>
              <a:t>(): check nonce, EOA, </a:t>
            </a:r>
            <a:r>
              <a:rPr lang="en-US" altLang="ko-KR" dirty="0" err="1"/>
              <a:t>gasFeeCap</a:t>
            </a:r>
            <a:r>
              <a:rPr lang="en-US" altLang="ko-KR" dirty="0"/>
              <a:t> &gt; </a:t>
            </a:r>
            <a:r>
              <a:rPr lang="en-US" altLang="ko-KR" dirty="0" err="1"/>
              <a:t>baseFee</a:t>
            </a:r>
            <a:r>
              <a:rPr lang="en-US" altLang="ko-KR" dirty="0"/>
              <a:t>\n└ </a:t>
            </a:r>
            <a:r>
              <a:rPr lang="en-US" altLang="ko-KR" dirty="0" err="1"/>
              <a:t>buyGas</a:t>
            </a:r>
            <a:r>
              <a:rPr lang="en-US" altLang="ko-KR" dirty="0"/>
              <a:t>():balance &gt; </a:t>
            </a:r>
            <a:r>
              <a:rPr lang="en-US" altLang="ko-KR" dirty="0" err="1"/>
              <a:t>gasPrice</a:t>
            </a:r>
            <a:r>
              <a:rPr lang="en-US" altLang="ko-KR" dirty="0"/>
              <a:t>*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gasPool.gas</a:t>
            </a:r>
            <a:r>
              <a:rPr lang="en-US" altLang="ko-KR" dirty="0"/>
              <a:t> - </a:t>
            </a:r>
            <a:r>
              <a:rPr lang="en-US" altLang="ko-KR" dirty="0" err="1"/>
              <a:t>tx.gasLimit</a:t>
            </a:r>
            <a:r>
              <a:rPr lang="en-US" altLang="ko-KR" dirty="0"/>
              <a:t>, </a:t>
            </a:r>
            <a:r>
              <a:rPr lang="en-US" altLang="ko-KR" dirty="0" err="1"/>
              <a:t>state.gas</a:t>
            </a:r>
            <a:r>
              <a:rPr lang="en-US" altLang="ko-KR" dirty="0"/>
              <a:t> = </a:t>
            </a:r>
            <a:r>
              <a:rPr lang="en-US" altLang="ko-KR" dirty="0" err="1"/>
              <a:t>tx.gasLimit</a:t>
            </a:r>
            <a:r>
              <a:rPr lang="en-US" altLang="ko-KR" dirty="0"/>
              <a:t>, subtract balance\</a:t>
            </a:r>
            <a:r>
              <a:rPr lang="en-US" altLang="ko-KR" dirty="0" err="1"/>
              <a:t>nIntrinsicGas</a:t>
            </a:r>
            <a:r>
              <a:rPr lang="en-US" altLang="ko-KR" dirty="0"/>
              <a:t>() &amp; check </a:t>
            </a:r>
            <a:r>
              <a:rPr lang="en-US" altLang="ko-KR" dirty="0" err="1"/>
              <a:t>state.gas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r>
              <a:rPr lang="en-US" altLang="ko-KR" dirty="0"/>
              <a:t> &amp; </a:t>
            </a:r>
            <a:r>
              <a:rPr lang="en-US" altLang="ko-KR" dirty="0" err="1"/>
              <a:t>state.gas</a:t>
            </a:r>
            <a:r>
              <a:rPr lang="en-US" altLang="ko-KR" dirty="0"/>
              <a:t> -= </a:t>
            </a:r>
            <a:r>
              <a:rPr lang="en-US" altLang="ko-KR" dirty="0" err="1"/>
              <a:t>intrinsicGas</a:t>
            </a:r>
            <a:r>
              <a:rPr lang="en-US" altLang="ko-KR" dirty="0"/>
              <a:t>\</a:t>
            </a:r>
            <a:r>
              <a:rPr lang="en-US" altLang="ko-KR" dirty="0" err="1"/>
              <a:t>ncheck</a:t>
            </a:r>
            <a:r>
              <a:rPr lang="en-US" altLang="ko-KR" dirty="0"/>
              <a:t> </a:t>
            </a:r>
            <a:r>
              <a:rPr lang="en-US" altLang="ko-KR" dirty="0" err="1"/>
              <a:t>CanTrasnfer</a:t>
            </a:r>
            <a:r>
              <a:rPr lang="en-US" altLang="ko-KR" dirty="0"/>
              <a:t>(value &gt; 0 &amp; balance &gt;= value)\</a:t>
            </a:r>
            <a:r>
              <a:rPr lang="en-US" altLang="ko-KR" dirty="0" err="1"/>
              <a:t>nIF</a:t>
            </a:r>
            <a:r>
              <a:rPr lang="en-US" altLang="ko-KR" dirty="0"/>
              <a:t> Berlin THEN prepare access list\</a:t>
            </a:r>
            <a:r>
              <a:rPr lang="en-US" altLang="ko-KR" dirty="0" err="1"/>
              <a:t>nIF</a:t>
            </a:r>
            <a:r>
              <a:rPr lang="en-US" altLang="ko-KR" dirty="0"/>
              <a:t> to == 0 THEN </a:t>
            </a:r>
            <a:r>
              <a:rPr lang="en-US" altLang="ko-KR" dirty="0" err="1"/>
              <a:t>emv.Create</a:t>
            </a:r>
            <a:r>
              <a:rPr lang="en-US" altLang="ko-KR" dirty="0"/>
              <a:t>() ELSE nonce = nonce + 1, </a:t>
            </a:r>
            <a:r>
              <a:rPr lang="en-US" altLang="ko-KR" dirty="0" err="1"/>
              <a:t>evm.Call</a:t>
            </a:r>
            <a:r>
              <a:rPr lang="en-US" altLang="ko-KR" dirty="0"/>
              <a:t>()\</a:t>
            </a:r>
            <a:r>
              <a:rPr lang="en-US" altLang="ko-KR" dirty="0" err="1"/>
              <a:t>nIF</a:t>
            </a:r>
            <a:r>
              <a:rPr lang="en-US" altLang="ko-KR" dirty="0"/>
              <a:t> London THEN refund gas of delete data to 1/5 ELSE to 1/2\</a:t>
            </a:r>
            <a:r>
              <a:rPr lang="en-US" altLang="ko-KR" dirty="0" err="1"/>
              <a:t>nAdd</a:t>
            </a:r>
            <a:r>
              <a:rPr lang="en-US" altLang="ko-KR" dirty="0"/>
              <a:t> </a:t>
            </a:r>
            <a:r>
              <a:rPr lang="en-US" altLang="ko-KR" dirty="0" err="1"/>
              <a:t>gasTip</a:t>
            </a:r>
            <a:r>
              <a:rPr lang="en-US" altLang="ko-KR" dirty="0"/>
              <a:t> to miner (before London </a:t>
            </a:r>
            <a:r>
              <a:rPr lang="en-US" altLang="ko-KR" dirty="0" err="1"/>
              <a:t>gasPrice</a:t>
            </a:r>
            <a:r>
              <a:rPr lang="en-US" altLang="ko-KR" dirty="0"/>
              <a:t>, after </a:t>
            </a:r>
            <a:r>
              <a:rPr lang="en-US" altLang="ko-KR" dirty="0" err="1"/>
              <a:t>gasPrice</a:t>
            </a:r>
            <a:r>
              <a:rPr lang="en-US" altLang="ko-KR" dirty="0"/>
              <a:t> - </a:t>
            </a:r>
            <a:r>
              <a:rPr lang="en-US" altLang="ko-KR" dirty="0" err="1"/>
              <a:t>baseFee</a:t>
            </a:r>
            <a:r>
              <a:rPr lang="en-US" altLang="ko-KR" dirty="0"/>
              <a:t>)\</a:t>
            </a:r>
            <a:r>
              <a:rPr lang="en-US" altLang="ko-KR" dirty="0" err="1"/>
              <a:t>nreturn</a:t>
            </a:r>
            <a:r>
              <a:rPr lang="en-US" altLang="ko-KR" dirty="0"/>
              <a:t>(</a:t>
            </a:r>
            <a:r>
              <a:rPr lang="en-US" altLang="ko-KR" dirty="0" err="1"/>
              <a:t>UsedGas</a:t>
            </a:r>
            <a:r>
              <a:rPr lang="en-US" altLang="ko-KR" dirty="0"/>
              <a:t>, Err, </a:t>
            </a:r>
            <a:r>
              <a:rPr lang="en-US" altLang="ko-KR" dirty="0" err="1"/>
              <a:t>ReturnData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statedb.Finalise</a:t>
            </a:r>
            <a:r>
              <a:rPr lang="en-US" altLang="ko-KR" dirty="0"/>
              <a:t>(</a:t>
            </a:r>
            <a:r>
              <a:rPr lang="en-US" altLang="ko-KR" dirty="0" err="1"/>
              <a:t>deleteEmptyObjects</a:t>
            </a:r>
            <a:r>
              <a:rPr lang="en-US" altLang="ko-KR" dirty="0"/>
              <a:t>: true)\n </a:t>
            </a:r>
            <a:r>
              <a:rPr lang="en-US" altLang="ko-KR" dirty="0" err="1"/>
              <a:t>usedGas</a:t>
            </a:r>
            <a:r>
              <a:rPr lang="en-US" altLang="ko-KR" dirty="0"/>
              <a:t> += </a:t>
            </a:r>
            <a:r>
              <a:rPr lang="en-US" altLang="ko-KR" dirty="0" err="1"/>
              <a:t>result.usedGas</a:t>
            </a:r>
            <a:r>
              <a:rPr lang="en-US" altLang="ko-KR" dirty="0"/>
              <a:t>\</a:t>
            </a:r>
            <a:r>
              <a:rPr lang="en-US" altLang="ko-KR" dirty="0" err="1"/>
              <a:t>ncreate</a:t>
            </a:r>
            <a:r>
              <a:rPr lang="en-US" altLang="ko-KR" dirty="0"/>
              <a:t> receipt &amp; </a:t>
            </a:r>
            <a:r>
              <a:rPr lang="en-US" altLang="ko-KR" dirty="0" err="1"/>
              <a:t>BloomFilter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1174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</a:t>
            </a:r>
            <a:r>
              <a:rPr lang="en-US" altLang="ko-KR" dirty="0" err="1"/>
              <a:t>state_transition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state_transition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Call(sender, data, gas, value)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check stack(1024)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stateDb.Snapshot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opt Account(to) not exist</a:t>
            </a:r>
          </a:p>
          <a:p>
            <a:r>
              <a:rPr lang="en-US" altLang="ko-KR" dirty="0"/>
              <a:t>    opt !</a:t>
            </a:r>
            <a:r>
              <a:rPr lang="en-US" altLang="ko-KR" dirty="0" err="1"/>
              <a:t>isPrecomiple</a:t>
            </a:r>
            <a:r>
              <a:rPr lang="en-US" altLang="ko-KR" dirty="0"/>
              <a:t> &amp;&amp; apply EIP-158 &amp;&amp; value == 0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do anything, return        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stateDb.createAccount</a:t>
            </a:r>
            <a:r>
              <a:rPr lang="en-US" altLang="ko-KR" dirty="0"/>
              <a:t>(to)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stateDB.Transfer</a:t>
            </a:r>
            <a:r>
              <a:rPr lang="en-US" altLang="ko-KR" dirty="0"/>
              <a:t>(from, to, value)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IF </a:t>
            </a:r>
            <a:r>
              <a:rPr lang="en-US" altLang="ko-KR" dirty="0" err="1"/>
              <a:t>isPrecompile</a:t>
            </a:r>
            <a:r>
              <a:rPr lang="en-US" altLang="ko-KR" dirty="0"/>
              <a:t> THEN </a:t>
            </a:r>
            <a:r>
              <a:rPr lang="en-US" altLang="ko-KR" dirty="0" err="1"/>
              <a:t>RunPrecompiledContract</a:t>
            </a:r>
            <a:r>
              <a:rPr lang="en-US" altLang="ko-KR" dirty="0"/>
              <a:t> ELSE </a:t>
            </a:r>
            <a:r>
              <a:rPr lang="en-US" altLang="ko-KR" dirty="0" err="1"/>
              <a:t>stateDb.getCode</a:t>
            </a:r>
            <a:r>
              <a:rPr lang="en-US" altLang="ko-KR" dirty="0"/>
              <a:t>(to)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alt </a:t>
            </a:r>
            <a:r>
              <a:rPr lang="en-US" altLang="ko-KR" dirty="0" err="1"/>
              <a:t>isPrecompile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RunPrecompiledContract</a:t>
            </a:r>
            <a:r>
              <a:rPr lang="en-US" altLang="ko-KR" dirty="0"/>
              <a:t>() -&gt; </a:t>
            </a:r>
            <a:r>
              <a:rPr lang="en-US" altLang="ko-KR" dirty="0" err="1"/>
              <a:t>returnData</a:t>
            </a:r>
            <a:r>
              <a:rPr lang="en-US" altLang="ko-KR" dirty="0"/>
              <a:t>, gas, </a:t>
            </a:r>
            <a:r>
              <a:rPr lang="en-US" altLang="ko-KR" dirty="0" err="1"/>
              <a:t>errror</a:t>
            </a:r>
            <a:endParaRPr lang="en-US" altLang="ko-KR" dirty="0"/>
          </a:p>
          <a:p>
            <a:r>
              <a:rPr lang="en-US" altLang="ko-KR" dirty="0"/>
              <a:t>else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code = </a:t>
            </a:r>
            <a:r>
              <a:rPr lang="en-US" altLang="ko-KR" dirty="0" err="1"/>
              <a:t>stateDb.getCode</a:t>
            </a:r>
            <a:r>
              <a:rPr lang="en-US" altLang="ko-KR" dirty="0"/>
              <a:t>(to)</a:t>
            </a:r>
          </a:p>
          <a:p>
            <a:r>
              <a:rPr lang="en-US" altLang="ko-KR" dirty="0"/>
              <a:t>    opt </a:t>
            </a:r>
            <a:r>
              <a:rPr lang="en-US" altLang="ko-KR" dirty="0" err="1"/>
              <a:t>code.length</a:t>
            </a:r>
            <a:r>
              <a:rPr lang="en-US" altLang="ko-KR" dirty="0"/>
              <a:t> &gt; 0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contract = </a:t>
            </a:r>
            <a:r>
              <a:rPr lang="en-US" altLang="ko-KR" dirty="0" err="1"/>
              <a:t>NewContract</a:t>
            </a:r>
            <a:r>
              <a:rPr lang="en-US" altLang="ko-KR" dirty="0"/>
              <a:t>(from, to, value, gas) from </a:t>
            </a:r>
            <a:r>
              <a:rPr lang="en-US" altLang="ko-KR" dirty="0" err="1"/>
              <a:t>evm</a:t>
            </a:r>
            <a:r>
              <a:rPr lang="en-US" altLang="ko-KR" dirty="0"/>
              <a:t>\</a:t>
            </a:r>
            <a:r>
              <a:rPr lang="en-US" altLang="ko-KR" dirty="0" err="1"/>
              <a:t>ncontract.setCallCode</a:t>
            </a:r>
            <a:r>
              <a:rPr lang="en-US" altLang="ko-KR" dirty="0"/>
              <a:t>(code)\</a:t>
            </a:r>
            <a:r>
              <a:rPr lang="en-US" altLang="ko-KR" dirty="0" err="1"/>
              <a:t>nevm.interpreter.Run</a:t>
            </a:r>
            <a:r>
              <a:rPr lang="en-US" altLang="ko-KR" dirty="0"/>
              <a:t>(contract, input) -&gt; </a:t>
            </a:r>
            <a:r>
              <a:rPr lang="en-US" altLang="ko-KR" dirty="0" err="1"/>
              <a:t>returnData</a:t>
            </a:r>
            <a:r>
              <a:rPr lang="en-US" altLang="ko-KR" dirty="0"/>
              <a:t>, error, gas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r>
              <a:rPr lang="en-US" altLang="ko-KR" dirty="0"/>
              <a:t>opt error exist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StateDb.ReverToSnapshot</a:t>
            </a:r>
            <a:r>
              <a:rPr lang="en-US" altLang="ko-KR" dirty="0"/>
              <a:t>(snapshot)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state_transition</a:t>
            </a:r>
            <a:r>
              <a:rPr lang="en-US" altLang="ko-KR" dirty="0"/>
              <a:t>: </a:t>
            </a:r>
            <a:r>
              <a:rPr lang="en-US" altLang="ko-KR" dirty="0" err="1"/>
              <a:t>UsedGas</a:t>
            </a:r>
            <a:r>
              <a:rPr lang="en-US" altLang="ko-KR" dirty="0"/>
              <a:t>, Error, </a:t>
            </a:r>
            <a:r>
              <a:rPr lang="en-US" altLang="ko-KR" dirty="0" err="1"/>
              <a:t>ReturnData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31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쇄도 효과</a:t>
            </a:r>
            <a:r>
              <a:rPr lang="en-US" altLang="ko-KR" dirty="0"/>
              <a:t>: https://ko.wikipedia.org/wiki/%EC%87%84%EB%8F%84_%ED%9A%A8%EA%B3%BC</a:t>
            </a:r>
          </a:p>
          <a:p>
            <a:r>
              <a:rPr lang="en-US" altLang="ko-KR" dirty="0"/>
              <a:t>Online hash https://emn178.github.io/online-tools/sha3_256.html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91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94A07-E2D8-4E20-898B-51BDB068F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6368" y="580677"/>
            <a:ext cx="9144000" cy="953648"/>
          </a:xfrm>
        </p:spPr>
        <p:txBody>
          <a:bodyPr anchor="b"/>
          <a:lstStyle>
            <a:lvl1pPr algn="l">
              <a:defRPr sz="6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2532D-ECE9-46F4-8CC6-574E376F6E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6368" y="1534325"/>
            <a:ext cx="9144000" cy="57480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4641E-3A91-4DBD-A598-EFAA0BFF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99A30-76BF-47B1-B8B2-347A5138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20BAF-5843-4F84-971F-F71F937F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1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45D81-2EB3-45B6-80D9-FF3DF2A4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8B0D54-7B75-4330-8878-AD47D812B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DE25-2C07-4DA5-B591-06BF129D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8EF9F-B768-4058-ABC0-11452297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43AFC-F076-4C9B-A50B-5DD6AAC4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6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37AE24-09D0-4631-B0A1-106CA8E57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8387D-4A45-4E0F-92B3-1C6B28B4C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79382-257C-4DFF-AA1F-DD3E2386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1BE79-28FD-431D-A7C3-6E786BC0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F1450-8B87-41FF-A23D-28F9F897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D00BB-A7F3-4527-92F2-44D61049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351338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17B333-E087-442E-8433-5EFA3D89706B}"/>
              </a:ext>
            </a:extLst>
          </p:cNvPr>
          <p:cNvCxnSpPr/>
          <p:nvPr userDrawn="1"/>
        </p:nvCxnSpPr>
        <p:spPr>
          <a:xfrm>
            <a:off x="241300" y="508000"/>
            <a:ext cx="11684000" cy="0"/>
          </a:xfrm>
          <a:prstGeom prst="line">
            <a:avLst/>
          </a:prstGeom>
          <a:ln>
            <a:solidFill>
              <a:schemeClr val="bg1">
                <a:lumMod val="9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>
            <a:extLst>
              <a:ext uri="{FF2B5EF4-FFF2-40B4-BE49-F238E27FC236}">
                <a16:creationId xmlns:a16="http://schemas.microsoft.com/office/drawing/2014/main" id="{FF9921B8-52D2-4CB0-92BA-A3BF2D0F1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300" y="192088"/>
            <a:ext cx="11709400" cy="31591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[</a:t>
            </a:r>
            <a:r>
              <a:rPr lang="ko-KR" altLang="en-US" dirty="0"/>
              <a:t>소제목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51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B1AA-0040-49F6-B02F-C5727A4A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B2D38-2671-45E3-8860-7496243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98C97-C049-4869-98B3-C55675DE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0FB33-1489-46B4-95CC-D776FF0F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36B39-D45F-43C8-BDBD-0B51589B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5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2DC54-7DEB-42F7-9563-40F3AD0B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78F47-737B-4E81-A9FC-80A66E33C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C55B6-BC24-4D84-8F04-E716701F5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60670-8CEE-456C-A12E-ADD6C35A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B3636-6768-4698-8BD6-69CE6D41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0D746-4D87-49BB-A6FD-ADF190DF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3BD3-2EB0-4E0A-8B0F-BA057C55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90238-6B55-4DA5-B764-E02AD59D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90A4-C75D-4BA0-8C9E-ACC78B75C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B85365-0089-4E4D-A1B5-D3FDF86BC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5CC63B-21BF-4ED8-ADFC-559029330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8DA6C8-4359-4F5A-8E62-75D30877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538751-C002-4EDD-9D8E-805273B1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988A0-801B-473D-8F0F-4DCBD29B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3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D90E1-D6EA-499D-895A-7E534DFF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EAC4E-8431-45DB-A82E-6DCF0812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3FEE9B-B107-4C66-8D66-D8422706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D5F39-F4D7-47B0-9B8B-D8FA488B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8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05E346-7156-410D-90CF-B43DB0A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18B6DA-7C3D-4917-9CF0-FF7C3D0B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DD93A-28C4-44E3-AA6F-ABDF7575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22A91-2897-48EE-B1EC-0ACFE859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1CEDF-C29D-47CE-8B42-DF4AEE5B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D89BF-1AB5-451A-8680-D65CE5067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76D983-3F99-4154-9378-256EABD0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1DCB05-42D5-4EB5-8983-4D75A874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548D8-F655-4C61-8671-E0DE58DE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B1ED8-9C31-4706-A7D1-9FE96878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A85752-E6F5-4DE5-A161-C5DF6C502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DCC75-9973-49F8-B4A8-33323AD4B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399F1-C43E-4556-B909-CC7DB6BD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CF802-F6C5-4BA6-A496-23CE1A40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13DA13-7C28-4702-8D1F-0330944A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1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268E61-C58B-490A-A4A0-32AC3D75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92088"/>
            <a:ext cx="10515600" cy="31591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3762C-5095-4EEF-881C-5DCA77B62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6748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97BDC-250E-4FA2-B7F1-CC7F879EA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9D09A7C4-EE60-4503-9C87-23E2BF76D128}" type="datetimeFigureOut">
              <a:rPr lang="ko-KR" altLang="en-US" smtClean="0"/>
              <a:pPr/>
              <a:t>2022-05-18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93BF7-F513-42AF-8F7D-D9B7EEF29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7B774-2BC4-4CF8-962D-98D30C012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B24396EE-110F-41A5-ABBB-D45E5F9D7E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5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105000"/>
        </a:lnSpc>
        <a:spcBef>
          <a:spcPct val="0"/>
        </a:spcBef>
        <a:buNone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j-cs"/>
        </a:defRPr>
      </a:lvl1pPr>
    </p:titleStyle>
    <p:bodyStyle>
      <a:lvl1pPr marL="0" indent="-144000" algn="l" defTabSz="914400" rtl="0" eaLnBrk="1" latinLnBrk="1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18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1pPr>
      <a:lvl2pPr marL="36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2pPr>
      <a:lvl3pPr marL="54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4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3pPr>
      <a:lvl4pPr marL="72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4pPr>
      <a:lvl5pPr marL="90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2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internal/ethapi/transaction_args.go#L178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params/protocol_params.go" TargetMode="External"/><Relationship Id="rId2" Type="http://schemas.openxmlformats.org/officeDocument/2006/relationships/hyperlink" Target="https://github.com/ethereum/go-ethereum/blob/master/core/state_transition.go#L118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tx_pool.go#L655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tx_pool.go#L586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eum.org/en/developers/docs/smart-contracts/languages/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eth.wiki/concepts/dagger-hashimoto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eth.wiki/concepts/dagger-hashimoto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re/state_transition.go#L343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nsensus/ethash/consensus.go#L645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params/protocol_params.go#L22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re/block_validator.go#L108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nsensus/misc/eip1559.go#L55" TargetMode="External"/><Relationship Id="rId2" Type="http://schemas.openxmlformats.org/officeDocument/2006/relationships/hyperlink" Target="https://github.com/ethereum/go-ethereum/blob/master/params/protocol_params.go#L1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patents.google.com/patent/US4309569A/en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ethereum.org/2015/11/15/merkling-in-ethereum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remix-desktop/releases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remix.ethereum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sv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notes.ethereum.org/@vbuterin/serenity_design_rationale" TargetMode="Externa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5.svg"/><Relationship Id="rId21" Type="http://schemas.openxmlformats.org/officeDocument/2006/relationships/image" Target="../media/image31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7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6.png"/><Relationship Id="rId9" Type="http://schemas.openxmlformats.org/officeDocument/2006/relationships/image" Target="../media/image5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vm.io/decompil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oliditylang.org/en/latest/abi-spec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ips.ethereum.org/EIPS/eip-607" TargetMode="External"/><Relationship Id="rId13" Type="http://schemas.openxmlformats.org/officeDocument/2006/relationships/hyperlink" Target="https://eips.ethereum.org/EIPS/eip-100" TargetMode="External"/><Relationship Id="rId18" Type="http://schemas.openxmlformats.org/officeDocument/2006/relationships/hyperlink" Target="https://eips.ethereum.org/EIPS/eip-1283" TargetMode="External"/><Relationship Id="rId26" Type="http://schemas.openxmlformats.org/officeDocument/2006/relationships/hyperlink" Target="https://eips.ethereum.org/EIPS/eip-2718" TargetMode="External"/><Relationship Id="rId3" Type="http://schemas.openxmlformats.org/officeDocument/2006/relationships/chart" Target="../charts/chart1.xml"/><Relationship Id="rId21" Type="http://schemas.openxmlformats.org/officeDocument/2006/relationships/hyperlink" Target="https://eips.ethereum.org/EIPS/eip-2028" TargetMode="External"/><Relationship Id="rId7" Type="http://schemas.openxmlformats.org/officeDocument/2006/relationships/hyperlink" Target="https://eips.ethereum.org/EIPS/eip-150" TargetMode="External"/><Relationship Id="rId12" Type="http://schemas.openxmlformats.org/officeDocument/2006/relationships/hyperlink" Target="https://eips.ethereum.org/EIPS/eip-609" TargetMode="External"/><Relationship Id="rId17" Type="http://schemas.openxmlformats.org/officeDocument/2006/relationships/hyperlink" Target="https://eips.ethereum.org/EIPS/eip-1014" TargetMode="External"/><Relationship Id="rId25" Type="http://schemas.openxmlformats.org/officeDocument/2006/relationships/hyperlink" Target="https://eips.ethereum.org/EIPS/eip-2929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eips.ethereum.org/EIPS/eip-1013" TargetMode="External"/><Relationship Id="rId20" Type="http://schemas.openxmlformats.org/officeDocument/2006/relationships/hyperlink" Target="https://eips.ethereum.org/EIPS/eip-1884" TargetMode="External"/><Relationship Id="rId29" Type="http://schemas.openxmlformats.org/officeDocument/2006/relationships/hyperlink" Target="https://eips.ethereum.org/EIPS/eip-155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ps.ethereum.org/EIPS/eip-608" TargetMode="External"/><Relationship Id="rId11" Type="http://schemas.openxmlformats.org/officeDocument/2006/relationships/hyperlink" Target="https://github.com/ethereum/EIPs/blob/master/EIPS/eip-158.md" TargetMode="External"/><Relationship Id="rId24" Type="http://schemas.openxmlformats.org/officeDocument/2006/relationships/hyperlink" Target="https://github.com/ethereum/execution-specs/blob/master/network-upgrades/mainnet-upgrades/berlin.md" TargetMode="External"/><Relationship Id="rId5" Type="http://schemas.openxmlformats.org/officeDocument/2006/relationships/hyperlink" Target="https://eips.ethereum.org/EIPS/eip-779" TargetMode="External"/><Relationship Id="rId15" Type="http://schemas.openxmlformats.org/officeDocument/2006/relationships/hyperlink" Target="https://eips.ethereum.org/EIPS/eip-658" TargetMode="External"/><Relationship Id="rId23" Type="http://schemas.openxmlformats.org/officeDocument/2006/relationships/hyperlink" Target="https://eips.ethereum.org/EIPS/eip-2387" TargetMode="External"/><Relationship Id="rId28" Type="http://schemas.openxmlformats.org/officeDocument/2006/relationships/hyperlink" Target="https://github.com/ethereum/execution-specs/blob/master/network-upgrades/mainnet-upgrades/london.md" TargetMode="External"/><Relationship Id="rId10" Type="http://schemas.openxmlformats.org/officeDocument/2006/relationships/hyperlink" Target="https://eips.ethereum.org/EIPS/eip-161" TargetMode="External"/><Relationship Id="rId19" Type="http://schemas.openxmlformats.org/officeDocument/2006/relationships/hyperlink" Target="https://eips.ethereum.org/EIPS/eip-1679" TargetMode="External"/><Relationship Id="rId31" Type="http://schemas.openxmlformats.org/officeDocument/2006/relationships/hyperlink" Target="https://github.com/ethereum/execution-specs#ethereum-protocol-releases" TargetMode="External"/><Relationship Id="rId4" Type="http://schemas.openxmlformats.org/officeDocument/2006/relationships/hyperlink" Target="https://eips.ethereum.org/EIPS/eip-606" TargetMode="External"/><Relationship Id="rId9" Type="http://schemas.openxmlformats.org/officeDocument/2006/relationships/hyperlink" Target="https://eips.ethereum.org/EIPS/eip-155" TargetMode="External"/><Relationship Id="rId14" Type="http://schemas.openxmlformats.org/officeDocument/2006/relationships/hyperlink" Target="https://eips.ethereum.org/EIPS/eip-140" TargetMode="External"/><Relationship Id="rId22" Type="http://schemas.openxmlformats.org/officeDocument/2006/relationships/hyperlink" Target="https://eips.ethereum.org/EIPS/eip-2200" TargetMode="External"/><Relationship Id="rId27" Type="http://schemas.openxmlformats.org/officeDocument/2006/relationships/hyperlink" Target="https://eips.ethereum.org/EIPS/eip-2930" TargetMode="External"/><Relationship Id="rId30" Type="http://schemas.openxmlformats.org/officeDocument/2006/relationships/hyperlink" Target="https://github.com/ethereum/execution-specs/blob/master/network-upgrades/mainnet-upgrades/arrow-glacier.md" TargetMode="Externa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hyperlink" Target="https://eips.ethereum.org/EIPS/eip-161" TargetMode="External"/><Relationship Id="rId18" Type="http://schemas.openxmlformats.org/officeDocument/2006/relationships/hyperlink" Target="https://eips.ethereum.org/EIPS/eip-140" TargetMode="External"/><Relationship Id="rId26" Type="http://schemas.openxmlformats.org/officeDocument/2006/relationships/hyperlink" Target="https://eips.ethereum.org/EIPS/eip-1013" TargetMode="External"/><Relationship Id="rId39" Type="http://schemas.openxmlformats.org/officeDocument/2006/relationships/hyperlink" Target="https://eips.ethereum.org/EIPS/eip-2387" TargetMode="External"/><Relationship Id="rId21" Type="http://schemas.openxmlformats.org/officeDocument/2006/relationships/hyperlink" Target="https://eips.ethereum.org/EIPS/eip-198" TargetMode="External"/><Relationship Id="rId34" Type="http://schemas.openxmlformats.org/officeDocument/2006/relationships/hyperlink" Target="https://eips.ethereum.org/EIPS/eip-1108" TargetMode="External"/><Relationship Id="rId42" Type="http://schemas.openxmlformats.org/officeDocument/2006/relationships/hyperlink" Target="https://eips.ethereum.org/EIPS/eip-2565" TargetMode="External"/><Relationship Id="rId47" Type="http://schemas.openxmlformats.org/officeDocument/2006/relationships/hyperlink" Target="https://eips.ethereum.org/EIPS/eip-1559" TargetMode="External"/><Relationship Id="rId50" Type="http://schemas.openxmlformats.org/officeDocument/2006/relationships/hyperlink" Target="https://eips.ethereum.org/EIPS/eip-3541" TargetMode="External"/><Relationship Id="rId7" Type="http://schemas.openxmlformats.org/officeDocument/2006/relationships/hyperlink" Target="https://eips.ethereum.org/EIPS/eip-779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eips.ethereum.org/EIPS/eip-609" TargetMode="External"/><Relationship Id="rId29" Type="http://schemas.openxmlformats.org/officeDocument/2006/relationships/hyperlink" Target="https://eips.ethereum.org/EIPS/eip-1052" TargetMode="External"/><Relationship Id="rId11" Type="http://schemas.openxmlformats.org/officeDocument/2006/relationships/hyperlink" Target="https://eips.ethereum.org/EIPS/eip-155" TargetMode="External"/><Relationship Id="rId24" Type="http://schemas.openxmlformats.org/officeDocument/2006/relationships/hyperlink" Target="https://eips.ethereum.org/EIPS/eip-649" TargetMode="External"/><Relationship Id="rId32" Type="http://schemas.openxmlformats.org/officeDocument/2006/relationships/hyperlink" Target="https://eips.ethereum.org/EIPS/eip-1679" TargetMode="External"/><Relationship Id="rId37" Type="http://schemas.openxmlformats.org/officeDocument/2006/relationships/hyperlink" Target="https://eips.ethereum.org/EIPS/eip-2028" TargetMode="External"/><Relationship Id="rId40" Type="http://schemas.openxmlformats.org/officeDocument/2006/relationships/hyperlink" Target="https://eips.ethereum.org/EIPS/eip-2384" TargetMode="External"/><Relationship Id="rId45" Type="http://schemas.openxmlformats.org/officeDocument/2006/relationships/hyperlink" Target="https://eips.ethereum.org/EIPS/eip-2930" TargetMode="External"/><Relationship Id="rId53" Type="http://schemas.openxmlformats.org/officeDocument/2006/relationships/hyperlink" Target="https://eips.ethereum.org/EIPS/eip-4345" TargetMode="External"/><Relationship Id="rId5" Type="http://schemas.openxmlformats.org/officeDocument/2006/relationships/hyperlink" Target="https://eips.ethereum.org/EIPS/eip-7" TargetMode="External"/><Relationship Id="rId10" Type="http://schemas.openxmlformats.org/officeDocument/2006/relationships/hyperlink" Target="https://eips.ethereum.org/EIPS/eip-607" TargetMode="External"/><Relationship Id="rId19" Type="http://schemas.openxmlformats.org/officeDocument/2006/relationships/hyperlink" Target="https://eips.ethereum.org/EIPS/eip-196" TargetMode="External"/><Relationship Id="rId31" Type="http://schemas.openxmlformats.org/officeDocument/2006/relationships/hyperlink" Target="https://eips.ethereum.org/EIPS/eip-1283" TargetMode="External"/><Relationship Id="rId44" Type="http://schemas.openxmlformats.org/officeDocument/2006/relationships/hyperlink" Target="https://eips.ethereum.org/EIPS/eip-2718" TargetMode="External"/><Relationship Id="rId52" Type="http://schemas.openxmlformats.org/officeDocument/2006/relationships/hyperlink" Target="https://github.com/ethereum/execution-specs/blob/master/network-upgrades/mainnet-upgrades/arrow-glacier.md" TargetMode="External"/><Relationship Id="rId4" Type="http://schemas.openxmlformats.org/officeDocument/2006/relationships/hyperlink" Target="https://eips.ethereum.org/EIPS/eip-2" TargetMode="External"/><Relationship Id="rId9" Type="http://schemas.openxmlformats.org/officeDocument/2006/relationships/hyperlink" Target="https://eips.ethereum.org/EIPS/eip-150" TargetMode="External"/><Relationship Id="rId14" Type="http://schemas.openxmlformats.org/officeDocument/2006/relationships/hyperlink" Target="https://github.com/ethereum/EIPs/blob/master/EIPS/eip-158.md" TargetMode="External"/><Relationship Id="rId22" Type="http://schemas.openxmlformats.org/officeDocument/2006/relationships/hyperlink" Target="https://eips.ethereum.org/EIPS/eip-211" TargetMode="External"/><Relationship Id="rId27" Type="http://schemas.openxmlformats.org/officeDocument/2006/relationships/hyperlink" Target="https://eips.ethereum.org/EIPS/eip-145" TargetMode="External"/><Relationship Id="rId30" Type="http://schemas.openxmlformats.org/officeDocument/2006/relationships/hyperlink" Target="https://eips.ethereum.org/EIPS/eip-1234" TargetMode="External"/><Relationship Id="rId35" Type="http://schemas.openxmlformats.org/officeDocument/2006/relationships/hyperlink" Target="https://eips.ethereum.org/EIPS/eip-1344" TargetMode="External"/><Relationship Id="rId43" Type="http://schemas.openxmlformats.org/officeDocument/2006/relationships/hyperlink" Target="https://eips.ethereum.org/EIPS/eip-2929" TargetMode="External"/><Relationship Id="rId48" Type="http://schemas.openxmlformats.org/officeDocument/2006/relationships/hyperlink" Target="https://eips.ethereum.org/EIPS/eip-3198" TargetMode="External"/><Relationship Id="rId8" Type="http://schemas.openxmlformats.org/officeDocument/2006/relationships/hyperlink" Target="https://eips.ethereum.org/EIPS/eip-608" TargetMode="External"/><Relationship Id="rId51" Type="http://schemas.openxmlformats.org/officeDocument/2006/relationships/hyperlink" Target="https://eips.ethereum.org/EIPS/eip-3554" TargetMode="External"/><Relationship Id="rId3" Type="http://schemas.openxmlformats.org/officeDocument/2006/relationships/hyperlink" Target="https://eips.ethereum.org/EIPS/eip-606" TargetMode="External"/><Relationship Id="rId12" Type="http://schemas.openxmlformats.org/officeDocument/2006/relationships/hyperlink" Target="https://eips.ethereum.org/EIPS/eip-160" TargetMode="External"/><Relationship Id="rId17" Type="http://schemas.openxmlformats.org/officeDocument/2006/relationships/hyperlink" Target="https://eips.ethereum.org/EIPS/eip-100" TargetMode="External"/><Relationship Id="rId25" Type="http://schemas.openxmlformats.org/officeDocument/2006/relationships/hyperlink" Target="https://eips.ethereum.org/EIPS/eip-658" TargetMode="External"/><Relationship Id="rId33" Type="http://schemas.openxmlformats.org/officeDocument/2006/relationships/hyperlink" Target="https://eips.ethereum.org/EIPS/eip-152" TargetMode="External"/><Relationship Id="rId38" Type="http://schemas.openxmlformats.org/officeDocument/2006/relationships/hyperlink" Target="https://eips.ethereum.org/EIPS/eip-2200" TargetMode="External"/><Relationship Id="rId46" Type="http://schemas.openxmlformats.org/officeDocument/2006/relationships/hyperlink" Target="https://github.com/ethereum/execution-specs/blob/master/network-upgrades/mainnet-upgrades/london.md" TargetMode="External"/><Relationship Id="rId20" Type="http://schemas.openxmlformats.org/officeDocument/2006/relationships/hyperlink" Target="https://eips.ethereum.org/EIPS/eip-197" TargetMode="External"/><Relationship Id="rId41" Type="http://schemas.openxmlformats.org/officeDocument/2006/relationships/hyperlink" Target="https://github.com/ethereum/execution-specs/blob/master/network-upgrades/mainnet-upgrades/berlin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ps.ethereum.org/EIPS/eip-8" TargetMode="External"/><Relationship Id="rId15" Type="http://schemas.openxmlformats.org/officeDocument/2006/relationships/hyperlink" Target="https://eips.ethereum.org/EIPS/eip-170" TargetMode="External"/><Relationship Id="rId23" Type="http://schemas.openxmlformats.org/officeDocument/2006/relationships/hyperlink" Target="https://eips.ethereum.org/EIPS/eip-214" TargetMode="External"/><Relationship Id="rId28" Type="http://schemas.openxmlformats.org/officeDocument/2006/relationships/hyperlink" Target="https://eips.ethereum.org/EIPS/eip-1014" TargetMode="External"/><Relationship Id="rId36" Type="http://schemas.openxmlformats.org/officeDocument/2006/relationships/hyperlink" Target="https://eips.ethereum.org/EIPS/eip-1884" TargetMode="External"/><Relationship Id="rId49" Type="http://schemas.openxmlformats.org/officeDocument/2006/relationships/hyperlink" Target="https://eips.ethereum.org/EIPS/eip-3529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security.googleblog.com/2017/02/announcing-first-sha1-collision.html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deralregister.gov/documents/2015/08/05/2015-19181/announcing-approval-of-federal-information-processing-standard-fips-202-sha-3-standard" TargetMode="External"/><Relationship Id="rId5" Type="http://schemas.openxmlformats.org/officeDocument/2006/relationships/hyperlink" Target="https://www.nist.gov/news-events/news/2012/10/nist-selects-winner-secure-hash-algorithm-sha-3-competition" TargetMode="External"/><Relationship Id="rId4" Type="http://schemas.openxmlformats.org/officeDocument/2006/relationships/hyperlink" Target="https://csrc.nist.gov/projects/hash-functions/sha-3-project" TargetMode="External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keccak_256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oliditylang.org/en/latest/abi-spec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.gi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eips.ethereum.org/EIPS/eip-1014" TargetMode="External"/><Relationship Id="rId4" Type="http://schemas.openxmlformats.org/officeDocument/2006/relationships/image" Target="../media/image46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onrpc.org/specificatio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271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2930" TargetMode="External"/><Relationship Id="rId2" Type="http://schemas.openxmlformats.org/officeDocument/2006/relationships/hyperlink" Target="https://eips.ethereum.org/EIPS/eip-1559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list.org/" TargetMode="External"/><Relationship Id="rId2" Type="http://schemas.openxmlformats.org/officeDocument/2006/relationships/hyperlink" Target="https://eips.ethereum.org/EIPS/eip-155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-lists/chain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chainlist.org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list.org/" TargetMode="External"/><Relationship Id="rId2" Type="http://schemas.openxmlformats.org/officeDocument/2006/relationships/hyperlink" Target="https://eips.ethereum.org/EIPS/eip-155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ethereum.org/2016/09/22/ethereum-network-currently-undergoing-dos-attack/" TargetMode="Externa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155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inlist.org/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chart" Target="../charts/chart7.xml"/><Relationship Id="rId7" Type="http://schemas.openxmlformats.org/officeDocument/2006/relationships/image" Target="../media/image57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hyperlink" Target="https://etherscan.io/token/0xf5b0a3efb8e8e4c201e2a935f110eaaf3ffecb8d" TargetMode="External"/><Relationship Id="rId5" Type="http://schemas.openxmlformats.org/officeDocument/2006/relationships/hyperlink" Target="https://etherscan.io/token/0xb47e3cd837dDF8e4c57F05d70Ab865de6e193BBB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etherscan.io/token/0x06012c8cf97bead5deae237070f9587f8e7a266d" TargetMode="External"/><Relationship Id="rId9" Type="http://schemas.openxmlformats.org/officeDocument/2006/relationships/hyperlink" Target="https://etherscan.io/token/0x495f947276749ce646f68ac8c248420045cb7b5e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rufflesuite.com/ganache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block/13047887" TargetMode="External"/><Relationship Id="rId2" Type="http://schemas.openxmlformats.org/officeDocument/2006/relationships/hyperlink" Target="https://etherscan.io/block/13047888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hyperlink" Target="https://etherscan.io/token/0xdac17f958d2ee523a2206206994597c13d831ec7" TargetMode="External"/><Relationship Id="rId13" Type="http://schemas.openxmlformats.org/officeDocument/2006/relationships/image" Target="../media/image69.png"/><Relationship Id="rId3" Type="http://schemas.openxmlformats.org/officeDocument/2006/relationships/chart" Target="../charts/chart8.xml"/><Relationship Id="rId7" Type="http://schemas.openxmlformats.org/officeDocument/2006/relationships/image" Target="../media/image66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hyperlink" Target="https://etherscan.io/token/0x6b175474e89094c44da98b954eedeac495271d0f" TargetMode="External"/><Relationship Id="rId5" Type="http://schemas.openxmlformats.org/officeDocument/2006/relationships/image" Target="../media/image64.png"/><Relationship Id="rId15" Type="http://schemas.openxmlformats.org/officeDocument/2006/relationships/hyperlink" Target="https://etherscan.io/token/0x2260fac5e5542a773aa44fbcfedf7c193bc2c599" TargetMode="External"/><Relationship Id="rId10" Type="http://schemas.openxmlformats.org/officeDocument/2006/relationships/hyperlink" Target="https://etherscan.io/token/0xa0b86991c6218b36c1d19d4a2e9eb0ce3606eb48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67.png"/><Relationship Id="rId14" Type="http://schemas.openxmlformats.org/officeDocument/2006/relationships/image" Target="../media/image7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image" Target="../media/image44.png"/><Relationship Id="rId7" Type="http://schemas.openxmlformats.org/officeDocument/2006/relationships/hyperlink" Target="https://etherscan.io/token/0xdac17f958d2ee523a2206206994597c13d831ec7" TargetMode="External"/><Relationship Id="rId12" Type="http://schemas.openxmlformats.org/officeDocument/2006/relationships/image" Target="../media/image69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openxmlformats.org/officeDocument/2006/relationships/hyperlink" Target="https://etherscan.io/token/0x6b175474e89094c44da98b954eedeac495271d0f" TargetMode="External"/><Relationship Id="rId4" Type="http://schemas.openxmlformats.org/officeDocument/2006/relationships/image" Target="../media/image64.png"/><Relationship Id="rId9" Type="http://schemas.openxmlformats.org/officeDocument/2006/relationships/hyperlink" Target="https://etherscan.io/token/0xa0b86991c6218b36c1d19d4a2e9eb0ce3606eb48" TargetMode="External"/><Relationship Id="rId14" Type="http://schemas.openxmlformats.org/officeDocument/2006/relationships/hyperlink" Target="https://etherscan.io/token/0x2260fac5e5542a773aa44fbcfedf7c193bc2c599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6752-2169-4EB0-8389-F4A3388DA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Ethereum Deep Dive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FE2A17-F4E7-45FB-81AE-0824B6B29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이더리움의</a:t>
            </a:r>
            <a:r>
              <a:rPr lang="ko-KR" altLang="en-US" dirty="0"/>
              <a:t> 트랜잭션부터 블록까지</a:t>
            </a:r>
          </a:p>
        </p:txBody>
      </p:sp>
    </p:spTree>
    <p:extLst>
      <p:ext uri="{BB962C8B-B14F-4D97-AF65-F5344CB8AC3E}">
        <p14:creationId xmlns:p14="http://schemas.microsoft.com/office/powerpoint/2010/main" val="234499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7FE353-9B23-41D6-89CE-EE76F7B7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EVM (Ethereum</a:t>
            </a:r>
            <a:r>
              <a:rPr lang="ko-KR" altLang="en-US" dirty="0"/>
              <a:t> </a:t>
            </a:r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Machine) ]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1C92C2-7EB9-4C33-BD61-EC316D5AA183}"/>
              </a:ext>
            </a:extLst>
          </p:cNvPr>
          <p:cNvGrpSpPr/>
          <p:nvPr/>
        </p:nvGrpSpPr>
        <p:grpSpPr>
          <a:xfrm>
            <a:off x="910362" y="2932664"/>
            <a:ext cx="1440000" cy="2512560"/>
            <a:chOff x="1144189" y="2214156"/>
            <a:chExt cx="1260000" cy="25125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3C4CE79-0ED7-54EA-84A5-34C40EF6B87A}"/>
                </a:ext>
              </a:extLst>
            </p:cNvPr>
            <p:cNvSpPr/>
            <p:nvPr/>
          </p:nvSpPr>
          <p:spPr>
            <a:xfrm>
              <a:off x="1144189" y="2214156"/>
              <a:ext cx="126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ea typeface="맑은 고딕"/>
                </a:rPr>
                <a:t>Program</a:t>
              </a:r>
              <a:br>
                <a:rPr lang="en-US" altLang="ko-KR" dirty="0">
                  <a:ea typeface="맑은 고딕"/>
                </a:rPr>
              </a:br>
              <a:r>
                <a:rPr lang="en-US" altLang="ko-KR" dirty="0">
                  <a:ea typeface="맑은 고딕"/>
                </a:rPr>
                <a:t>Counter</a:t>
              </a:r>
              <a:br>
                <a:rPr lang="en-US" altLang="ko-KR" dirty="0">
                  <a:ea typeface="맑은 고딕"/>
                </a:rPr>
              </a:br>
              <a:r>
                <a:rPr lang="en-US" altLang="ko-KR" dirty="0">
                  <a:ea typeface="맑은 고딕"/>
                </a:rPr>
                <a:t>(</a:t>
              </a:r>
              <a:r>
                <a:rPr lang="en-US" altLang="ko-KR" b="1" dirty="0">
                  <a:ea typeface="맑은 고딕"/>
                </a:rPr>
                <a:t>PC</a:t>
              </a:r>
              <a:r>
                <a:rPr lang="en-US" altLang="ko-KR" dirty="0">
                  <a:ea typeface="맑은 고딕"/>
                </a:rPr>
                <a:t>)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9B2967-4E67-989F-B8C4-F5D001280013}"/>
                </a:ext>
              </a:extLst>
            </p:cNvPr>
            <p:cNvSpPr/>
            <p:nvPr/>
          </p:nvSpPr>
          <p:spPr>
            <a:xfrm>
              <a:off x="1144189" y="3646716"/>
              <a:ext cx="126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ea typeface="맑은 고딕"/>
                </a:rPr>
                <a:t>Gas</a:t>
              </a:r>
              <a:endParaRPr lang="en-US" altLang="ko-KR" b="1" dirty="0">
                <a:ea typeface="맑은 고딕"/>
              </a:endParaRPr>
            </a:p>
            <a:p>
              <a:pPr algn="ctr"/>
              <a:r>
                <a:rPr lang="en-US" altLang="ko-KR" b="1" dirty="0">
                  <a:ea typeface="맑은 고딕"/>
                </a:rPr>
                <a:t>available</a:t>
              </a:r>
              <a:endParaRPr lang="ko-KR" altLang="en-US" b="1" dirty="0">
                <a:ea typeface="맑은 고딕"/>
              </a:endParaRPr>
            </a:p>
          </p:txBody>
        </p:sp>
      </p:grpSp>
      <p:sp>
        <p:nvSpPr>
          <p:cNvPr id="11" name="TextBox 31">
            <a:extLst>
              <a:ext uri="{FF2B5EF4-FFF2-40B4-BE49-F238E27FC236}">
                <a16:creationId xmlns:a16="http://schemas.microsoft.com/office/drawing/2014/main" id="{EBC3E477-B5CC-323C-C431-E61FBE38394B}"/>
              </a:ext>
            </a:extLst>
          </p:cNvPr>
          <p:cNvSpPr txBox="1"/>
          <p:nvPr/>
        </p:nvSpPr>
        <p:spPr>
          <a:xfrm>
            <a:off x="9135712" y="6165304"/>
            <a:ext cx="27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0163BB0-2AC8-4801-8DFF-B5E0BB93AE5E}"/>
              </a:ext>
            </a:extLst>
          </p:cNvPr>
          <p:cNvGrpSpPr/>
          <p:nvPr/>
        </p:nvGrpSpPr>
        <p:grpSpPr>
          <a:xfrm>
            <a:off x="3021937" y="2563332"/>
            <a:ext cx="2528702" cy="2880321"/>
            <a:chOff x="2837837" y="2203292"/>
            <a:chExt cx="2528702" cy="288032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BB7BF2-11E8-90F1-CDF2-50CB7D025C4D}"/>
                </a:ext>
              </a:extLst>
            </p:cNvPr>
            <p:cNvSpPr/>
            <p:nvPr/>
          </p:nvSpPr>
          <p:spPr>
            <a:xfrm>
              <a:off x="2846539" y="2578081"/>
              <a:ext cx="2520000" cy="25055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28" name="TextBox 23">
              <a:extLst>
                <a:ext uri="{FF2B5EF4-FFF2-40B4-BE49-F238E27FC236}">
                  <a16:creationId xmlns:a16="http://schemas.microsoft.com/office/drawing/2014/main" id="{352A94FC-3CA3-C548-AA1A-7D6A69854211}"/>
                </a:ext>
              </a:extLst>
            </p:cNvPr>
            <p:cNvSpPr txBox="1"/>
            <p:nvPr/>
          </p:nvSpPr>
          <p:spPr>
            <a:xfrm>
              <a:off x="2837837" y="2203292"/>
              <a:ext cx="25200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Stack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B2A670B-A7BF-45B0-8DD5-693A08CA4A46}"/>
              </a:ext>
            </a:extLst>
          </p:cNvPr>
          <p:cNvGrpSpPr/>
          <p:nvPr/>
        </p:nvGrpSpPr>
        <p:grpSpPr>
          <a:xfrm>
            <a:off x="6222213" y="2563332"/>
            <a:ext cx="2160000" cy="2880320"/>
            <a:chOff x="6006189" y="2203292"/>
            <a:chExt cx="2160000" cy="288032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1E4C304-B929-6F15-AD7B-A3A7DA0F1808}"/>
                </a:ext>
              </a:extLst>
            </p:cNvPr>
            <p:cNvSpPr/>
            <p:nvPr/>
          </p:nvSpPr>
          <p:spPr>
            <a:xfrm>
              <a:off x="6006189" y="2579944"/>
              <a:ext cx="2160000" cy="250366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91AF197-9505-E6F2-5BC5-D08939B93CB3}"/>
                </a:ext>
              </a:extLst>
            </p:cNvPr>
            <p:cNvSpPr txBox="1"/>
            <p:nvPr/>
          </p:nvSpPr>
          <p:spPr>
            <a:xfrm>
              <a:off x="6006189" y="2203292"/>
              <a:ext cx="21600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Memory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A1375-45FE-A8A0-1771-382210C539EE}"/>
              </a:ext>
            </a:extLst>
          </p:cNvPr>
          <p:cNvSpPr/>
          <p:nvPr/>
        </p:nvSpPr>
        <p:spPr>
          <a:xfrm>
            <a:off x="9149554" y="4856694"/>
            <a:ext cx="2520000" cy="1092586"/>
          </a:xfrm>
          <a:prstGeom prst="rect">
            <a:avLst/>
          </a:prstGeom>
          <a:noFill/>
          <a:ln>
            <a:solidFill>
              <a:srgbClr val="FFC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12D7415-A747-5D08-046A-37D7F3038AEC}"/>
              </a:ext>
            </a:extLst>
          </p:cNvPr>
          <p:cNvSpPr txBox="1"/>
          <p:nvPr/>
        </p:nvSpPr>
        <p:spPr>
          <a:xfrm>
            <a:off x="9149554" y="4478127"/>
            <a:ext cx="2520000" cy="369332"/>
          </a:xfrm>
          <a:prstGeom prst="rect">
            <a:avLst/>
          </a:prstGeom>
          <a:noFill/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b="1" dirty="0">
                <a:solidFill>
                  <a:srgbClr val="D8D8D8"/>
                </a:solidFill>
                <a:ea typeface="맑은 고딕"/>
              </a:rPr>
              <a:t>A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ccount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 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storage</a:t>
            </a:r>
            <a:endParaRPr lang="ko-KR" altLang="en-US" b="1" dirty="0">
              <a:solidFill>
                <a:srgbClr val="D8D8D8"/>
              </a:solidFill>
              <a:ea typeface="맑은 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4B0611-8B79-25FD-B668-189A8515E74C}"/>
              </a:ext>
            </a:extLst>
          </p:cNvPr>
          <p:cNvSpPr/>
          <p:nvPr/>
        </p:nvSpPr>
        <p:spPr>
          <a:xfrm>
            <a:off x="479425" y="2186887"/>
            <a:ext cx="8244959" cy="3777144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B5EEBB0-50E7-7964-9E72-5F3194163D67}"/>
              </a:ext>
            </a:extLst>
          </p:cNvPr>
          <p:cNvSpPr txBox="1"/>
          <p:nvPr/>
        </p:nvSpPr>
        <p:spPr>
          <a:xfrm>
            <a:off x="3017414" y="5964031"/>
            <a:ext cx="31689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state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sz="1600" dirty="0" err="1">
                <a:solidFill>
                  <a:srgbClr val="D8D8D8"/>
                </a:solidFill>
                <a:ea typeface="맑은 고딕"/>
              </a:rPr>
              <a:t>volatile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C9B46-41F6-BD64-F748-D8678458B4A4}"/>
              </a:ext>
            </a:extLst>
          </p:cNvPr>
          <p:cNvSpPr/>
          <p:nvPr/>
        </p:nvSpPr>
        <p:spPr>
          <a:xfrm>
            <a:off x="263526" y="1916112"/>
            <a:ext cx="11671286" cy="4749799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3D9A42A6-0EE0-2834-78C8-C486C92B77FA}"/>
              </a:ext>
            </a:extLst>
          </p:cNvPr>
          <p:cNvSpPr txBox="1"/>
          <p:nvPr/>
        </p:nvSpPr>
        <p:spPr>
          <a:xfrm>
            <a:off x="2716998" y="677948"/>
            <a:ext cx="6755240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(Ethereum Virtual Machine)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Smart Contract Runtime Environment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3F083-AAA8-42C1-87D2-E78D1D02D00B}"/>
              </a:ext>
            </a:extLst>
          </p:cNvPr>
          <p:cNvGrpSpPr/>
          <p:nvPr/>
        </p:nvGrpSpPr>
        <p:grpSpPr>
          <a:xfrm>
            <a:off x="9098030" y="2186887"/>
            <a:ext cx="2559506" cy="2284961"/>
            <a:chOff x="9524484" y="1692553"/>
            <a:chExt cx="2559506" cy="2120570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93E1A1-CB05-250E-1B84-907347B0DBCC}"/>
                </a:ext>
              </a:extLst>
            </p:cNvPr>
            <p:cNvSpPr/>
            <p:nvPr/>
          </p:nvSpPr>
          <p:spPr>
            <a:xfrm>
              <a:off x="9539044" y="2030027"/>
              <a:ext cx="2520000" cy="1466457"/>
            </a:xfrm>
            <a:prstGeom prst="rect">
              <a:avLst/>
            </a:prstGeom>
            <a:noFill/>
            <a:ln>
              <a:solidFill>
                <a:srgbClr val="FFC7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7C01649-673D-389A-ADD5-0176E29FDEE0}"/>
                </a:ext>
              </a:extLst>
            </p:cNvPr>
            <p:cNvSpPr txBox="1"/>
            <p:nvPr/>
          </p:nvSpPr>
          <p:spPr>
            <a:xfrm>
              <a:off x="9563990" y="3505346"/>
              <a:ext cx="25200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ko-KR" altLang="en-US" sz="1400" dirty="0" err="1">
                  <a:solidFill>
                    <a:srgbClr val="D8D8D8"/>
                  </a:solidFill>
                  <a:ea typeface="맑은 고딕"/>
                </a:rPr>
                <a:t>immutable</a:t>
              </a:r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)</a:t>
              </a: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709C57F-E16D-495B-BD5C-B1FA551D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07690" y="2110160"/>
              <a:ext cx="231188" cy="2880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1B01A9ED-D274-4A1F-B147-E7A063FFDC2A}"/>
                </a:ext>
              </a:extLst>
            </p:cNvPr>
            <p:cNvSpPr txBox="1"/>
            <p:nvPr/>
          </p:nvSpPr>
          <p:spPr>
            <a:xfrm>
              <a:off x="9524484" y="1692553"/>
              <a:ext cx="2520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D8D8D8"/>
                  </a:solidFill>
                  <a:ea typeface="맑은 고딕"/>
                </a:rPr>
                <a:t>Virtual ROM</a:t>
              </a:r>
              <a:endParaRPr lang="ko-KR" altLang="en-US" sz="1600" dirty="0">
                <a:solidFill>
                  <a:srgbClr val="D8D8D8"/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9627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internal/</a:t>
            </a:r>
            <a:r>
              <a:rPr lang="en-US" altLang="ko-KR" dirty="0" err="1"/>
              <a:t>ethapi</a:t>
            </a:r>
            <a:r>
              <a:rPr lang="en-US" altLang="ko-KR" dirty="0"/>
              <a:t>/</a:t>
            </a:r>
            <a:r>
              <a:rPr lang="en-US" altLang="ko-KR" dirty="0" err="1"/>
              <a:t>api.go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SendRawTransaction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en-US" altLang="ko-KR" dirty="0" err="1"/>
              <a:t>SubmitTransaction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 err="1"/>
              <a:t>backend.go</a:t>
            </a:r>
            <a:r>
              <a:rPr lang="en-US" altLang="ko-KR" dirty="0"/>
              <a:t>, </a:t>
            </a:r>
            <a:r>
              <a:rPr lang="en-US" altLang="ko-KR" dirty="0" err="1"/>
              <a:t>api_backend.go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SendTx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 err="1"/>
              <a:t>b.eth.txPool</a:t>
            </a:r>
            <a:r>
              <a:rPr lang="en-US" altLang="ko-KR" dirty="0"/>
              <a:t> (</a:t>
            </a:r>
            <a:r>
              <a:rPr lang="en-US" altLang="ko-KR" dirty="0" err="1"/>
              <a:t>tx_pool.go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AddLocl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AddLocals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addTxs</a:t>
            </a:r>
            <a:r>
              <a:rPr lang="en-US" altLang="ko-KR" dirty="0"/>
              <a:t> - loop ( check hash, signature)</a:t>
            </a:r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addTxsLocked</a:t>
            </a:r>
            <a:r>
              <a:rPr lang="en-US" altLang="ko-KR" dirty="0"/>
              <a:t> - loop</a:t>
            </a:r>
          </a:p>
          <a:p>
            <a:pPr indent="0">
              <a:buNone/>
            </a:pPr>
            <a:r>
              <a:rPr lang="en-US" altLang="ko-KR" dirty="0"/>
              <a:t>    add, </a:t>
            </a:r>
            <a:r>
              <a:rPr lang="en-US" altLang="ko-KR" dirty="0" err="1"/>
              <a:t>validateTx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dirtyAccount.addTx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requestPromoteExecuteables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03E0CAA-F8AF-448F-8629-A88C744F9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7928" y="980728"/>
            <a:ext cx="6048672" cy="2308324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SendRawTransaction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responsible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PublicTransactionPoolAPI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SendRawTransaction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hexutil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UnmarshalBinary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SubmitTransaction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608A3-5C49-406C-A273-249B54275EF8}"/>
              </a:ext>
            </a:extLst>
          </p:cNvPr>
          <p:cNvSpPr txBox="1"/>
          <p:nvPr/>
        </p:nvSpPr>
        <p:spPr>
          <a:xfrm>
            <a:off x="1919536" y="4379867"/>
            <a:ext cx="6094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https://github.com/ethereum/go-ethereum/blob/master/internal/ethapi/api.go#L1701</a:t>
            </a:r>
          </a:p>
        </p:txBody>
      </p:sp>
    </p:spTree>
    <p:extLst>
      <p:ext uri="{BB962C8B-B14F-4D97-AF65-F5344CB8AC3E}">
        <p14:creationId xmlns:p14="http://schemas.microsoft.com/office/powerpoint/2010/main" val="7443892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4C4B803-7F1C-4FAA-8D09-4BD44A55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26" y="670574"/>
            <a:ext cx="7498183" cy="6066508"/>
          </a:xfrm>
        </p:spPr>
        <p:txBody>
          <a:bodyPr>
            <a:normAutofit/>
          </a:bodyPr>
          <a:lstStyle/>
          <a:p>
            <a:r>
              <a:rPr lang="en-US" altLang="ko-KR" dirty="0"/>
              <a:t>Gas Price ➡ Max Fee, Max Priority Fee [ Legacy, Type 1 ]</a:t>
            </a:r>
          </a:p>
          <a:p>
            <a:r>
              <a:rPr lang="en-US" altLang="ko-KR" dirty="0"/>
              <a:t>Max Fee, Max Priority Fee ➡ Gas Price [ Type 2 ]</a:t>
            </a:r>
          </a:p>
          <a:p>
            <a:r>
              <a:rPr lang="en-US" altLang="ko-KR" dirty="0"/>
              <a:t>Convert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endParaRPr lang="en-US" altLang="ko-KR" dirty="0"/>
          </a:p>
          <a:p>
            <a:pPr lvl="1"/>
            <a:r>
              <a:rPr lang="en-US" altLang="ko-KR" dirty="0"/>
              <a:t>Max Fee Per Gas == Gas Fee Cap</a:t>
            </a:r>
          </a:p>
          <a:p>
            <a:pPr lvl="1"/>
            <a:r>
              <a:rPr lang="en-US" altLang="ko-KR" dirty="0"/>
              <a:t>Max Priority Fee Per Gas == Gas Tip Cap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4368FC9-EE7D-4AE2-B897-BA317ADD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Price, Max Fee, Max Priority Fee, Intrinsic Gas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0F89F28-4CC6-40F9-AA8B-0AFC60846491}"/>
              </a:ext>
            </a:extLst>
          </p:cNvPr>
          <p:cNvSpPr txBox="1">
            <a:spLocks/>
          </p:cNvSpPr>
          <p:nvPr/>
        </p:nvSpPr>
        <p:spPr>
          <a:xfrm>
            <a:off x="407369" y="1924206"/>
            <a:ext cx="4968551" cy="23688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if ( Gas Price exists )  // [ Legacy , Type 1 ]</a:t>
            </a:r>
          </a:p>
          <a:p>
            <a:pPr indent="0">
              <a:buNone/>
            </a:pPr>
            <a:r>
              <a:rPr lang="en-US" altLang="ko-KR" sz="1600" dirty="0"/>
              <a:t>    Max Fee = Gas Price</a:t>
            </a:r>
          </a:p>
          <a:p>
            <a:pPr indent="0">
              <a:buNone/>
            </a:pPr>
            <a:r>
              <a:rPr lang="en-US" altLang="ko-KR" sz="1600" dirty="0"/>
              <a:t>    Max Priority Fee = Gas Price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en-US" altLang="ko-KR" sz="1600" dirty="0"/>
              <a:t>else  // Max Fee, Max Priority Fee [ Type 2 ]</a:t>
            </a:r>
          </a:p>
          <a:p>
            <a:pPr indent="0">
              <a:buNone/>
            </a:pPr>
            <a:r>
              <a:rPr lang="ko-KR" altLang="en-US" sz="1600" dirty="0"/>
              <a:t>    </a:t>
            </a:r>
            <a:r>
              <a:rPr lang="en-US" altLang="ko-KR" sz="1600" dirty="0"/>
              <a:t>Gas Price = Min ( Base Fee + Max Priority Fee, Max Fee)</a:t>
            </a:r>
            <a:endParaRPr lang="ko-KR" altLang="en-US" sz="1600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A644CC70-BCBC-4432-9F2E-643B42E4BFED}"/>
              </a:ext>
            </a:extLst>
          </p:cNvPr>
          <p:cNvSpPr txBox="1">
            <a:spLocks/>
          </p:cNvSpPr>
          <p:nvPr/>
        </p:nvSpPr>
        <p:spPr>
          <a:xfrm>
            <a:off x="6108290" y="674861"/>
            <a:ext cx="5820185" cy="55624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dirty="0"/>
              <a:t>Intrinsic Gas ( Tx Gas + Data Gas + Access List Gas)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6EAD8777-37AF-4F07-9D2C-C258763681B9}"/>
              </a:ext>
            </a:extLst>
          </p:cNvPr>
          <p:cNvSpPr txBox="1">
            <a:spLocks/>
          </p:cNvSpPr>
          <p:nvPr/>
        </p:nvSpPr>
        <p:spPr>
          <a:xfrm>
            <a:off x="6115767" y="1132912"/>
            <a:ext cx="5820185" cy="5533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if ( Contract Creation</a:t>
            </a:r>
            <a:r>
              <a:rPr lang="ko-KR" altLang="en-US" sz="1500" dirty="0"/>
              <a:t> </a:t>
            </a:r>
            <a:r>
              <a:rPr lang="en-US" altLang="ko-KR" sz="1500" dirty="0"/>
              <a:t>&amp;&amp; after Homestead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gas += 53000 (</a:t>
            </a:r>
            <a:r>
              <a:rPr lang="en-US" altLang="ko-KR" sz="1500" dirty="0" err="1"/>
              <a:t>TxGasContractCreation</a:t>
            </a:r>
            <a:r>
              <a:rPr lang="en-US" altLang="ko-KR" sz="15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gas += 21000 (</a:t>
            </a:r>
            <a:r>
              <a:rPr lang="en-US" altLang="ko-KR" sz="1500" dirty="0" err="1"/>
              <a:t>TxGas</a:t>
            </a:r>
            <a:r>
              <a:rPr lang="en-US" altLang="ko-KR" sz="15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if ( data </a:t>
            </a:r>
            <a:r>
              <a:rPr lang="en-US" altLang="ko-KR" sz="1500" dirty="0">
                <a:effectLst/>
              </a:rPr>
              <a:t>exists</a:t>
            </a:r>
            <a:r>
              <a:rPr lang="en-US" altLang="ko-KR" sz="1500" dirty="0"/>
              <a:t>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// 0x00(z: zero)</a:t>
            </a:r>
            <a:r>
              <a:rPr lang="ko-KR" altLang="en-US" sz="1500" dirty="0"/>
              <a:t>와 </a:t>
            </a:r>
            <a:r>
              <a:rPr lang="en-US" altLang="ko-KR" sz="1500" dirty="0"/>
              <a:t>0x00 </a:t>
            </a:r>
            <a:r>
              <a:rPr lang="ko-KR" altLang="en-US" sz="1500" dirty="0"/>
              <a:t>아닌 바이트</a:t>
            </a:r>
            <a:r>
              <a:rPr lang="en-US" altLang="ko-KR" sz="1500" dirty="0"/>
              <a:t>(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: non-zero)</a:t>
            </a:r>
            <a:r>
              <a:rPr lang="ko-KR" altLang="en-US" sz="1500" dirty="0"/>
              <a:t> 구분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z = </a:t>
            </a:r>
            <a:r>
              <a:rPr lang="en-US" altLang="ko-KR" sz="1500" dirty="0" err="1"/>
              <a:t>zeroByte</a:t>
            </a:r>
            <a:r>
              <a:rPr lang="en-US" altLang="ko-KR" sz="15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 = </a:t>
            </a:r>
            <a:r>
              <a:rPr lang="en-US" altLang="ko-KR" sz="1500" dirty="0" err="1"/>
              <a:t>nonZeroByte</a:t>
            </a:r>
            <a:r>
              <a:rPr lang="en-US" altLang="ko-KR" sz="15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</a:t>
            </a:r>
            <a:r>
              <a:rPr lang="en-US" altLang="ko-KR" sz="1500" dirty="0" err="1"/>
              <a:t>nonZeroGas</a:t>
            </a:r>
            <a:r>
              <a:rPr lang="en-US" altLang="ko-KR" sz="1500" dirty="0"/>
              <a:t> = 68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if ( </a:t>
            </a:r>
            <a:r>
              <a:rPr lang="en-US" altLang="ko-KR" sz="1500" dirty="0" err="1"/>
              <a:t>isApply</a:t>
            </a:r>
            <a:r>
              <a:rPr lang="en-US" altLang="ko-KR" sz="1500" dirty="0"/>
              <a:t> EIP-2028 [ after Istanbul (2019-12-08)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   </a:t>
            </a:r>
            <a:r>
              <a:rPr lang="en-US" altLang="ko-KR" sz="1500" dirty="0" err="1"/>
              <a:t>nonZeroGas</a:t>
            </a:r>
            <a:r>
              <a:rPr lang="en-US" altLang="ko-KR" sz="1500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gas += 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 * </a:t>
            </a:r>
            <a:r>
              <a:rPr lang="en-US" altLang="ko-KR" sz="1500" dirty="0" err="1"/>
              <a:t>nonZeroGas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gas += z * 4 (</a:t>
            </a:r>
            <a:r>
              <a:rPr lang="en-US" altLang="ko-KR" sz="1500" dirty="0" err="1">
                <a:effectLst/>
              </a:rPr>
              <a:t>TxDataZeroGas</a:t>
            </a:r>
            <a:r>
              <a:rPr lang="en-US" altLang="ko-KR" sz="1500" dirty="0"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if ( </a:t>
            </a:r>
            <a:r>
              <a:rPr lang="en-US" altLang="ko-KR" sz="1500" dirty="0" err="1">
                <a:effectLst/>
              </a:rPr>
              <a:t>accessList</a:t>
            </a:r>
            <a:r>
              <a:rPr lang="en-US" altLang="ko-KR" sz="1500" dirty="0">
                <a:effectLst/>
              </a:rPr>
              <a:t> exists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    gas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+=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 err="1">
                <a:effectLst/>
              </a:rPr>
              <a:t>accessList</a:t>
            </a:r>
            <a:r>
              <a:rPr lang="en-US" altLang="ko-KR" sz="1500" dirty="0">
                <a:effectLst/>
              </a:rPr>
              <a:t> size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*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2400 (</a:t>
            </a:r>
            <a:r>
              <a:rPr lang="en-US" altLang="ko-KR" sz="1500" dirty="0" err="1">
                <a:effectLst/>
              </a:rPr>
              <a:t>TxAccessListAddressGas</a:t>
            </a:r>
            <a:r>
              <a:rPr lang="en-US" altLang="ko-KR" sz="1500" dirty="0"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    gas += </a:t>
            </a:r>
            <a:r>
              <a:rPr lang="en-US" altLang="ko-KR" sz="1500" dirty="0" err="1">
                <a:effectLst/>
              </a:rPr>
              <a:t>storageKey</a:t>
            </a:r>
            <a:r>
              <a:rPr lang="en-US" altLang="ko-KR" sz="1500" dirty="0">
                <a:effectLst/>
              </a:rPr>
              <a:t> size * 1900 (</a:t>
            </a:r>
            <a:r>
              <a:rPr lang="en-US" altLang="ko-KR" sz="1500" dirty="0" err="1">
                <a:effectLst/>
              </a:rPr>
              <a:t>TxAccessListStorageKeyGas</a:t>
            </a:r>
            <a:r>
              <a:rPr lang="en-US" altLang="ko-KR" sz="1500" dirty="0">
                <a:effectLst/>
              </a:rPr>
              <a:t>)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return gas</a:t>
            </a:r>
          </a:p>
        </p:txBody>
      </p:sp>
    </p:spTree>
    <p:extLst>
      <p:ext uri="{BB962C8B-B14F-4D97-AF65-F5344CB8AC3E}">
        <p14:creationId xmlns:p14="http://schemas.microsoft.com/office/powerpoint/2010/main" val="38022406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76BE94-481F-4F85-9101-D96602A49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176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dirty="0"/>
              <a:t>Check Tx Hash Exists</a:t>
            </a:r>
          </a:p>
          <a:p>
            <a:pPr indent="0">
              <a:buNone/>
            </a:pPr>
            <a:r>
              <a:rPr lang="en-US" altLang="ko-KR" sz="2200" dirty="0"/>
              <a:t>Validate Tx</a:t>
            </a:r>
          </a:p>
          <a:p>
            <a:pPr marL="360000" indent="-216000"/>
            <a:r>
              <a:rPr lang="en-US" altLang="ko-KR" dirty="0"/>
              <a:t>Type Support Check (Legacy, Type 1, Type 2)</a:t>
            </a:r>
          </a:p>
          <a:p>
            <a:pPr marL="360000" indent="-216000"/>
            <a:r>
              <a:rPr lang="en-US" altLang="ko-KR" dirty="0"/>
              <a:t>Tx Size &lt; 128KB</a:t>
            </a:r>
          </a:p>
          <a:p>
            <a:pPr marL="360000" indent="-216000"/>
            <a:r>
              <a:rPr lang="en-US" altLang="ko-KR" dirty="0"/>
              <a:t>Tx Gas Limit</a:t>
            </a:r>
            <a:r>
              <a:rPr lang="ko-KR" altLang="en-US" dirty="0"/>
              <a:t> </a:t>
            </a:r>
            <a:r>
              <a:rPr lang="en-US" altLang="ko-KR" dirty="0"/>
              <a:t>&lt;=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Gas Limit</a:t>
            </a:r>
          </a:p>
          <a:p>
            <a:pPr marL="360000" indent="-216000"/>
            <a:r>
              <a:rPr lang="en-US" altLang="ko-KR" dirty="0"/>
              <a:t>Max Fee &gt;= Max Priority Fee</a:t>
            </a:r>
          </a:p>
          <a:p>
            <a:pPr marL="360000" indent="-216000"/>
            <a:r>
              <a:rPr lang="en-US" altLang="ko-KR" dirty="0"/>
              <a:t>Validate Signature</a:t>
            </a:r>
          </a:p>
          <a:p>
            <a:pPr marL="360000" indent="-216000"/>
            <a:r>
              <a:rPr lang="en-US" altLang="ko-KR" dirty="0"/>
              <a:t>Max Priority Fee &gt;= Miner Minimum Gas Price </a:t>
            </a:r>
          </a:p>
          <a:p>
            <a:pPr marL="360000" indent="-216000"/>
            <a:r>
              <a:rPr lang="en-US" altLang="ko-KR" dirty="0"/>
              <a:t>Tx Nonce &gt;= Current State Nonce</a:t>
            </a:r>
          </a:p>
          <a:p>
            <a:pPr marL="360000" indent="-216000"/>
            <a:r>
              <a:rPr lang="en-US" altLang="ko-KR" dirty="0"/>
              <a:t>Current State Balance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pPr marL="360000" indent="-216000"/>
            <a:r>
              <a:rPr lang="en-US" altLang="ko-KR" dirty="0"/>
              <a:t>Tx Gas Limit &gt;= Intrinsic Gas</a:t>
            </a:r>
          </a:p>
          <a:p>
            <a:pPr indent="0">
              <a:buNone/>
            </a:pPr>
            <a:r>
              <a:rPr lang="en-US" altLang="ko-KR" sz="2200" dirty="0"/>
              <a:t>Check Same nonce pending Tx Exists</a:t>
            </a:r>
          </a:p>
          <a:p>
            <a:pPr marL="360000" indent="-216000"/>
            <a:r>
              <a:rPr lang="en-US" altLang="ko-KR" dirty="0"/>
              <a:t>Replace IF (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Price Bump(10%) 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F847A1-CFC7-4D65-9622-0AFCD10C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to Pool &amp; Validate Transaction</a:t>
            </a:r>
            <a:endParaRPr lang="ko-KR" altLang="en-US" dirty="0"/>
          </a:p>
        </p:txBody>
      </p:sp>
      <p:sp>
        <p:nvSpPr>
          <p:cNvPr id="20" name="내용 개체 틀 1">
            <a:extLst>
              <a:ext uri="{FF2B5EF4-FFF2-40B4-BE49-F238E27FC236}">
                <a16:creationId xmlns:a16="http://schemas.microsoft.com/office/drawing/2014/main" id="{016E7BBE-552A-44B9-9085-D082D36144A2}"/>
              </a:ext>
            </a:extLst>
          </p:cNvPr>
          <p:cNvSpPr txBox="1">
            <a:spLocks/>
          </p:cNvSpPr>
          <p:nvPr/>
        </p:nvSpPr>
        <p:spPr>
          <a:xfrm>
            <a:off x="7854778" y="959822"/>
            <a:ext cx="3929854" cy="14957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36000" rIns="91440" bIns="36000" rtlCol="0" anchor="ctr" anchorCtr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0000"/>
              </a:lnSpc>
              <a:buNone/>
            </a:pPr>
            <a:r>
              <a:rPr lang="en-US" altLang="ko-KR" sz="1200" dirty="0"/>
              <a:t>if ( Gas Price exists )  // [ Legacy , Type 1 ]</a:t>
            </a:r>
            <a:br>
              <a:rPr lang="en-US" altLang="ko-KR" sz="1200" dirty="0"/>
            </a:br>
            <a:r>
              <a:rPr lang="en-US" altLang="ko-KR" sz="1200" dirty="0"/>
              <a:t>    Max Fee = Gas Price</a:t>
            </a:r>
            <a:br>
              <a:rPr lang="en-US" altLang="ko-KR" sz="1200" dirty="0"/>
            </a:br>
            <a:r>
              <a:rPr lang="en-US" altLang="ko-KR" sz="1200" dirty="0"/>
              <a:t>    Max Priority Fee = Gas Price</a:t>
            </a:r>
          </a:p>
          <a:p>
            <a:pPr indent="0">
              <a:lnSpc>
                <a:spcPct val="120000"/>
              </a:lnSpc>
              <a:buNone/>
            </a:pPr>
            <a:br>
              <a:rPr lang="en-US" altLang="ko-KR" sz="600" dirty="0"/>
            </a:br>
            <a:r>
              <a:rPr lang="en-US" altLang="ko-KR" sz="1200" dirty="0"/>
              <a:t>else  // Max Fee, Max Priority Fee [ Type 2 ]</a:t>
            </a:r>
            <a:br>
              <a:rPr lang="en-US" altLang="ko-KR" sz="1200" dirty="0"/>
            </a:br>
            <a:r>
              <a:rPr lang="ko-KR" altLang="en-US" sz="1200" dirty="0"/>
              <a:t>    </a:t>
            </a:r>
            <a:r>
              <a:rPr lang="en-US" altLang="ko-KR" sz="1200" dirty="0"/>
              <a:t>Gas Price = Min ( Base Fee + Max Priority Fee, Max Fee)</a:t>
            </a:r>
            <a:endParaRPr lang="ko-KR" altLang="en-US" sz="1200" dirty="0"/>
          </a:p>
        </p:txBody>
      </p:sp>
      <p:sp>
        <p:nvSpPr>
          <p:cNvPr id="21" name="내용 개체 틀 1">
            <a:extLst>
              <a:ext uri="{FF2B5EF4-FFF2-40B4-BE49-F238E27FC236}">
                <a16:creationId xmlns:a16="http://schemas.microsoft.com/office/drawing/2014/main" id="{477C2000-6772-4D6D-8277-0AF55FFF247C}"/>
              </a:ext>
            </a:extLst>
          </p:cNvPr>
          <p:cNvSpPr txBox="1">
            <a:spLocks/>
          </p:cNvSpPr>
          <p:nvPr/>
        </p:nvSpPr>
        <p:spPr>
          <a:xfrm>
            <a:off x="7824192" y="2543621"/>
            <a:ext cx="3960440" cy="296299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/>
              <a:t>Intrinsic Gas ( Tx Gas + Data Gas + Access List Gas)</a:t>
            </a:r>
          </a:p>
        </p:txBody>
      </p:sp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2D11C44B-A457-4C6E-AC65-4B1CD447DD23}"/>
              </a:ext>
            </a:extLst>
          </p:cNvPr>
          <p:cNvSpPr txBox="1">
            <a:spLocks/>
          </p:cNvSpPr>
          <p:nvPr/>
        </p:nvSpPr>
        <p:spPr>
          <a:xfrm>
            <a:off x="7824192" y="2839920"/>
            <a:ext cx="3960440" cy="38263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36000" rIns="91440" bIns="36000" rtlCol="0" anchor="ctr" anchorCtr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if ( Contract Creation</a:t>
            </a:r>
            <a:r>
              <a:rPr lang="ko-KR" altLang="en-US" sz="1200" dirty="0"/>
              <a:t> </a:t>
            </a:r>
            <a:r>
              <a:rPr lang="en-US" altLang="ko-KR" sz="1200" dirty="0"/>
              <a:t>&amp;&amp; after Homestead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gas += 53000 (</a:t>
            </a:r>
            <a:r>
              <a:rPr lang="en-US" altLang="ko-KR" sz="1200" dirty="0" err="1"/>
              <a:t>TxGasContractCreation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gas += 21000 (</a:t>
            </a:r>
            <a:r>
              <a:rPr lang="en-US" altLang="ko-KR" sz="1200" dirty="0" err="1"/>
              <a:t>TxGas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if ( data </a:t>
            </a:r>
            <a:r>
              <a:rPr lang="en-US" altLang="ko-KR" sz="1200" dirty="0">
                <a:effectLst/>
              </a:rPr>
              <a:t>exists</a:t>
            </a:r>
            <a:r>
              <a:rPr lang="en-US" altLang="ko-KR" sz="1200" dirty="0"/>
              <a:t>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// 0x00(z: zero)</a:t>
            </a:r>
            <a:r>
              <a:rPr lang="ko-KR" altLang="en-US" sz="1200" dirty="0"/>
              <a:t>와 </a:t>
            </a:r>
            <a:r>
              <a:rPr lang="en-US" altLang="ko-KR" sz="1200" dirty="0"/>
              <a:t>0x00 </a:t>
            </a:r>
            <a:r>
              <a:rPr lang="ko-KR" altLang="en-US" sz="1200" dirty="0"/>
              <a:t>아닌 바이트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: non-zero)</a:t>
            </a:r>
            <a:r>
              <a:rPr lang="ko-KR" altLang="en-US" sz="1200" dirty="0"/>
              <a:t> 구분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z = </a:t>
            </a:r>
            <a:r>
              <a:rPr lang="en-US" altLang="ko-KR" sz="1200" dirty="0" err="1"/>
              <a:t>zeroByte</a:t>
            </a:r>
            <a:r>
              <a:rPr lang="en-US" altLang="ko-KR" sz="12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nonZeroByte</a:t>
            </a:r>
            <a:r>
              <a:rPr lang="en-US" altLang="ko-KR" sz="12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nonZeroGas</a:t>
            </a:r>
            <a:r>
              <a:rPr lang="en-US" altLang="ko-KR" sz="1200" dirty="0"/>
              <a:t> = 68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if ( </a:t>
            </a:r>
            <a:r>
              <a:rPr lang="en-US" altLang="ko-KR" sz="1200" dirty="0" err="1"/>
              <a:t>isApply</a:t>
            </a:r>
            <a:r>
              <a:rPr lang="en-US" altLang="ko-KR" sz="1200" dirty="0"/>
              <a:t> EIP-2028 [ after Istanbul (2019-12-08)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nonZeroGas</a:t>
            </a:r>
            <a:r>
              <a:rPr lang="en-US" altLang="ko-KR" sz="1200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gas += 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 * </a:t>
            </a:r>
            <a:r>
              <a:rPr lang="en-US" altLang="ko-KR" sz="1200" dirty="0" err="1"/>
              <a:t>nonZeroGas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gas += z * 4 (</a:t>
            </a:r>
            <a:r>
              <a:rPr lang="en-US" altLang="ko-KR" sz="1200" dirty="0" err="1">
                <a:effectLst/>
              </a:rPr>
              <a:t>TxDataZeroGas</a:t>
            </a:r>
            <a:r>
              <a:rPr lang="en-US" altLang="ko-KR" sz="1200" dirty="0"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if ( </a:t>
            </a:r>
            <a:r>
              <a:rPr lang="en-US" altLang="ko-KR" sz="1200" dirty="0" err="1">
                <a:effectLst/>
              </a:rPr>
              <a:t>accessList</a:t>
            </a:r>
            <a:r>
              <a:rPr lang="en-US" altLang="ko-KR" sz="1200" dirty="0">
                <a:effectLst/>
              </a:rPr>
              <a:t> exists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    gas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+=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 err="1">
                <a:effectLst/>
              </a:rPr>
              <a:t>accessList</a:t>
            </a:r>
            <a:r>
              <a:rPr lang="en-US" altLang="ko-KR" sz="1200" dirty="0">
                <a:effectLst/>
              </a:rPr>
              <a:t> size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*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2400 (</a:t>
            </a:r>
            <a:r>
              <a:rPr lang="en-US" altLang="ko-KR" sz="1200" dirty="0" err="1">
                <a:effectLst/>
              </a:rPr>
              <a:t>TxAccessListAddressGas</a:t>
            </a:r>
            <a:r>
              <a:rPr lang="en-US" altLang="ko-KR" sz="1200" dirty="0"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    gas += </a:t>
            </a:r>
            <a:r>
              <a:rPr lang="en-US" altLang="ko-KR" sz="1200" dirty="0" err="1">
                <a:effectLst/>
              </a:rPr>
              <a:t>storageKey</a:t>
            </a:r>
            <a:r>
              <a:rPr lang="en-US" altLang="ko-KR" sz="1200" dirty="0">
                <a:effectLst/>
              </a:rPr>
              <a:t> size * 1900 (</a:t>
            </a:r>
            <a:r>
              <a:rPr lang="en-US" altLang="ko-KR" sz="1200" dirty="0" err="1">
                <a:effectLst/>
              </a:rPr>
              <a:t>TxAccessListStorageKeyGas</a:t>
            </a:r>
            <a:r>
              <a:rPr lang="en-US" altLang="ko-KR" sz="1200" dirty="0">
                <a:effectLst/>
              </a:rPr>
              <a:t>)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return gas</a:t>
            </a:r>
          </a:p>
        </p:txBody>
      </p:sp>
      <p:sp>
        <p:nvSpPr>
          <p:cNvPr id="23" name="내용 개체 틀 1">
            <a:extLst>
              <a:ext uri="{FF2B5EF4-FFF2-40B4-BE49-F238E27FC236}">
                <a16:creationId xmlns:a16="http://schemas.microsoft.com/office/drawing/2014/main" id="{A4A602F0-22B7-4FA3-B207-B6CC56946497}"/>
              </a:ext>
            </a:extLst>
          </p:cNvPr>
          <p:cNvSpPr txBox="1">
            <a:spLocks/>
          </p:cNvSpPr>
          <p:nvPr/>
        </p:nvSpPr>
        <p:spPr>
          <a:xfrm>
            <a:off x="7854738" y="661482"/>
            <a:ext cx="3096344" cy="296299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/>
              <a:t>Gas Price, Max Fee, Max Priority Fee</a:t>
            </a:r>
          </a:p>
        </p:txBody>
      </p:sp>
    </p:spTree>
    <p:extLst>
      <p:ext uri="{BB962C8B-B14F-4D97-AF65-F5344CB8AC3E}">
        <p14:creationId xmlns:p14="http://schemas.microsoft.com/office/powerpoint/2010/main" val="38916500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9369B6-A042-471D-AEAE-EF6A2E59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F2A4659-F20B-4248-9B34-EB4D580BC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519184"/>
            <a:ext cx="11687175" cy="57861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converts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arguments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method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real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TransactionArgs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combinations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and post-1559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styles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BA77C6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BA7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Warn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above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capping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requested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there's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non-1559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9E2A2B4-02A5-45E7-B7C9-B974A9B3C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64" y="660400"/>
            <a:ext cx="6029007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necessitating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1559-type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convert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typing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feilds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those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Backfill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EVM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unless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we're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zeroes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503D9-7122-4A92-B655-738728D6C0B7}"/>
              </a:ext>
            </a:extLst>
          </p:cNvPr>
          <p:cNvSpPr txBox="1"/>
          <p:nvPr/>
        </p:nvSpPr>
        <p:spPr>
          <a:xfrm>
            <a:off x="4745185" y="4947203"/>
            <a:ext cx="1350815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Before EIP-1559(London)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232A-2384-4768-8FB8-C821AC2323C8}"/>
              </a:ext>
            </a:extLst>
          </p:cNvPr>
          <p:cNvSpPr txBox="1"/>
          <p:nvPr/>
        </p:nvSpPr>
        <p:spPr>
          <a:xfrm>
            <a:off x="10676298" y="1147660"/>
            <a:ext cx="1254635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After EIP-1559(London)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1569E-3B44-4676-9A78-7EB4DC8671BE}"/>
              </a:ext>
            </a:extLst>
          </p:cNvPr>
          <p:cNvSpPr txBox="1"/>
          <p:nvPr/>
        </p:nvSpPr>
        <p:spPr>
          <a:xfrm>
            <a:off x="6672064" y="276320"/>
            <a:ext cx="52634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https://github.com/ethereum/go-ethereum/blob/master/internal/ethapi/transaction_args.go#L178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C399A9-E51E-44B8-8590-528779C4550E}"/>
              </a:ext>
            </a:extLst>
          </p:cNvPr>
          <p:cNvCxnSpPr>
            <a:cxnSpLocks/>
          </p:cNvCxnSpPr>
          <p:nvPr/>
        </p:nvCxnSpPr>
        <p:spPr>
          <a:xfrm>
            <a:off x="6096000" y="980728"/>
            <a:ext cx="0" cy="56883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0496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63478CD-5F19-4C2B-B9E5-C42561A0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 err="1"/>
              <a:t>IntrinsicGas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state_transition.IntrinsicGas</a:t>
            </a:r>
            <a:r>
              <a:rPr lang="en-US" altLang="ko-KR" dirty="0"/>
              <a:t> 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883ED3-9826-45F5-B205-9CFCC259E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" y="670763"/>
            <a:ext cx="11698287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isContractCreation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isHomestead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isEIP2028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isContractCreation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isHomestead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TxGasContractCreation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transactional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Zero and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-zero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differently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uint64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combinations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TxDataNonZeroGasFrontier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isEIP2028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TxDataNonZeroGasEIP2028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)/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ErrGasUintOverflow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-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)/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ErrGasUintOverflow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TxAccessListAddressGas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StorageKeys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TxAccessListStorageKeyGas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9052C-DD05-4F7E-A8F5-78DF687451BA}"/>
              </a:ext>
            </a:extLst>
          </p:cNvPr>
          <p:cNvSpPr txBox="1"/>
          <p:nvPr/>
        </p:nvSpPr>
        <p:spPr>
          <a:xfrm>
            <a:off x="5500200" y="1307282"/>
            <a:ext cx="595800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Base Gas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FC216-7415-49DE-BF19-628D4AF66474}"/>
              </a:ext>
            </a:extLst>
          </p:cNvPr>
          <p:cNvSpPr txBox="1"/>
          <p:nvPr/>
        </p:nvSpPr>
        <p:spPr>
          <a:xfrm>
            <a:off x="5784229" y="2088612"/>
            <a:ext cx="305657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Data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1D804-C568-4ED1-BF58-DD1BBCAA731F}"/>
              </a:ext>
            </a:extLst>
          </p:cNvPr>
          <p:cNvSpPr txBox="1"/>
          <p:nvPr/>
        </p:nvSpPr>
        <p:spPr>
          <a:xfrm>
            <a:off x="5407523" y="5888308"/>
            <a:ext cx="682362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Access List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CF5D6-738A-4E68-863E-692ECFB22A3B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https://github.com/ethereum/go-ethereum/blob/master/core/state_transition.go#L118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62821AF-CEE6-419B-8FAD-4747D57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4878" y="1351796"/>
            <a:ext cx="5724644" cy="409342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21000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TxGasContractCreation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53000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equals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zero.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4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equal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lang="en-US" altLang="ko-KR" sz="1000" b="1" i="1" dirty="0">
              <a:solidFill>
                <a:srgbClr val="5067AA"/>
              </a:solidFill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TxDataNonZeroGasFrontier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68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2028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TxDataNonZeroGasEIP2028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16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2930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TxAccessListAddressGas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2400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storage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key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2930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TxAccessListStorageKeyGas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1900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84B75E-B2F0-483A-933C-6EA77633A2D2}"/>
              </a:ext>
            </a:extLst>
          </p:cNvPr>
          <p:cNvSpPr txBox="1"/>
          <p:nvPr/>
        </p:nvSpPr>
        <p:spPr>
          <a:xfrm>
            <a:off x="7204340" y="1125538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931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7F7F0FF-82E9-4E52-9B1C-DC601FFE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Add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tx_pool.add</a:t>
            </a:r>
            <a:r>
              <a:rPr lang="en-US" altLang="ko-KR" dirty="0"/>
              <a:t>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521009-7660-40BC-A131-A6A07C270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305" y="660400"/>
            <a:ext cx="11682170" cy="5909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non-executable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later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promotion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replacement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overwrites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previous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higher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newly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preventing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associated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dropped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constraints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knownTxMeter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ErrAlreadyKnown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flag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source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previously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treat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basic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invalidTxMeter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full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underpriced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………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Overlaps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pendingDiscardMeter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ErrReplaceUnderpriced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New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better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pendingReplaceMeter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      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3270A1D-09A8-43A3-8D29-706BA8452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60400"/>
            <a:ext cx="6312024" cy="50783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queueTxEvent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executable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promotion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heartbeat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beats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New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isn't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enqueueTx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!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Info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first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RemoteToLocals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localGauge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future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51347-1402-4B43-98F2-5596C9A97FF7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https://github.com/ethereum/go-ethereum/blob/master/core/tx_pool.go#L655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65C5C-CB95-4824-B2BD-44ABB8EB9723}"/>
              </a:ext>
            </a:extLst>
          </p:cNvPr>
          <p:cNvSpPr txBox="1"/>
          <p:nvPr/>
        </p:nvSpPr>
        <p:spPr>
          <a:xfrm>
            <a:off x="4924722" y="1556792"/>
            <a:ext cx="117127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Check Already Known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BE000-F385-49BC-9E72-6EBA3E3C4787}"/>
              </a:ext>
            </a:extLst>
          </p:cNvPr>
          <p:cNvSpPr txBox="1"/>
          <p:nvPr/>
        </p:nvSpPr>
        <p:spPr>
          <a:xfrm>
            <a:off x="5642868" y="3038125"/>
            <a:ext cx="453132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Validate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0A58B-AF4C-428A-AAA3-CC60AA057E4F}"/>
              </a:ext>
            </a:extLst>
          </p:cNvPr>
          <p:cNvSpPr txBox="1"/>
          <p:nvPr/>
        </p:nvSpPr>
        <p:spPr>
          <a:xfrm>
            <a:off x="5439914" y="4384155"/>
            <a:ext cx="65831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Try Replace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1516826-97E0-469C-A602-6C9E0AF556E6}"/>
              </a:ext>
            </a:extLst>
          </p:cNvPr>
          <p:cNvCxnSpPr>
            <a:cxnSpLocks/>
          </p:cNvCxnSpPr>
          <p:nvPr/>
        </p:nvCxnSpPr>
        <p:spPr>
          <a:xfrm>
            <a:off x="6096000" y="1358900"/>
            <a:ext cx="0" cy="53101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1902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A94310-4031-42FC-B284-8D585FD6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Validate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tx_pool.validateTx</a:t>
            </a:r>
            <a:r>
              <a:rPr lang="en-US" altLang="ko-KR" dirty="0"/>
              <a:t> 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074A13-F28A-4F16-8CDF-3E13C69D1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652986"/>
            <a:ext cx="5854700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many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single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protection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operation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reality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4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single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non-trivial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consequences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significantly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harder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expensive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propagate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also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resources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128KB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according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consensus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adheres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heuristic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EIP-2718/2930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activates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eip2718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LegacyTxType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ErrTxTypeNotSupported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dynamic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activates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eip1559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DynamicFeeTxType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ErrTxTypeNotSupported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defined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DOS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attacks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&gt;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ErrOversizedData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can't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negative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happen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RLP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decoded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occur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you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RPC.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ErrNegativeValue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doesn't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currentMaxGas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9BB888A-0E17-4F25-A210-F4A920670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60400"/>
            <a:ext cx="5832475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Sanity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extremely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ErrFeeCapVeryHigh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ErrTipVeryHigh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greater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equal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GasFeeCapIntCmp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ErrTipAboveFeeCap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properly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ErrInvalidSender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Drop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non-local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under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accepted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tip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GasTipCapIntCmp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ErrUnderpriced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adheres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ordering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currentState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ErrNonceTooLow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enough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funds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cover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==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GP * GL</a:t>
            </a:r>
            <a:b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currentState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GetBalance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ErrInsufficientFunds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basic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intrGas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90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&lt;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ErrIntrinsicGas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3537F-EE76-47F5-960B-DB6C4001E0E6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https://github.com/ethereum/go-ethereum/blob/master/core/tx_pool.go#L586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6E07F-73D7-4A00-A1E0-C02BA99D641D}"/>
              </a:ext>
            </a:extLst>
          </p:cNvPr>
          <p:cNvSpPr txBox="1"/>
          <p:nvPr/>
        </p:nvSpPr>
        <p:spPr>
          <a:xfrm>
            <a:off x="5197232" y="4293096"/>
            <a:ext cx="89876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Size &lt; 128KB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3D8ED-1F36-4786-B8ED-11C1B725E28D}"/>
              </a:ext>
            </a:extLst>
          </p:cNvPr>
          <p:cNvSpPr txBox="1"/>
          <p:nvPr/>
        </p:nvSpPr>
        <p:spPr>
          <a:xfrm>
            <a:off x="5008079" y="3212976"/>
            <a:ext cx="108792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Type Support Check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2A261-DE9C-49BB-AD9C-8896AF071EFC}"/>
              </a:ext>
            </a:extLst>
          </p:cNvPr>
          <p:cNvSpPr txBox="1"/>
          <p:nvPr/>
        </p:nvSpPr>
        <p:spPr>
          <a:xfrm>
            <a:off x="4411760" y="5342381"/>
            <a:ext cx="1684240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Gas Limit &lt;= Block Gas Limit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39AA5-2438-4AA2-A248-EAE3C60E9922}"/>
              </a:ext>
            </a:extLst>
          </p:cNvPr>
          <p:cNvSpPr txBox="1"/>
          <p:nvPr/>
        </p:nvSpPr>
        <p:spPr>
          <a:xfrm>
            <a:off x="11051932" y="1619694"/>
            <a:ext cx="89876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Size &lt; 128KB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1BC03-238F-4F88-8DB2-53E4EDE1347E}"/>
              </a:ext>
            </a:extLst>
          </p:cNvPr>
          <p:cNvSpPr txBox="1"/>
          <p:nvPr/>
        </p:nvSpPr>
        <p:spPr>
          <a:xfrm>
            <a:off x="10949557" y="2054614"/>
            <a:ext cx="97891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Validate Signature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E9AC3-0014-4C24-81FE-478F67C8F5A8}"/>
              </a:ext>
            </a:extLst>
          </p:cNvPr>
          <p:cNvSpPr txBox="1"/>
          <p:nvPr/>
        </p:nvSpPr>
        <p:spPr>
          <a:xfrm>
            <a:off x="9721439" y="2588166"/>
            <a:ext cx="222926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Gas Price &gt;= Miner Minimum Gas Price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B8F95-3B7F-49D0-A4BB-4DF718C23BE7}"/>
              </a:ext>
            </a:extLst>
          </p:cNvPr>
          <p:cNvSpPr txBox="1"/>
          <p:nvPr/>
        </p:nvSpPr>
        <p:spPr>
          <a:xfrm>
            <a:off x="10145187" y="3318891"/>
            <a:ext cx="1780420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Nonce &gt;= Current State Nonce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C45AB-3AFC-4927-9C14-4EAFCF89F5D8}"/>
              </a:ext>
            </a:extLst>
          </p:cNvPr>
          <p:cNvSpPr txBox="1"/>
          <p:nvPr/>
        </p:nvSpPr>
        <p:spPr>
          <a:xfrm>
            <a:off x="9036186" y="3686503"/>
            <a:ext cx="2899316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Current State Balance &gt;= Value + Gas Price * Gas Limit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70A991-EA50-4856-8886-B15735B35F36}"/>
              </a:ext>
            </a:extLst>
          </p:cNvPr>
          <p:cNvSpPr txBox="1"/>
          <p:nvPr/>
        </p:nvSpPr>
        <p:spPr>
          <a:xfrm>
            <a:off x="10840657" y="4520797"/>
            <a:ext cx="108792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Gas &gt;= Intrinsic Gas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009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993937" y="662548"/>
            <a:ext cx="2392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</a:t>
            </a:r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Recipet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896811" y="658187"/>
            <a:ext cx="2231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EC6497-4C4F-4873-AFFD-979550298E7C}"/>
              </a:ext>
            </a:extLst>
          </p:cNvPr>
          <p:cNvSpPr/>
          <p:nvPr/>
        </p:nvSpPr>
        <p:spPr>
          <a:xfrm>
            <a:off x="9246475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type(0x02)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5BA5BF-F22D-4B07-AEE8-1B39ACC0FEB0}"/>
              </a:ext>
            </a:extLst>
          </p:cNvPr>
          <p:cNvSpPr/>
          <p:nvPr/>
        </p:nvSpPr>
        <p:spPr>
          <a:xfrm>
            <a:off x="6340906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type(0x01)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79FD8-E959-44F8-91B1-6B2EE9539BBC}"/>
              </a:ext>
            </a:extLst>
          </p:cNvPr>
          <p:cNvGrpSpPr/>
          <p:nvPr/>
        </p:nvGrpSpPr>
        <p:grpSpPr>
          <a:xfrm>
            <a:off x="1847824" y="4970798"/>
            <a:ext cx="2664000" cy="1410530"/>
            <a:chOff x="231099" y="2721823"/>
            <a:chExt cx="2664000" cy="141053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logger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topics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141053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3C15798-1846-4732-B798-9447FFDFB96D}"/>
              </a:ext>
            </a:extLst>
          </p:cNvPr>
          <p:cNvGrpSpPr/>
          <p:nvPr/>
        </p:nvGrpSpPr>
        <p:grpSpPr>
          <a:xfrm>
            <a:off x="6336015" y="2421337"/>
            <a:ext cx="2664000" cy="1808136"/>
            <a:chOff x="231099" y="2721823"/>
            <a:chExt cx="2664000" cy="18081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1363BA5-7941-4176-AEDF-E119E675E177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46D84B-6CE2-4D20-80E3-06FD8206F78C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0F2068-6CFD-4325-A6CA-05734AC126AB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8257904-BA2C-4FA7-B4B6-61C78C6493BE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D7E8BD-401D-4CC9-A2C4-D6AB7A25765A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50273F1-D2D5-4C17-BF05-2A81CADC5F38}"/>
              </a:ext>
            </a:extLst>
          </p:cNvPr>
          <p:cNvGrpSpPr/>
          <p:nvPr/>
        </p:nvGrpSpPr>
        <p:grpSpPr>
          <a:xfrm>
            <a:off x="9252541" y="2421337"/>
            <a:ext cx="2664000" cy="1808136"/>
            <a:chOff x="231099" y="2721823"/>
            <a:chExt cx="2664000" cy="180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F956F41-B284-4239-AFD0-2350033D9C54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AD5C677-7CCD-4F7D-86FF-2793BDE5F099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2C15924-C03F-47BB-999C-DDD92A204351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361C35-55C3-47F5-B6C6-8D915A67A8F5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15C151B-008A-4DFE-ACAD-42595011CEE9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AFF586-74D0-435D-B923-31694490A045}"/>
              </a:ext>
            </a:extLst>
          </p:cNvPr>
          <p:cNvGrpSpPr/>
          <p:nvPr/>
        </p:nvGrpSpPr>
        <p:grpSpPr>
          <a:xfrm>
            <a:off x="1847528" y="2510228"/>
            <a:ext cx="2664000" cy="1808136"/>
            <a:chOff x="231099" y="2721823"/>
            <a:chExt cx="2664000" cy="180813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C3219DA-3D66-44C7-9012-1096630FCFB1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E4DC5D-C1C0-4312-BD38-947744D5035B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C1EEE8E-7F21-4387-9911-1477B425FE28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EE73E1F-031C-4B93-A231-F26529A53942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A1815FF-0563-4D4F-A67D-B136EB5F218D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8E81A4-445C-49F8-A20E-17FC0751A864}"/>
              </a:ext>
            </a:extLst>
          </p:cNvPr>
          <p:cNvSpPr txBox="1"/>
          <p:nvPr/>
        </p:nvSpPr>
        <p:spPr>
          <a:xfrm>
            <a:off x="2891878" y="461350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Log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EB61EE-AFC1-473F-8FEB-DE8765D8E638}"/>
              </a:ext>
            </a:extLst>
          </p:cNvPr>
          <p:cNvCxnSpPr>
            <a:stCxn id="126" idx="2"/>
            <a:endCxn id="4" idx="0"/>
          </p:cNvCxnSpPr>
          <p:nvPr/>
        </p:nvCxnSpPr>
        <p:spPr>
          <a:xfrm flipH="1">
            <a:off x="3178175" y="4113995"/>
            <a:ext cx="1353" cy="4995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E63AF-3601-4D32-A101-520CDF0A5F4B}"/>
              </a:ext>
            </a:extLst>
          </p:cNvPr>
          <p:cNvSpPr txBox="1"/>
          <p:nvPr/>
        </p:nvSpPr>
        <p:spPr>
          <a:xfrm>
            <a:off x="5237662" y="3086878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CCBE7-725D-4AB4-88AA-1EFD799B3858}"/>
              </a:ext>
            </a:extLst>
          </p:cNvPr>
          <p:cNvGrpSpPr/>
          <p:nvPr/>
        </p:nvGrpSpPr>
        <p:grpSpPr>
          <a:xfrm>
            <a:off x="6336015" y="4113995"/>
            <a:ext cx="2664000" cy="2267333"/>
            <a:chOff x="6384328" y="4113995"/>
            <a:chExt cx="2664000" cy="2267333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2D81F90-CA7D-4D64-A104-80A24F5A44E9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BB0BF00-6559-4148-B135-FBC4E8456494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FE853B3-05DF-4101-85A7-A0E38774EFAF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B1170FD-BF9C-4549-BAA3-9BFBEC5C4D0A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E4338B-9F78-43FF-A5AF-EB4A7A7AE2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A3C297-6F55-4EFA-8333-67B0DED462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B686BDC-D6D2-480C-AEDB-978D6AFD9F7E}"/>
                </a:ext>
              </a:extLst>
            </p:cNvPr>
            <p:cNvCxnSpPr>
              <a:endCxn id="139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BBEADA9-F19F-4995-B948-0F37F9DC3A66}"/>
              </a:ext>
            </a:extLst>
          </p:cNvPr>
          <p:cNvGrpSpPr/>
          <p:nvPr/>
        </p:nvGrpSpPr>
        <p:grpSpPr>
          <a:xfrm>
            <a:off x="9246475" y="4113995"/>
            <a:ext cx="2664000" cy="2267333"/>
            <a:chOff x="6384328" y="4113995"/>
            <a:chExt cx="2664000" cy="22673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DF39259-A02F-4B1D-B69A-9BF1787DB4BA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723DC05-172E-40FB-B075-B87A256C577E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6DDB0CD-7ADA-469E-B42A-ED3F606B0DF0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FD8B80B-3365-4705-9210-99B1990B0D6D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8DA4D64-CF63-4666-BA62-41F7C1B1D61B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D3D2386-9F51-4156-980D-27935D146E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26D5F-5F2C-4CDB-8D47-DC28DAAF8B52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8874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96A0F3C-5546-4606-8D28-F153A06D6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RECEIPT = [ status, </a:t>
            </a:r>
            <a:r>
              <a:rPr lang="en-US" altLang="ko-KR" dirty="0" err="1"/>
              <a:t>cumulativeGasUsed</a:t>
            </a:r>
            <a:r>
              <a:rPr lang="en-US" altLang="ko-KR" dirty="0"/>
              <a:t>, </a:t>
            </a:r>
            <a:r>
              <a:rPr lang="en-US" altLang="ko-KR" dirty="0" err="1"/>
              <a:t>bloomFilter</a:t>
            </a:r>
            <a:r>
              <a:rPr lang="en-US" altLang="ko-KR" dirty="0"/>
              <a:t>, LOGS 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r>
              <a:rPr lang="en-US" altLang="ko-KR" dirty="0"/>
              <a:t>LOGS = [ logger, TOPICS, data ] ➡ Solidity emit event </a:t>
            </a:r>
            <a:r>
              <a:rPr lang="ko-KR" altLang="en-US" dirty="0"/>
              <a:t>시 </a:t>
            </a:r>
            <a:r>
              <a:rPr lang="en-US" altLang="ko-KR" dirty="0"/>
              <a:t>Log </a:t>
            </a:r>
            <a:r>
              <a:rPr lang="ko-KR" altLang="en-US" dirty="0"/>
              <a:t>기록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endParaRPr lang="en-US" altLang="ko-KR" sz="100" dirty="0"/>
          </a:p>
          <a:p>
            <a:r>
              <a:rPr lang="en-US" altLang="ko-KR" dirty="0"/>
              <a:t>TOPICS </a:t>
            </a:r>
            <a:r>
              <a:rPr lang="ko-KR" altLang="en-US" dirty="0"/>
              <a:t>구성 예</a:t>
            </a:r>
            <a:r>
              <a:rPr lang="en-US" altLang="ko-KR" dirty="0"/>
              <a:t> : [ event ABI Signature, indexed value1, indexed value2, indexed value3 ]</a:t>
            </a:r>
          </a:p>
          <a:p>
            <a:pPr lvl="1"/>
            <a:r>
              <a:rPr lang="ko-KR" altLang="en-US" dirty="0" err="1"/>
              <a:t>블룸필터를</a:t>
            </a:r>
            <a:r>
              <a:rPr lang="ko-KR" altLang="en-US" dirty="0"/>
              <a:t> 생성하여 </a:t>
            </a:r>
            <a:r>
              <a:rPr lang="en-US" altLang="ko-KR" dirty="0"/>
              <a:t>Filter API</a:t>
            </a:r>
            <a:r>
              <a:rPr lang="ko-KR" altLang="en-US" dirty="0"/>
              <a:t>에 사용</a:t>
            </a:r>
            <a:endParaRPr lang="en-US" altLang="ko-KR" dirty="0"/>
          </a:p>
          <a:p>
            <a:pPr lvl="1"/>
            <a:r>
              <a:rPr lang="en-US" altLang="ko-KR" dirty="0" err="1"/>
              <a:t>eth_newFilter</a:t>
            </a:r>
            <a:r>
              <a:rPr lang="en-US" altLang="ko-KR" dirty="0"/>
              <a:t>, </a:t>
            </a:r>
            <a:r>
              <a:rPr lang="en-US" altLang="ko-KR" dirty="0" err="1"/>
              <a:t>eth_getFilterChanges</a:t>
            </a:r>
            <a:r>
              <a:rPr lang="en-US" altLang="ko-KR" dirty="0"/>
              <a:t>, </a:t>
            </a:r>
            <a:r>
              <a:rPr lang="en-US" altLang="ko-KR" dirty="0" err="1"/>
              <a:t>eth_getFilterLogs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08FE7F-EDA5-440F-894A-AA754E4E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61EAE2-0729-46F0-B8BD-EF8C5662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991016"/>
              </p:ext>
            </p:extLst>
          </p:nvPr>
        </p:nvGraphicFramePr>
        <p:xfrm>
          <a:off x="479376" y="1116986"/>
          <a:ext cx="11449099" cy="1981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78919">
                  <a:extLst>
                    <a:ext uri="{9D8B030D-6E8A-4147-A177-3AD203B41FA5}">
                      <a16:colId xmlns:a16="http://schemas.microsoft.com/office/drawing/2014/main" val="2014041448"/>
                    </a:ext>
                  </a:extLst>
                </a:gridCol>
                <a:gridCol w="1340282">
                  <a:extLst>
                    <a:ext uri="{9D8B030D-6E8A-4147-A177-3AD203B41FA5}">
                      <a16:colId xmlns:a16="http://schemas.microsoft.com/office/drawing/2014/main" val="3316312657"/>
                    </a:ext>
                  </a:extLst>
                </a:gridCol>
                <a:gridCol w="7829898">
                  <a:extLst>
                    <a:ext uri="{9D8B030D-6E8A-4147-A177-3AD203B41FA5}">
                      <a16:colId xmlns:a16="http://schemas.microsoft.com/office/drawing/2014/main" val="1038811090"/>
                    </a:ext>
                  </a:extLst>
                </a:gridCol>
              </a:tblGrid>
              <a:tr h="13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4916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status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성공 여부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실패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1: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성공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5357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cumulativeGasUsed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누적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사용량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이전 트랜잭션 누적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사용량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현재 트랜잭션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사용량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733609"/>
                  </a:ext>
                </a:extLst>
              </a:tr>
              <a:tr h="22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2048bits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logger,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topics </a:t>
                      </a:r>
                      <a:r>
                        <a:rPr lang="ko-KR" altLang="en-US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블룸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필터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(Bloom Filter)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StateDB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저장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07362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로그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48326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44B742-EFED-4EC8-9AF3-80C74F269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43814"/>
              </p:ext>
            </p:extLst>
          </p:nvPr>
        </p:nvGraphicFramePr>
        <p:xfrm>
          <a:off x="486853" y="3737693"/>
          <a:ext cx="11449099" cy="16154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78919">
                  <a:extLst>
                    <a:ext uri="{9D8B030D-6E8A-4147-A177-3AD203B41FA5}">
                      <a16:colId xmlns:a16="http://schemas.microsoft.com/office/drawing/2014/main" val="2014041448"/>
                    </a:ext>
                  </a:extLst>
                </a:gridCol>
                <a:gridCol w="1340282">
                  <a:extLst>
                    <a:ext uri="{9D8B030D-6E8A-4147-A177-3AD203B41FA5}">
                      <a16:colId xmlns:a16="http://schemas.microsoft.com/office/drawing/2014/main" val="3316312657"/>
                    </a:ext>
                  </a:extLst>
                </a:gridCol>
                <a:gridCol w="7829898">
                  <a:extLst>
                    <a:ext uri="{9D8B030D-6E8A-4147-A177-3AD203B41FA5}">
                      <a16:colId xmlns:a16="http://schemas.microsoft.com/office/drawing/2014/main" val="1038811090"/>
                    </a:ext>
                  </a:extLst>
                </a:gridCol>
              </a:tblGrid>
              <a:tr h="13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4916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logger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로그를 기록한 주소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대상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5357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256bits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목록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(MAX: 4),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대상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keccak-256(event Signature) or RLP(indexed parameter value)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733609"/>
                  </a:ext>
                </a:extLst>
              </a:tr>
              <a:tr h="22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indexed parameter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 아닌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RLP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결과</a:t>
                      </a:r>
                      <a:endParaRPr lang="en-US" altLang="ko-KR" sz="18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07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7740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05A701C-83C0-41A7-B74A-A5582AAC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(State Db)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A78591B-E9D7-4DBE-89D0-E933D5FC4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840250"/>
            <a:ext cx="11693883" cy="73866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BB189F-A5B2-43E1-93B8-9E0932EBCDF4}"/>
              </a:ext>
            </a:extLst>
          </p:cNvPr>
          <p:cNvGrpSpPr/>
          <p:nvPr/>
        </p:nvGrpSpPr>
        <p:grpSpPr>
          <a:xfrm>
            <a:off x="9588036" y="2626466"/>
            <a:ext cx="2085312" cy="3097835"/>
            <a:chOff x="1199456" y="3212976"/>
            <a:chExt cx="1908564" cy="283526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61C285F-B96E-4632-971F-E51BFA4CE0E4}"/>
                </a:ext>
              </a:extLst>
            </p:cNvPr>
            <p:cNvGrpSpPr/>
            <p:nvPr/>
          </p:nvGrpSpPr>
          <p:grpSpPr>
            <a:xfrm>
              <a:off x="1199752" y="5037857"/>
              <a:ext cx="1908268" cy="1010386"/>
              <a:chOff x="231099" y="2721823"/>
              <a:chExt cx="2664000" cy="141053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78929F5-A835-4AB0-8AC6-104A8F147181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2FC8531-1048-4B4A-A80C-CC701D53988B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6A82240-B712-4A62-9034-1784C59079CE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C256333-D4FF-4678-8BDE-AB89F1987E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FD4B255-80FC-48AB-BB91-D9D4AF93BCF0}"/>
                </a:ext>
              </a:extLst>
            </p:cNvPr>
            <p:cNvGrpSpPr/>
            <p:nvPr/>
          </p:nvGrpSpPr>
          <p:grpSpPr>
            <a:xfrm>
              <a:off x="1199456" y="3212976"/>
              <a:ext cx="1908268" cy="1295198"/>
              <a:chOff x="231099" y="2721823"/>
              <a:chExt cx="2664000" cy="1808136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D7DB25B-F414-4E26-A9E5-7D8A10B05D93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status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CAE8F23-7C8D-44EA-9520-D5944B8FC3C4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cumulativeGasUsed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CE25CB7-DAAE-48F7-839B-AAB1FED1261F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logsBloom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D2B5B86-11A0-4F26-AE92-56237D20BB8A}"/>
                  </a:ext>
                </a:extLst>
              </p:cNvPr>
              <p:cNvSpPr/>
              <p:nvPr/>
            </p:nvSpPr>
            <p:spPr>
              <a:xfrm>
                <a:off x="393099" y="4001590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19F15B7-B9CD-4FE0-B9DF-7BE621DC05DF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808136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A8E7DB-25E2-4562-A441-B89A296307C5}"/>
                </a:ext>
              </a:extLst>
            </p:cNvPr>
            <p:cNvSpPr txBox="1"/>
            <p:nvPr/>
          </p:nvSpPr>
          <p:spPr>
            <a:xfrm>
              <a:off x="1785706" y="4763874"/>
              <a:ext cx="735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E9CDC59-21B7-42A8-8360-377C16639823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 flipH="1">
              <a:off x="2153589" y="4361782"/>
              <a:ext cx="2" cy="40209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내용 개체 틀 1">
            <a:extLst>
              <a:ext uri="{FF2B5EF4-FFF2-40B4-BE49-F238E27FC236}">
                <a16:creationId xmlns:a16="http://schemas.microsoft.com/office/drawing/2014/main" id="{69DCFE8A-58FB-441E-93A0-EEABE6265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294" y="1916113"/>
            <a:ext cx="3917643" cy="678295"/>
          </a:xfrm>
          <a:noFill/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1200" dirty="0"/>
              <a:t>RECEIPT = [ status, </a:t>
            </a:r>
            <a:r>
              <a:rPr lang="en-US" altLang="ko-KR" sz="1200" dirty="0" err="1"/>
              <a:t>cumulativeGasUsed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bloomFilter</a:t>
            </a:r>
            <a:r>
              <a:rPr lang="en-US" altLang="ko-KR" sz="1200" dirty="0"/>
              <a:t>, LOGS ]</a:t>
            </a:r>
            <a:br>
              <a:rPr lang="en-US" altLang="ko-KR" sz="100" dirty="0"/>
            </a:br>
            <a:r>
              <a:rPr lang="en-US" altLang="ko-KR" sz="1200" dirty="0"/>
              <a:t>LOGS = [ logger, TOPICS, data ]</a:t>
            </a:r>
            <a:br>
              <a:rPr lang="en-US" altLang="ko-KR" sz="1200" dirty="0"/>
            </a:br>
            <a:r>
              <a:rPr lang="en-US" altLang="ko-KR" sz="1200" dirty="0"/>
              <a:t>TOPICS = [{32bytes}] (MAX: 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B8B9C2-35F2-4B4E-A00F-B3F741E2DAB2}"/>
              </a:ext>
            </a:extLst>
          </p:cNvPr>
          <p:cNvSpPr txBox="1"/>
          <p:nvPr/>
        </p:nvSpPr>
        <p:spPr>
          <a:xfrm>
            <a:off x="4055554" y="2134081"/>
            <a:ext cx="105509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D6246717-6CB9-45DD-8181-692918206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32" y="2601052"/>
            <a:ext cx="8930705" cy="31248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"0x01"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1(success)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"0xcc16"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cumulativeGasUsed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52246 gas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  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ogger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contract address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"0xddf252ad1be2c89b69c2b068fc378daa952ba7f163c4a11628f55a4df523b3ef"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0, event signature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"0x000000000000000000000000942f397b7f4391b43115395f469c63072aed6e41"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1, indexed from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"0x000000000000000000000000911d6b77014fa58afd85be49e5148cbeaa3fee39"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2, indexed to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"0x00000000000000000000000000000000000000000000000000000000000003e8"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value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18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007761-C06F-4997-A264-DDCCA900D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EVM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프로그래밍 언어 </a:t>
            </a:r>
            <a:r>
              <a:rPr lang="en-US" altLang="ko-KR" sz="1400" dirty="0">
                <a:hlinkClick r:id="rId2"/>
              </a:rPr>
              <a:t>Docs</a:t>
            </a:r>
            <a:endParaRPr lang="en-US" altLang="ko-KR" sz="1400" dirty="0"/>
          </a:p>
          <a:p>
            <a:r>
              <a:rPr lang="en-US" altLang="ko-KR" dirty="0" err="1"/>
              <a:t>Solidty</a:t>
            </a:r>
            <a:r>
              <a:rPr lang="en-US" altLang="ko-KR" dirty="0"/>
              <a:t>(ECMAScript</a:t>
            </a:r>
            <a:r>
              <a:rPr lang="ko-KR" altLang="en-US" dirty="0"/>
              <a:t> 문법 기반</a:t>
            </a:r>
            <a:r>
              <a:rPr lang="en-US" altLang="ko-KR" dirty="0"/>
              <a:t>), </a:t>
            </a:r>
            <a:r>
              <a:rPr lang="en-US" altLang="ko-KR" dirty="0" err="1"/>
              <a:t>Vyper</a:t>
            </a:r>
            <a:r>
              <a:rPr lang="en-US" altLang="ko-KR" dirty="0"/>
              <a:t> (Python 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결정론적</a:t>
            </a:r>
            <a:r>
              <a:rPr lang="en-US" altLang="ko-KR" dirty="0"/>
              <a:t>(deterministic) : </a:t>
            </a:r>
            <a:r>
              <a:rPr lang="ko-KR" altLang="en-US" dirty="0"/>
              <a:t>동일 상태</a:t>
            </a:r>
            <a:r>
              <a:rPr lang="en-US" altLang="ko-KR" dirty="0"/>
              <a:t>, </a:t>
            </a:r>
            <a:r>
              <a:rPr lang="ko-KR" altLang="en-US" dirty="0"/>
              <a:t>동일 코드에 같은 입력 값의 실행은 항상 같은 결과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Random </a:t>
            </a:r>
            <a:r>
              <a:rPr lang="ko-KR" altLang="en-US" dirty="0"/>
              <a:t>없음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timestamp 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을 참조 </a:t>
            </a:r>
            <a:r>
              <a:rPr lang="en-US" altLang="ko-KR" dirty="0"/>
              <a:t>➡ </a:t>
            </a:r>
            <a:r>
              <a:rPr lang="ko-KR" altLang="en-US" dirty="0"/>
              <a:t>블록에 속한 트랜잭션들의 </a:t>
            </a:r>
            <a:r>
              <a:rPr lang="ko-KR" altLang="en-US" dirty="0" err="1"/>
              <a:t>컨트랙트</a:t>
            </a:r>
            <a:r>
              <a:rPr lang="ko-KR" altLang="en-US" dirty="0"/>
              <a:t> 실행 시 </a:t>
            </a:r>
            <a:r>
              <a:rPr lang="en-US" altLang="ko-KR" dirty="0"/>
              <a:t>timestamp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동일</a:t>
            </a:r>
            <a:endParaRPr lang="en-US" altLang="ko-KR" dirty="0"/>
          </a:p>
          <a:p>
            <a:r>
              <a:rPr lang="ko-KR" altLang="en-US" dirty="0"/>
              <a:t>컴파일 결과</a:t>
            </a:r>
            <a:endParaRPr lang="en-US" altLang="ko-KR" dirty="0"/>
          </a:p>
          <a:p>
            <a:pPr lvl="1"/>
            <a:r>
              <a:rPr lang="en-US" altLang="ko-KR" dirty="0"/>
              <a:t>Bytecode : EVM </a:t>
            </a:r>
            <a:r>
              <a:rPr lang="ko-KR" altLang="en-US" dirty="0"/>
              <a:t>에서 실행되는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r>
              <a:rPr lang="en-US" altLang="ko-KR" dirty="0"/>
              <a:t> (</a:t>
            </a:r>
            <a:r>
              <a:rPr lang="ko-KR" altLang="en-US" dirty="0"/>
              <a:t>배포 대상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ABI (Application Binary Interface) : EVM</a:t>
            </a:r>
            <a:r>
              <a:rPr lang="ko-KR" altLang="en-US" dirty="0"/>
              <a:t>과 상호작용을 위한 </a:t>
            </a:r>
            <a:r>
              <a:rPr lang="ko-KR" altLang="en-US" dirty="0" err="1"/>
              <a:t>컨트랙트</a:t>
            </a:r>
            <a:r>
              <a:rPr lang="ko-KR" altLang="en-US" dirty="0"/>
              <a:t> 인터페이스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0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A4931DE-FDAB-49DF-B433-A163529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Smart Contract Language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5283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DE28D69-7CDA-4081-8907-D3BA5E5A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34060"/>
          </a:xfrm>
        </p:spPr>
        <p:txBody>
          <a:bodyPr/>
          <a:lstStyle/>
          <a:p>
            <a:r>
              <a:rPr lang="ko-KR" altLang="en-US" dirty="0"/>
              <a:t>원소가 집합에 속하는지 여부를 검사하는데 사용되는 확률적 자료 구조</a:t>
            </a:r>
            <a:endParaRPr lang="en-US" altLang="ko-KR" dirty="0"/>
          </a:p>
          <a:p>
            <a:r>
              <a:rPr lang="ko-KR" altLang="en-US" dirty="0"/>
              <a:t>주어진 </a:t>
            </a:r>
            <a:r>
              <a:rPr lang="en-US" altLang="ko-KR" dirty="0"/>
              <a:t>data</a:t>
            </a:r>
            <a:r>
              <a:rPr lang="ko-KR" altLang="en-US" dirty="0"/>
              <a:t>에 대해서 </a:t>
            </a:r>
            <a:r>
              <a:rPr lang="en-US" altLang="ko-KR" dirty="0"/>
              <a:t>2</a:t>
            </a:r>
            <a:r>
              <a:rPr lang="ko-KR" altLang="en-US" dirty="0"/>
              <a:t>가지 상황 중 하나를 판단</a:t>
            </a:r>
            <a:endParaRPr lang="en-US" altLang="ko-KR" dirty="0"/>
          </a:p>
          <a:p>
            <a:pPr lvl="1"/>
            <a:r>
              <a:rPr lang="ko-KR" altLang="en-US" dirty="0"/>
              <a:t>존재하지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존재할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3E09065-539F-41D3-93D1-3C8B4CC5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Bloom Filter</a:t>
            </a:r>
            <a:endParaRPr lang="ko-KR" altLang="en-US" dirty="0"/>
          </a:p>
        </p:txBody>
      </p:sp>
      <p:graphicFrame>
        <p:nvGraphicFramePr>
          <p:cNvPr id="4" name="Google Shape;101;p20">
            <a:extLst>
              <a:ext uri="{FF2B5EF4-FFF2-40B4-BE49-F238E27FC236}">
                <a16:creationId xmlns:a16="http://schemas.microsoft.com/office/drawing/2014/main" id="{0FF8831F-D141-4194-AAD6-5B1B90D77070}"/>
              </a:ext>
            </a:extLst>
          </p:cNvPr>
          <p:cNvGraphicFramePr/>
          <p:nvPr/>
        </p:nvGraphicFramePr>
        <p:xfrm>
          <a:off x="1991944" y="2363119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9D2BD86D-6B8F-4596-9753-EA36B3AD4598}"/>
              </a:ext>
            </a:extLst>
          </p:cNvPr>
          <p:cNvSpPr txBox="1">
            <a:spLocks/>
          </p:cNvSpPr>
          <p:nvPr/>
        </p:nvSpPr>
        <p:spPr>
          <a:xfrm>
            <a:off x="404299" y="3653576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0 % 10 = 0</a:t>
            </a:r>
            <a:endParaRPr lang="ko-KR" altLang="en-US" dirty="0"/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D51A38A3-B09A-406A-8D8E-E9A2690CD2A5}"/>
              </a:ext>
            </a:extLst>
          </p:cNvPr>
          <p:cNvSpPr txBox="1">
            <a:spLocks/>
          </p:cNvSpPr>
          <p:nvPr/>
        </p:nvSpPr>
        <p:spPr>
          <a:xfrm>
            <a:off x="402638" y="4712201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8 % 10 = 8</a:t>
            </a:r>
            <a:endParaRPr lang="ko-KR" altLang="en-US" dirty="0"/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07B68538-C673-4F80-B39B-8E690D16F9B5}"/>
              </a:ext>
            </a:extLst>
          </p:cNvPr>
          <p:cNvSpPr txBox="1">
            <a:spLocks/>
          </p:cNvSpPr>
          <p:nvPr/>
        </p:nvSpPr>
        <p:spPr>
          <a:xfrm>
            <a:off x="404299" y="5770827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12 % 10 = 2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1FE5D-4A3E-4CD8-A713-502FDF0C1180}"/>
              </a:ext>
            </a:extLst>
          </p:cNvPr>
          <p:cNvSpPr txBox="1"/>
          <p:nvPr/>
        </p:nvSpPr>
        <p:spPr>
          <a:xfrm>
            <a:off x="292359" y="2639198"/>
            <a:ext cx="150554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8, 12 ]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3" name="Google Shape;101;p20">
            <a:extLst>
              <a:ext uri="{FF2B5EF4-FFF2-40B4-BE49-F238E27FC236}">
                <a16:creationId xmlns:a16="http://schemas.microsoft.com/office/drawing/2014/main" id="{B2F51AF6-E43D-4FCA-BE90-35DA1919B0A9}"/>
              </a:ext>
            </a:extLst>
          </p:cNvPr>
          <p:cNvGraphicFramePr/>
          <p:nvPr/>
        </p:nvGraphicFramePr>
        <p:xfrm>
          <a:off x="1991944" y="3421745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4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lang="ko" altLang="en-US"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Google Shape;101;p20">
            <a:extLst>
              <a:ext uri="{FF2B5EF4-FFF2-40B4-BE49-F238E27FC236}">
                <a16:creationId xmlns:a16="http://schemas.microsoft.com/office/drawing/2014/main" id="{44B7E1FA-FBFB-4045-B5A2-53EAC4199694}"/>
              </a:ext>
            </a:extLst>
          </p:cNvPr>
          <p:cNvGraphicFramePr/>
          <p:nvPr/>
        </p:nvGraphicFramePr>
        <p:xfrm>
          <a:off x="1991944" y="4480371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ko-KR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Google Shape;101;p20">
            <a:extLst>
              <a:ext uri="{FF2B5EF4-FFF2-40B4-BE49-F238E27FC236}">
                <a16:creationId xmlns:a16="http://schemas.microsoft.com/office/drawing/2014/main" id="{B693D569-A51D-4F65-BDBC-182F7033F849}"/>
              </a:ext>
            </a:extLst>
          </p:cNvPr>
          <p:cNvGraphicFramePr/>
          <p:nvPr/>
        </p:nvGraphicFramePr>
        <p:xfrm>
          <a:off x="1991944" y="5538996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5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7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Google Shape;101;p20">
            <a:extLst>
              <a:ext uri="{FF2B5EF4-FFF2-40B4-BE49-F238E27FC236}">
                <a16:creationId xmlns:a16="http://schemas.microsoft.com/office/drawing/2014/main" id="{14BEB268-46EA-478B-8F71-EC2C628C7CDB}"/>
              </a:ext>
            </a:extLst>
          </p:cNvPr>
          <p:cNvGraphicFramePr/>
          <p:nvPr/>
        </p:nvGraphicFramePr>
        <p:xfrm>
          <a:off x="7218632" y="2363119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5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7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754B0FE-56BC-499A-8E71-F0FC6F6A2D78}"/>
              </a:ext>
            </a:extLst>
          </p:cNvPr>
          <p:cNvSpPr txBox="1"/>
          <p:nvPr/>
        </p:nvSpPr>
        <p:spPr>
          <a:xfrm>
            <a:off x="6723713" y="5029583"/>
            <a:ext cx="20569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존재하지 않는다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13110-19D6-457C-82B7-3DF0B8E10A41}"/>
              </a:ext>
            </a:extLst>
          </p:cNvPr>
          <p:cNvSpPr txBox="1"/>
          <p:nvPr/>
        </p:nvSpPr>
        <p:spPr>
          <a:xfrm>
            <a:off x="9537415" y="5029583"/>
            <a:ext cx="182614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존재할 수 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70693E-473F-49C0-9CA3-DF1116E2380E}"/>
              </a:ext>
            </a:extLst>
          </p:cNvPr>
          <p:cNvSpPr txBox="1"/>
          <p:nvPr/>
        </p:nvSpPr>
        <p:spPr>
          <a:xfrm>
            <a:off x="6403522" y="3851756"/>
            <a:ext cx="96693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044695-51C5-43DD-AB0C-DB5D8466E36E}"/>
              </a:ext>
            </a:extLst>
          </p:cNvPr>
          <p:cNvSpPr txBox="1"/>
          <p:nvPr/>
        </p:nvSpPr>
        <p:spPr>
          <a:xfrm>
            <a:off x="7370453" y="3848406"/>
            <a:ext cx="158889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1 % 10 = 1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C4105-26EC-4C7B-86DC-7EBE61F6E42D}"/>
              </a:ext>
            </a:extLst>
          </p:cNvPr>
          <p:cNvSpPr txBox="1"/>
          <p:nvPr/>
        </p:nvSpPr>
        <p:spPr>
          <a:xfrm>
            <a:off x="10139503" y="3848906"/>
            <a:ext cx="171713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18 % 10 = 8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B9B34-A2C8-4B43-A422-DAB8116C897F}"/>
              </a:ext>
            </a:extLst>
          </p:cNvPr>
          <p:cNvSpPr txBox="1"/>
          <p:nvPr/>
        </p:nvSpPr>
        <p:spPr>
          <a:xfrm>
            <a:off x="9044330" y="3842103"/>
            <a:ext cx="10951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18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0D8E07-97EA-44A6-B35E-25212921042C}"/>
              </a:ext>
            </a:extLst>
          </p:cNvPr>
          <p:cNvCxnSpPr>
            <a:cxnSpLocks/>
          </p:cNvCxnSpPr>
          <p:nvPr/>
        </p:nvCxnSpPr>
        <p:spPr>
          <a:xfrm flipV="1">
            <a:off x="7752184" y="3356992"/>
            <a:ext cx="0" cy="4087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FDB827F-F11B-472B-8181-261959EB99A6}"/>
              </a:ext>
            </a:extLst>
          </p:cNvPr>
          <p:cNvCxnSpPr>
            <a:cxnSpLocks/>
          </p:cNvCxnSpPr>
          <p:nvPr/>
        </p:nvCxnSpPr>
        <p:spPr>
          <a:xfrm flipV="1">
            <a:off x="10272464" y="3356992"/>
            <a:ext cx="0" cy="4087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FC13F5E-8880-44F7-B7B0-5D8D054FFF1B}"/>
              </a:ext>
            </a:extLst>
          </p:cNvPr>
          <p:cNvCxnSpPr>
            <a:cxnSpLocks/>
          </p:cNvCxnSpPr>
          <p:nvPr/>
        </p:nvCxnSpPr>
        <p:spPr>
          <a:xfrm>
            <a:off x="7752184" y="4218238"/>
            <a:ext cx="0" cy="65092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C286927-420F-4F88-9D01-ACC94EA165B8}"/>
              </a:ext>
            </a:extLst>
          </p:cNvPr>
          <p:cNvCxnSpPr>
            <a:cxnSpLocks/>
          </p:cNvCxnSpPr>
          <p:nvPr/>
        </p:nvCxnSpPr>
        <p:spPr>
          <a:xfrm>
            <a:off x="10272464" y="4218238"/>
            <a:ext cx="0" cy="65092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내용 개체 틀 1">
            <a:extLst>
              <a:ext uri="{FF2B5EF4-FFF2-40B4-BE49-F238E27FC236}">
                <a16:creationId xmlns:a16="http://schemas.microsoft.com/office/drawing/2014/main" id="{599BBE5F-58F9-477A-AB56-339A31B34700}"/>
              </a:ext>
            </a:extLst>
          </p:cNvPr>
          <p:cNvSpPr txBox="1">
            <a:spLocks/>
          </p:cNvSpPr>
          <p:nvPr/>
        </p:nvSpPr>
        <p:spPr>
          <a:xfrm>
            <a:off x="8320943" y="1916113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Bloom Filter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17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0" grpId="0"/>
      <p:bldP spid="21" grpId="0"/>
      <p:bldP spid="18" grpId="0"/>
      <p:bldP spid="22" grpId="0"/>
      <p:bldP spid="19" grpId="0"/>
      <p:bldP spid="23" grpId="0"/>
      <p:bldP spid="4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4041FD-6B84-4C4A-9FDF-4F99BB99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EFEFEF"/>
                </a:solidFill>
              </a:rPr>
              <a:t>Log</a:t>
            </a:r>
          </a:p>
          <a:p>
            <a:pPr lvl="1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Op Code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LOG0(A0, 375 gas), LOG1(A1, 750) , LOG2(A2, 1125) , LOG3(A4, 1500) , LOG4(A4, 1875)</a:t>
            </a:r>
          </a:p>
          <a:p>
            <a:pPr lvl="1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Solidity emit event ➡ Log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기록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solidFill>
                <a:srgbClr val="EFEFEF"/>
              </a:solidFill>
            </a:endParaRPr>
          </a:p>
          <a:p>
            <a:pPr lvl="1"/>
            <a:endParaRPr lang="en-US" altLang="ko-KR" dirty="0">
              <a:solidFill>
                <a:srgbClr val="EFEFEF"/>
              </a:solidFill>
            </a:endParaRPr>
          </a:p>
          <a:p>
            <a:r>
              <a:rPr lang="en-US" altLang="ko-KR" dirty="0"/>
              <a:t>Topic </a:t>
            </a:r>
            <a:r>
              <a:rPr lang="en-US" altLang="ko-KR" sz="1600" dirty="0"/>
              <a:t>(Max : 4)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00C8EB"/>
                </a:solidFill>
              </a:rPr>
              <a:t>keccak-256(event Signature)</a:t>
            </a:r>
            <a:br>
              <a:rPr lang="en-US" altLang="ko-KR" dirty="0"/>
            </a:br>
            <a:r>
              <a:rPr lang="ko-KR" altLang="en-US" sz="1200" dirty="0"/>
              <a:t>예</a:t>
            </a:r>
            <a:r>
              <a:rPr lang="en-US" altLang="ko-KR" sz="1200" dirty="0"/>
              <a:t>) keccak-256 ("Transfer(address,address,uint256)") = 0xddf252ad1be2c89b69c2b068fc378daa952ba7f163c4a11628f55a4df523b3ef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FFC700"/>
                </a:solidFill>
              </a:rPr>
              <a:t>RLP(indexed parameter value)</a:t>
            </a:r>
            <a:r>
              <a:rPr lang="en-US" altLang="ko-KR" dirty="0"/>
              <a:t> ➡ </a:t>
            </a:r>
            <a:r>
              <a:rPr lang="en-US" altLang="ko-KR" sz="1400" dirty="0"/>
              <a:t>32bytes </a:t>
            </a:r>
            <a:r>
              <a:rPr lang="ko-KR" altLang="en-US" sz="1400" dirty="0"/>
              <a:t>이하 데이터만 저장</a:t>
            </a:r>
            <a:r>
              <a:rPr lang="en-US" altLang="ko-KR" sz="1400" dirty="0"/>
              <a:t>, 32 bytes</a:t>
            </a:r>
            <a:r>
              <a:rPr lang="ko-KR" altLang="en-US" sz="1400" dirty="0"/>
              <a:t> 이상은 </a:t>
            </a:r>
            <a:r>
              <a:rPr lang="en-US" altLang="ko-KR" sz="1400" dirty="0"/>
              <a:t>keccak-256 </a:t>
            </a:r>
            <a:r>
              <a:rPr lang="ko-KR" altLang="en-US" sz="1400" dirty="0"/>
              <a:t>값이 저장되어 효용 감소</a:t>
            </a:r>
            <a:br>
              <a:rPr lang="en-US" altLang="ko-KR" dirty="0"/>
            </a:br>
            <a:r>
              <a:rPr lang="ko-KR" altLang="en-US" sz="1200" dirty="0"/>
              <a:t>예</a:t>
            </a:r>
            <a:r>
              <a:rPr lang="en-US" altLang="ko-KR" sz="1200" dirty="0"/>
              <a:t>) RLP(0x942F397B7f4391B43115395F469c63072aEd6E41) = 0x000000000000000000000000942f397b7f4391b43115395f469c63072aed6e41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LOG3 Topics : </a:t>
            </a:r>
            <a:r>
              <a:rPr lang="en-US" altLang="ko-KR" dirty="0">
                <a:latin typeface="Consolas" panose="020B0609020204030204" pitchFamily="49" charset="0"/>
              </a:rPr>
              <a:t>[ keccak-256(event Signature), RLP(indexed value1), RLP(indexed value2) ]</a:t>
            </a:r>
            <a:br>
              <a:rPr lang="en-US" altLang="ko-KR" dirty="0"/>
            </a:br>
            <a:r>
              <a:rPr lang="en-US" altLang="ko-KR" sz="700" dirty="0"/>
              <a:t> </a:t>
            </a:r>
            <a:r>
              <a:rPr lang="en-US" altLang="ko-KR" dirty="0"/>
              <a:t>                                </a:t>
            </a:r>
            <a:r>
              <a:rPr lang="en-US" altLang="ko-KR" dirty="0">
                <a:latin typeface="Consolas" panose="020B0609020204030204" pitchFamily="49" charset="0"/>
              </a:rPr>
              <a:t>[ "0x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ddf2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52ad1be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…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a4df523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b3ef</a:t>
            </a:r>
            <a:r>
              <a:rPr lang="en-US" altLang="ko-KR" dirty="0">
                <a:latin typeface="Consolas" panose="020B0609020204030204" pitchFamily="49" charset="0"/>
              </a:rPr>
              <a:t>", "0x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0000000…aed6e41</a:t>
            </a:r>
            <a:r>
              <a:rPr lang="en-US" altLang="ko-KR" dirty="0">
                <a:latin typeface="Consolas" panose="020B0609020204030204" pitchFamily="49" charset="0"/>
              </a:rPr>
              <a:t>", "0x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0000000…a3fee39</a:t>
            </a:r>
            <a:r>
              <a:rPr lang="en-US" altLang="ko-KR" dirty="0">
                <a:latin typeface="Consolas" panose="020B0609020204030204" pitchFamily="49" charset="0"/>
              </a:rPr>
              <a:t>" ]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anonymous  event : Topics </a:t>
            </a:r>
            <a:r>
              <a:rPr lang="ko-KR" altLang="en-US" dirty="0"/>
              <a:t>에서 </a:t>
            </a:r>
            <a:r>
              <a:rPr lang="en-US" altLang="ko-KR" dirty="0"/>
              <a:t>event Signature </a:t>
            </a:r>
            <a:r>
              <a:rPr lang="ko-KR" altLang="en-US" dirty="0"/>
              <a:t>제외 </a:t>
            </a:r>
            <a:r>
              <a:rPr lang="en-US" altLang="ko-KR" dirty="0"/>
              <a:t>➡ indexed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 사용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Data</a:t>
            </a:r>
          </a:p>
          <a:p>
            <a:pPr lvl="1"/>
            <a:r>
              <a:rPr lang="en-US" altLang="ko-KR" dirty="0"/>
              <a:t>Indexed Parameter</a:t>
            </a:r>
            <a:r>
              <a:rPr lang="ko-KR" altLang="en-US" dirty="0"/>
              <a:t>가 아닌 </a:t>
            </a:r>
            <a:r>
              <a:rPr lang="en-US" altLang="ko-KR" dirty="0"/>
              <a:t>Value</a:t>
            </a:r>
            <a:r>
              <a:rPr lang="ko-KR" altLang="en-US" dirty="0"/>
              <a:t>의 </a:t>
            </a:r>
            <a:r>
              <a:rPr lang="en-US" altLang="ko-KR" dirty="0"/>
              <a:t>RLP Encoding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4E058-8232-4AF4-9A4D-FE2A8A09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Log, Topic, Data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DDB7188-3442-45D1-81DE-47C013413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92" y="1754232"/>
            <a:ext cx="11301905" cy="73866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1000);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0CD3CF-4958-4FBB-BF37-E34CFEC7E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40" y="5373216"/>
            <a:ext cx="11421335" cy="29764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1EE3BD3-DFC0-4FD8-8F4B-E6CB151C3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27697"/>
              </p:ext>
            </p:extLst>
          </p:nvPr>
        </p:nvGraphicFramePr>
        <p:xfrm>
          <a:off x="9314388" y="625038"/>
          <a:ext cx="262367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273">
                  <a:extLst>
                    <a:ext uri="{9D8B030D-6E8A-4147-A177-3AD203B41FA5}">
                      <a16:colId xmlns:a16="http://schemas.microsoft.com/office/drawing/2014/main" val="3472266869"/>
                    </a:ext>
                  </a:extLst>
                </a:gridCol>
                <a:gridCol w="489268">
                  <a:extLst>
                    <a:ext uri="{9D8B030D-6E8A-4147-A177-3AD203B41FA5}">
                      <a16:colId xmlns:a16="http://schemas.microsoft.com/office/drawing/2014/main" val="80399365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432148974"/>
                    </a:ext>
                  </a:extLst>
                </a:gridCol>
              </a:tblGrid>
              <a:tr h="1663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Name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692774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375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호출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820367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logtopic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375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topic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141301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logdata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531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357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4041FD-6B84-4C4A-9FDF-4F99BB99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olidFill>
                  <a:srgbClr val="EFEFEF"/>
                </a:solidFill>
              </a:rPr>
              <a:t>모든 </a:t>
            </a:r>
            <a:r>
              <a:rPr lang="en-US" altLang="ko-KR" dirty="0">
                <a:solidFill>
                  <a:srgbClr val="EFEFEF"/>
                </a:solidFill>
              </a:rPr>
              <a:t>Log</a:t>
            </a:r>
            <a:r>
              <a:rPr lang="ko-KR" altLang="en-US" dirty="0">
                <a:solidFill>
                  <a:srgbClr val="EFEFEF"/>
                </a:solidFill>
              </a:rPr>
              <a:t>의 </a:t>
            </a:r>
            <a:r>
              <a:rPr lang="en-US" altLang="ko-KR" dirty="0">
                <a:solidFill>
                  <a:srgbClr val="EFEFEF"/>
                </a:solidFill>
              </a:rPr>
              <a:t>Logger</a:t>
            </a:r>
            <a:r>
              <a:rPr lang="ko-KR" altLang="en-US" dirty="0">
                <a:solidFill>
                  <a:srgbClr val="EFEFEF"/>
                </a:solidFill>
              </a:rPr>
              <a:t>와 </a:t>
            </a:r>
            <a:r>
              <a:rPr lang="en-US" altLang="ko-KR" dirty="0">
                <a:solidFill>
                  <a:srgbClr val="EFEFEF"/>
                </a:solidFill>
              </a:rPr>
              <a:t>Topics </a:t>
            </a:r>
            <a:r>
              <a:rPr lang="ko-KR" altLang="en-US" dirty="0">
                <a:solidFill>
                  <a:srgbClr val="EFEFEF"/>
                </a:solidFill>
              </a:rPr>
              <a:t>로  </a:t>
            </a:r>
            <a:r>
              <a:rPr lang="en-US" altLang="ko-KR" dirty="0">
                <a:solidFill>
                  <a:srgbClr val="EFEFEF"/>
                </a:solidFill>
              </a:rPr>
              <a:t>2048 bits (256 bytes) Bloom Filter</a:t>
            </a:r>
            <a:r>
              <a:rPr lang="ko-KR" altLang="en-US" dirty="0">
                <a:solidFill>
                  <a:srgbClr val="EFEFEF"/>
                </a:solidFill>
              </a:rPr>
              <a:t> 생성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/>
              <a:t>Contract</a:t>
            </a:r>
            <a:r>
              <a:rPr lang="ko-KR" altLang="en-US" dirty="0"/>
              <a:t>에서 발생하는 많은 이벤트들의 존재 가능성 여부 확인</a:t>
            </a:r>
          </a:p>
          <a:p>
            <a:pPr lvl="1"/>
            <a:r>
              <a:rPr lang="ko-KR" altLang="en-US" dirty="0"/>
              <a:t>이벤트 파라미터 값을 </a:t>
            </a:r>
            <a:r>
              <a:rPr lang="en-US" altLang="ko-KR" dirty="0"/>
              <a:t>filtering </a:t>
            </a:r>
            <a:r>
              <a:rPr lang="ko-KR" altLang="en-US" dirty="0"/>
              <a:t>하는데 사용</a:t>
            </a:r>
            <a:endParaRPr lang="en-US" altLang="ko-KR" dirty="0"/>
          </a:p>
          <a:p>
            <a:pPr lvl="1"/>
            <a:r>
              <a:rPr lang="en-US" altLang="ko-KR" dirty="0" err="1"/>
              <a:t>eth_newFilter</a:t>
            </a:r>
            <a:r>
              <a:rPr lang="en-US" altLang="ko-KR" dirty="0"/>
              <a:t>, </a:t>
            </a:r>
            <a:r>
              <a:rPr lang="en-US" altLang="ko-KR" dirty="0" err="1"/>
              <a:t>eth_getFilterChanges</a:t>
            </a:r>
            <a:r>
              <a:rPr lang="en-US" altLang="ko-KR" dirty="0"/>
              <a:t>, </a:t>
            </a:r>
            <a:r>
              <a:rPr lang="en-US" altLang="ko-KR" dirty="0" err="1"/>
              <a:t>eth_getFilterLogs</a:t>
            </a:r>
            <a:endParaRPr lang="en-US" altLang="ko-KR" dirty="0"/>
          </a:p>
          <a:p>
            <a:r>
              <a:rPr lang="en-US" altLang="ko-KR" dirty="0">
                <a:solidFill>
                  <a:srgbClr val="EFEFEF"/>
                </a:solidFill>
              </a:rPr>
              <a:t>keccak-256(Target) </a:t>
            </a:r>
            <a:r>
              <a:rPr lang="ko-KR" altLang="en-US" dirty="0">
                <a:solidFill>
                  <a:srgbClr val="EFEFEF"/>
                </a:solidFill>
              </a:rPr>
              <a:t>결과의 처음 </a:t>
            </a:r>
            <a:r>
              <a:rPr lang="en-US" altLang="ko-KR" dirty="0">
                <a:solidFill>
                  <a:srgbClr val="EFEFEF"/>
                </a:solidFill>
              </a:rPr>
              <a:t>2</a:t>
            </a:r>
            <a:r>
              <a:rPr lang="ko-KR" altLang="en-US" dirty="0">
                <a:solidFill>
                  <a:srgbClr val="EFEFEF"/>
                </a:solidFill>
              </a:rPr>
              <a:t>바이트 씩 </a:t>
            </a:r>
            <a:r>
              <a:rPr lang="en-US" altLang="ko-KR" dirty="0">
                <a:solidFill>
                  <a:srgbClr val="EFEFEF"/>
                </a:solidFill>
              </a:rPr>
              <a:t>3</a:t>
            </a:r>
            <a:r>
              <a:rPr lang="ko-KR" altLang="en-US" dirty="0">
                <a:solidFill>
                  <a:srgbClr val="EFEFEF"/>
                </a:solidFill>
              </a:rPr>
              <a:t>개의 값을 사용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Target : 0x60e69b73db38d52c70690a8efcee30383190cdfa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Keccak-256(Target) : 0x</a:t>
            </a:r>
            <a:r>
              <a:rPr lang="en-US" altLang="ko-KR" dirty="0">
                <a:solidFill>
                  <a:srgbClr val="00C8EB"/>
                </a:solidFill>
              </a:rPr>
              <a:t>44e2</a:t>
            </a:r>
            <a:r>
              <a:rPr lang="en-US" altLang="ko-KR" dirty="0">
                <a:solidFill>
                  <a:srgbClr val="EF296B"/>
                </a:solidFill>
              </a:rPr>
              <a:t>29de</a:t>
            </a:r>
            <a:r>
              <a:rPr lang="en-US" altLang="ko-KR" dirty="0">
                <a:solidFill>
                  <a:srgbClr val="FFC700"/>
                </a:solidFill>
              </a:rPr>
              <a:t>97d6</a:t>
            </a:r>
            <a:r>
              <a:rPr lang="en-US" altLang="ko-KR" dirty="0">
                <a:solidFill>
                  <a:srgbClr val="EFEFEF"/>
                </a:solidFill>
              </a:rPr>
              <a:t>dcb0cff85acd0eabdd23b939f8cc1cc1ca0595aca9135b1243b9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0x44e2, 0x29de, 0x97d6</a:t>
            </a:r>
          </a:p>
          <a:p>
            <a:r>
              <a:rPr lang="en-US" altLang="ko-KR" dirty="0">
                <a:solidFill>
                  <a:srgbClr val="EFEFEF"/>
                </a:solidFill>
              </a:rPr>
              <a:t>2</a:t>
            </a:r>
            <a:r>
              <a:rPr lang="ko-KR" altLang="en-US" dirty="0">
                <a:solidFill>
                  <a:srgbClr val="EFEFEF"/>
                </a:solidFill>
              </a:rPr>
              <a:t>개 바이트의 하위 </a:t>
            </a:r>
            <a:r>
              <a:rPr lang="en-US" altLang="ko-KR" dirty="0">
                <a:solidFill>
                  <a:srgbClr val="EFEFEF"/>
                </a:solidFill>
              </a:rPr>
              <a:t>11bit </a:t>
            </a:r>
            <a:r>
              <a:rPr lang="ko-KR" altLang="en-US" dirty="0">
                <a:solidFill>
                  <a:srgbClr val="EFEFEF"/>
                </a:solidFill>
              </a:rPr>
              <a:t>를 </a:t>
            </a:r>
            <a:r>
              <a:rPr lang="en-US" altLang="ko-KR" dirty="0">
                <a:solidFill>
                  <a:srgbClr val="EFEFEF"/>
                </a:solidFill>
              </a:rPr>
              <a:t>Bloom Filter index</a:t>
            </a:r>
            <a:r>
              <a:rPr lang="ko-KR" altLang="en-US" dirty="0">
                <a:solidFill>
                  <a:srgbClr val="EFEFEF"/>
                </a:solidFill>
              </a:rPr>
              <a:t>로 사용 </a:t>
            </a:r>
            <a:r>
              <a:rPr lang="en-US" altLang="ko-KR" dirty="0">
                <a:solidFill>
                  <a:srgbClr val="EFEFEF"/>
                </a:solidFill>
              </a:rPr>
              <a:t>( &amp; 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0x07ff</a:t>
            </a:r>
            <a:r>
              <a:rPr lang="en-US" altLang="ko-KR" dirty="0">
                <a:solidFill>
                  <a:srgbClr val="EFEFEF"/>
                </a:solidFill>
              </a:rPr>
              <a:t>) ➡  2048 bits </a:t>
            </a:r>
            <a:r>
              <a:rPr lang="ko-KR" altLang="en-US" dirty="0">
                <a:solidFill>
                  <a:srgbClr val="EFEFEF"/>
                </a:solidFill>
              </a:rPr>
              <a:t>매핑을</a:t>
            </a:r>
            <a:r>
              <a:rPr lang="en-US" altLang="ko-KR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위한 </a:t>
            </a:r>
            <a:r>
              <a:rPr lang="en-US" altLang="ko-KR" dirty="0">
                <a:solidFill>
                  <a:srgbClr val="EFEFEF"/>
                </a:solidFill>
              </a:rPr>
              <a:t>'% 2048' </a:t>
            </a:r>
            <a:r>
              <a:rPr lang="ko-KR" altLang="en-US" dirty="0">
                <a:solidFill>
                  <a:srgbClr val="EFEFEF"/>
                </a:solidFill>
              </a:rPr>
              <a:t>와 동일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44e2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0x4e2 = 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1250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29de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0x1de = 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478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97d6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0x7d6 = 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2006</a:t>
            </a:r>
          </a:p>
          <a:p>
            <a:r>
              <a:rPr lang="ko-KR" altLang="en-US" dirty="0">
                <a:solidFill>
                  <a:srgbClr val="EFEFEF"/>
                </a:solidFill>
              </a:rPr>
              <a:t>가장 오른쪽 </a:t>
            </a:r>
            <a:r>
              <a:rPr lang="en-US" altLang="ko-KR" dirty="0">
                <a:solidFill>
                  <a:srgbClr val="EFEFEF"/>
                </a:solidFill>
              </a:rPr>
              <a:t>bit</a:t>
            </a:r>
            <a:r>
              <a:rPr lang="ko-KR" altLang="en-US" dirty="0">
                <a:solidFill>
                  <a:srgbClr val="EFEFEF"/>
                </a:solidFill>
              </a:rPr>
              <a:t>를 </a:t>
            </a:r>
            <a:r>
              <a:rPr lang="en-US" altLang="ko-KR" dirty="0">
                <a:solidFill>
                  <a:srgbClr val="EFEFEF"/>
                </a:solidFill>
              </a:rPr>
              <a:t>0 </a:t>
            </a:r>
            <a:r>
              <a:rPr lang="ko-KR" altLang="en-US" dirty="0">
                <a:solidFill>
                  <a:srgbClr val="EFEFEF"/>
                </a:solidFill>
              </a:rPr>
              <a:t>으로 하여서 </a:t>
            </a:r>
            <a:r>
              <a:rPr lang="en-US" altLang="ko-KR" dirty="0">
                <a:solidFill>
                  <a:srgbClr val="EFEFEF"/>
                </a:solidFill>
              </a:rPr>
              <a:t>1</a:t>
            </a:r>
            <a:r>
              <a:rPr lang="ko-KR" altLang="en-US" dirty="0">
                <a:solidFill>
                  <a:srgbClr val="EFEFEF"/>
                </a:solidFill>
              </a:rPr>
              <a:t>로 표시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>
              <a:solidFill>
                <a:srgbClr val="EFEFEF"/>
              </a:solidFill>
            </a:endParaRPr>
          </a:p>
          <a:p>
            <a:r>
              <a:rPr lang="ko-KR" altLang="en-US" dirty="0">
                <a:solidFill>
                  <a:srgbClr val="EFEFEF"/>
                </a:solidFill>
              </a:rPr>
              <a:t>탐색 </a:t>
            </a:r>
            <a:r>
              <a:rPr lang="en-US" altLang="ko-KR" dirty="0">
                <a:solidFill>
                  <a:srgbClr val="EFEFEF"/>
                </a:solidFill>
              </a:rPr>
              <a:t>: </a:t>
            </a:r>
            <a:r>
              <a:rPr lang="ko-KR" altLang="en-US" dirty="0">
                <a:solidFill>
                  <a:srgbClr val="EFEFEF"/>
                </a:solidFill>
              </a:rPr>
              <a:t>검색 대상 </a:t>
            </a:r>
            <a:r>
              <a:rPr lang="en-US" altLang="ko-KR" dirty="0" err="1">
                <a:solidFill>
                  <a:srgbClr val="EFEFEF"/>
                </a:solidFill>
              </a:rPr>
              <a:t>BloomFilter</a:t>
            </a:r>
            <a:r>
              <a:rPr lang="en-US" altLang="ko-KR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생성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&amp; Bloom Filter == 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 ➡ </a:t>
            </a:r>
            <a:r>
              <a:rPr lang="ko-KR" altLang="en-US" dirty="0">
                <a:solidFill>
                  <a:srgbClr val="EFEFEF"/>
                </a:solidFill>
              </a:rPr>
              <a:t>존재 할 수 있다</a:t>
            </a:r>
            <a:r>
              <a:rPr lang="en-US" altLang="ko-KR" dirty="0">
                <a:solidFill>
                  <a:srgbClr val="EFEFEF"/>
                </a:solidFill>
              </a:rPr>
              <a:t>.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&amp; Bloom Filter != 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 ➡ </a:t>
            </a:r>
            <a:r>
              <a:rPr lang="ko-KR" altLang="en-US" dirty="0">
                <a:solidFill>
                  <a:srgbClr val="EFEFEF"/>
                </a:solidFill>
              </a:rPr>
              <a:t>존재하지 않는다</a:t>
            </a:r>
            <a:r>
              <a:rPr lang="en-US" altLang="ko-KR" dirty="0">
                <a:solidFill>
                  <a:srgbClr val="EFEFEF"/>
                </a:solidFill>
              </a:rPr>
              <a:t>.</a:t>
            </a:r>
            <a:endParaRPr lang="ko-KR" altLang="en-US" dirty="0">
              <a:solidFill>
                <a:srgbClr val="EFEFEF"/>
              </a:solidFill>
            </a:endParaRPr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4E058-8232-4AF4-9A4D-FE2A8A09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 Bloom Filter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A470EDF-1498-41C3-A37D-4C5B27B17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22145"/>
              </p:ext>
            </p:extLst>
          </p:nvPr>
        </p:nvGraphicFramePr>
        <p:xfrm>
          <a:off x="479376" y="4869160"/>
          <a:ext cx="9577061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839">
                  <a:extLst>
                    <a:ext uri="{9D8B030D-6E8A-4147-A177-3AD203B41FA5}">
                      <a16:colId xmlns:a16="http://schemas.microsoft.com/office/drawing/2014/main" val="4255129038"/>
                    </a:ext>
                  </a:extLst>
                </a:gridCol>
                <a:gridCol w="727574">
                  <a:extLst>
                    <a:ext uri="{9D8B030D-6E8A-4147-A177-3AD203B41FA5}">
                      <a16:colId xmlns:a16="http://schemas.microsoft.com/office/drawing/2014/main" val="115365134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504646497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86840606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2276980229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56377591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386581626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2836004101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293346921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949436018"/>
                    </a:ext>
                  </a:extLst>
                </a:gridCol>
              </a:tblGrid>
              <a:tr h="28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bit index</a:t>
                      </a:r>
                      <a:endParaRPr lang="ko-KR" altLang="en-US" sz="16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2047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2006</a:t>
                      </a:r>
                      <a:endParaRPr lang="ko-KR" altLang="en-US" sz="16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1250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478</a:t>
                      </a:r>
                      <a:endParaRPr lang="ko-KR" altLang="en-US" sz="1600" b="0" baseline="0" dirty="0">
                        <a:solidFill>
                          <a:srgbClr val="EF296B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238770"/>
                  </a:ext>
                </a:extLst>
              </a:tr>
              <a:tr h="28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5756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F2EE4F-34E3-48B1-A01A-D4487133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 Bloom Filter [ Log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67F87D-8D1C-4196-900B-86738A4E7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662264"/>
            <a:ext cx="11693883" cy="74129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1D1C5890-E31C-4A14-8E5D-4B0AAA3AC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49" y="1487537"/>
            <a:ext cx="11722951" cy="14060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ogger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"0xddf252ad1be2c89b69c2b068fc378daa952ba7f163c4a11628f55a4df523b3ef"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"0x000000000000000000000000942f397b7f4391b43115395f469c63072aed6e41"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"0x000000000000000000000000911d6b77014fa58afd85be49e5148cbeaa3fee39"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EB492-A151-4C4F-9579-3238A811E2E4}"/>
              </a:ext>
            </a:extLst>
          </p:cNvPr>
          <p:cNvSpPr txBox="1"/>
          <p:nvPr/>
        </p:nvSpPr>
        <p:spPr>
          <a:xfrm>
            <a:off x="229157" y="2941424"/>
            <a:ext cx="116938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Keccak-256(Value) 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➡ 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왼쪽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2bytes 3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개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➡ 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하위 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11 bits (Bit Index)</a:t>
            </a:r>
          </a:p>
          <a:p>
            <a:endParaRPr lang="en-US" altLang="ko-KR" sz="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cdfa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0x44e229de97d6… ➡ 0x44e2,0x29de,0x96d6 &amp; 0x7ff = 1250,478,2006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b3ef"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0xada389e1fc24… ➡ 0xada3,0x89e1,0xfc24 &amp; 0x7ff = 1443,481,1060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6e41"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0x1bb39cf094aa… ➡ 0x1bb3,0x9cf0,0x94aa &amp; 0x7ff = 947,1264,1194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ee39"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0x8582e9ad66d8… ➡ 0x8582,0xe9ad,0x66d8 &amp; 0x7ff = 1410,429,1752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16896E-B787-4AAB-8DFC-21269190A4D9}"/>
              </a:ext>
            </a:extLst>
          </p:cNvPr>
          <p:cNvSpPr txBox="1"/>
          <p:nvPr/>
        </p:nvSpPr>
        <p:spPr>
          <a:xfrm>
            <a:off x="235084" y="4278348"/>
            <a:ext cx="116938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256 Bytes(2048 bits)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에 매핑을 위한 연산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: Bit Index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➡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(Byte Index, Bit Value)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</a:br>
            <a:endParaRPr lang="en-US" altLang="ko-KR" sz="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Byte Index = 256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- 1 - </a:t>
            </a:r>
            <a:r>
              <a:rPr kumimoji="0" lang="en-US" altLang="ko-KR" sz="1500" b="0" i="0" u="none" strike="noStrike" cap="none" normalizeH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Math.floor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it Index / 8)  // 256 = 2048 / 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Bit Value = 1 &lt;&lt; (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bitIndex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% 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1F9EF1-3584-4E80-B206-537F1DE9DBBC}"/>
              </a:ext>
            </a:extLst>
          </p:cNvPr>
          <p:cNvSpPr txBox="1"/>
          <p:nvPr/>
        </p:nvSpPr>
        <p:spPr>
          <a:xfrm>
            <a:off x="234765" y="5214452"/>
            <a:ext cx="1169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Bloom Filter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연산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54AEE35-4065-4DBC-9AC3-5A7777E8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88" y="5591158"/>
            <a:ext cx="11674019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4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256bytes(2048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bits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99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123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137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97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79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202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 Value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C461521-1E6E-4648-9E94-DF12C100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D14481-C3AD-44CF-A64B-FE55CFFAD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3" y="615222"/>
            <a:ext cx="7176120" cy="646330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author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EVM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NewEVMTxContext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changes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Finalise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IsEIP158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PostState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CumulativeGasUsed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ReceiptStatusFailed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ReceiptStatusSuccessful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crypto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Origin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filter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TransactionIndex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TxIndex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2B3C5-4AF2-4A8A-8D7C-CC7361E45C11}"/>
              </a:ext>
            </a:extLst>
          </p:cNvPr>
          <p:cNvSpPr txBox="1"/>
          <p:nvPr/>
        </p:nvSpPr>
        <p:spPr>
          <a:xfrm>
            <a:off x="5866447" y="277168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https://github.com/ethereum/go-ethereum/blob/master/core/state_processor.go#L95</a:t>
            </a:r>
          </a:p>
        </p:txBody>
      </p:sp>
    </p:spTree>
    <p:extLst>
      <p:ext uri="{BB962C8B-B14F-4D97-AF65-F5344CB8AC3E}">
        <p14:creationId xmlns:p14="http://schemas.microsoft.com/office/powerpoint/2010/main" val="15578449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2BE85B4-1540-48F1-BCCA-68BB0217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bloom9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8AF1B5-A52E-4357-AAE4-6B88C737C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806" y="671513"/>
            <a:ext cx="5726178" cy="203132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filter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(+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376075-DE95-4F9E-85EF-0E90E6819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122" y="629515"/>
            <a:ext cx="3414218" cy="18928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284E1BB-BFAF-42CE-8DE2-F80677CF4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26" y="2792611"/>
            <a:ext cx="5718058" cy="120032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version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scratch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reuse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needs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least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6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C4DF41C-81A2-482E-8D32-27813A054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4084446"/>
            <a:ext cx="5710684" cy="258532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index-value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pairs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hasherPool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crypto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Write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hasherPool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actual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flip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indices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OR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:])&amp;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:])&amp;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416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C181A4-C895-4765-B90B-8FC2D547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6572" name="Picture 12">
            <a:extLst>
              <a:ext uri="{FF2B5EF4-FFF2-40B4-BE49-F238E27FC236}">
                <a16:creationId xmlns:a16="http://schemas.microsoft.com/office/drawing/2014/main" id="{0ECBAFCE-395C-481E-A349-00A482B9C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98" y="508000"/>
            <a:ext cx="5288727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3768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558200-B496-4658-B0E3-75E9B2F0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</a:t>
            </a:r>
            <a:r>
              <a:rPr lang="en-US" altLang="ko-KR" dirty="0"/>
              <a:t>(Block)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E285663-358B-447F-BD77-899A496A6A1D}"/>
              </a:ext>
            </a:extLst>
          </p:cNvPr>
          <p:cNvGrpSpPr/>
          <p:nvPr/>
        </p:nvGrpSpPr>
        <p:grpSpPr>
          <a:xfrm>
            <a:off x="1383676" y="674860"/>
            <a:ext cx="3603369" cy="5607344"/>
            <a:chOff x="227013" y="674860"/>
            <a:chExt cx="3603369" cy="56073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71AC76-972E-409D-88AD-D5F01F6FD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674860"/>
              <a:ext cx="3600000" cy="135674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40FEB6-4F14-443B-A939-2992D76AA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382" y="2029969"/>
              <a:ext cx="3600000" cy="4252235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C2D551-8E3F-44D6-9052-57E5F1C00355}"/>
              </a:ext>
            </a:extLst>
          </p:cNvPr>
          <p:cNvGrpSpPr/>
          <p:nvPr/>
        </p:nvGrpSpPr>
        <p:grpSpPr>
          <a:xfrm>
            <a:off x="7216724" y="667910"/>
            <a:ext cx="3600000" cy="5797926"/>
            <a:chOff x="7216724" y="691763"/>
            <a:chExt cx="3600000" cy="579792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0A0D54-C5D0-49D4-AE8E-FA1FA8A28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34"/>
            <a:stretch/>
          </p:blipFill>
          <p:spPr>
            <a:xfrm>
              <a:off x="7216724" y="691763"/>
              <a:ext cx="3600000" cy="464797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6E2B80A-45F2-4086-807F-16D1168E5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6724" y="5339737"/>
              <a:ext cx="3600000" cy="77573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E1B8E4A-5765-45ED-BE0D-81BD01CCD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16724" y="6115469"/>
              <a:ext cx="3600000" cy="374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0476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37F0AC1-A51F-4321-A1E6-C3E3DB94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3F963B-7252-4D1B-A5CF-47805127093C}"/>
              </a:ext>
            </a:extLst>
          </p:cNvPr>
          <p:cNvSpPr/>
          <p:nvPr/>
        </p:nvSpPr>
        <p:spPr>
          <a:xfrm>
            <a:off x="1001416" y="1234782"/>
            <a:ext cx="2340000" cy="72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Header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4A3A13-9BE5-49F5-8CDC-30D8FBA5127C}"/>
              </a:ext>
            </a:extLst>
          </p:cNvPr>
          <p:cNvSpPr/>
          <p:nvPr/>
        </p:nvSpPr>
        <p:spPr>
          <a:xfrm>
            <a:off x="1001416" y="2103048"/>
            <a:ext cx="2340000" cy="72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Body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954280-198D-43BD-A655-107991951FCD}"/>
              </a:ext>
            </a:extLst>
          </p:cNvPr>
          <p:cNvSpPr/>
          <p:nvPr/>
        </p:nvSpPr>
        <p:spPr>
          <a:xfrm>
            <a:off x="839416" y="1052606"/>
            <a:ext cx="2664000" cy="194177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455F07-3C7E-48AF-9186-E8D91B06635A}"/>
              </a:ext>
            </a:extLst>
          </p:cNvPr>
          <p:cNvSpPr/>
          <p:nvPr/>
        </p:nvSpPr>
        <p:spPr>
          <a:xfrm>
            <a:off x="1001416" y="3400975"/>
            <a:ext cx="2340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Transactions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DAEF56-AE48-4032-9371-3EA29DFE0D8A}"/>
              </a:ext>
            </a:extLst>
          </p:cNvPr>
          <p:cNvSpPr/>
          <p:nvPr/>
        </p:nvSpPr>
        <p:spPr>
          <a:xfrm>
            <a:off x="1001416" y="4365104"/>
            <a:ext cx="2340000" cy="52625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Uncle(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Ommer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) Headers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(Max: 2)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438BA8-AF12-406B-9B50-EF0BC4C3EE98}"/>
              </a:ext>
            </a:extLst>
          </p:cNvPr>
          <p:cNvSpPr/>
          <p:nvPr/>
        </p:nvSpPr>
        <p:spPr>
          <a:xfrm>
            <a:off x="839416" y="3284984"/>
            <a:ext cx="2664000" cy="17176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43980D-3216-48A7-A3CB-18ACBC2E3944}"/>
              </a:ext>
            </a:extLst>
          </p:cNvPr>
          <p:cNvSpPr txBox="1"/>
          <p:nvPr/>
        </p:nvSpPr>
        <p:spPr>
          <a:xfrm>
            <a:off x="1734438" y="626586"/>
            <a:ext cx="873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F4B2B9-00E8-44FF-A002-7F9A4C5D4ED3}"/>
              </a:ext>
            </a:extLst>
          </p:cNvPr>
          <p:cNvCxnSpPr>
            <a:cxnSpLocks/>
          </p:cNvCxnSpPr>
          <p:nvPr/>
        </p:nvCxnSpPr>
        <p:spPr>
          <a:xfrm>
            <a:off x="3341416" y="1407358"/>
            <a:ext cx="1429687" cy="541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099C229-07D9-41A2-B934-196C2C6BA1C5}"/>
              </a:ext>
            </a:extLst>
          </p:cNvPr>
          <p:cNvCxnSpPr>
            <a:cxnSpLocks/>
          </p:cNvCxnSpPr>
          <p:nvPr/>
        </p:nvCxnSpPr>
        <p:spPr>
          <a:xfrm flipH="1">
            <a:off x="2169495" y="2823048"/>
            <a:ext cx="1921" cy="39587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1E842A-C2D2-45A8-A81A-9019EBCC96B2}"/>
              </a:ext>
            </a:extLst>
          </p:cNvPr>
          <p:cNvSpPr/>
          <p:nvPr/>
        </p:nvSpPr>
        <p:spPr>
          <a:xfrm>
            <a:off x="1001416" y="3897348"/>
            <a:ext cx="2340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Receipts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BD4BF06-4B85-430B-9069-6785828C6724}"/>
              </a:ext>
            </a:extLst>
          </p:cNvPr>
          <p:cNvCxnSpPr>
            <a:cxnSpLocks/>
          </p:cNvCxnSpPr>
          <p:nvPr/>
        </p:nvCxnSpPr>
        <p:spPr>
          <a:xfrm>
            <a:off x="2169495" y="3724975"/>
            <a:ext cx="0" cy="17237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552CF57-D3D4-4C02-83A1-C63A31CA8C4C}"/>
              </a:ext>
            </a:extLst>
          </p:cNvPr>
          <p:cNvGrpSpPr/>
          <p:nvPr/>
        </p:nvGrpSpPr>
        <p:grpSpPr>
          <a:xfrm>
            <a:off x="4844100" y="1052607"/>
            <a:ext cx="2520280" cy="5256713"/>
            <a:chOff x="4844100" y="1052607"/>
            <a:chExt cx="2520280" cy="525671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16589C7-641A-4FE3-963E-8F0121669C97}"/>
                </a:ext>
              </a:extLst>
            </p:cNvPr>
            <p:cNvSpPr/>
            <p:nvPr/>
          </p:nvSpPr>
          <p:spPr>
            <a:xfrm>
              <a:off x="4934240" y="116730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parentHash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C8C4C0-2AB8-47AB-BEA8-F857F57D2FEC}"/>
                </a:ext>
              </a:extLst>
            </p:cNvPr>
            <p:cNvSpPr/>
            <p:nvPr/>
          </p:nvSpPr>
          <p:spPr>
            <a:xfrm>
              <a:off x="4934240" y="150923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unclesHash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FAD4400-5405-4EB5-AA5D-F22E4F5EAE20}"/>
                </a:ext>
              </a:extLst>
            </p:cNvPr>
            <p:cNvSpPr/>
            <p:nvPr/>
          </p:nvSpPr>
          <p:spPr>
            <a:xfrm>
              <a:off x="4934240" y="185117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beneficiary(</a:t>
              </a:r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coinbase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59D0741-CA0C-4B8E-AE88-1F290BDB5A86}"/>
                </a:ext>
              </a:extLst>
            </p:cNvPr>
            <p:cNvSpPr/>
            <p:nvPr/>
          </p:nvSpPr>
          <p:spPr>
            <a:xfrm>
              <a:off x="4934240" y="219311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stateRoot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21B00F3-80B5-4E54-8AB7-911BDE808147}"/>
                </a:ext>
              </a:extLst>
            </p:cNvPr>
            <p:cNvSpPr/>
            <p:nvPr/>
          </p:nvSpPr>
          <p:spPr>
            <a:xfrm>
              <a:off x="4934240" y="253504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transactionsRoot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B06CF0B-94B7-4CB0-B197-8958995632C1}"/>
                </a:ext>
              </a:extLst>
            </p:cNvPr>
            <p:cNvSpPr/>
            <p:nvPr/>
          </p:nvSpPr>
          <p:spPr>
            <a:xfrm>
              <a:off x="4934240" y="2876985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receiptsRoot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23C24F6-31FE-478C-82FF-88A4A663914C}"/>
                </a:ext>
              </a:extLst>
            </p:cNvPr>
            <p:cNvSpPr/>
            <p:nvPr/>
          </p:nvSpPr>
          <p:spPr>
            <a:xfrm>
              <a:off x="4934240" y="3218922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20CBDC1-E7F2-4A80-9D88-4C709A4C1570}"/>
                </a:ext>
              </a:extLst>
            </p:cNvPr>
            <p:cNvSpPr/>
            <p:nvPr/>
          </p:nvSpPr>
          <p:spPr>
            <a:xfrm>
              <a:off x="4934240" y="3560859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difficulty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8E3F577-20F8-46B3-9EAA-2A8E220EF0B9}"/>
                </a:ext>
              </a:extLst>
            </p:cNvPr>
            <p:cNvSpPr/>
            <p:nvPr/>
          </p:nvSpPr>
          <p:spPr>
            <a:xfrm>
              <a:off x="4934240" y="3902796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number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1C803E7-5765-480B-852F-DCA6963D02E2}"/>
                </a:ext>
              </a:extLst>
            </p:cNvPr>
            <p:cNvSpPr/>
            <p:nvPr/>
          </p:nvSpPr>
          <p:spPr>
            <a:xfrm>
              <a:off x="4934240" y="4244733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D0FF447-53F2-4B3D-BBC3-5935E1C0521D}"/>
                </a:ext>
              </a:extLst>
            </p:cNvPr>
            <p:cNvSpPr/>
            <p:nvPr/>
          </p:nvSpPr>
          <p:spPr>
            <a:xfrm>
              <a:off x="4934240" y="458667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gasUsed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6CC5353-2A59-4B0F-BE2C-68BCF4755A83}"/>
                </a:ext>
              </a:extLst>
            </p:cNvPr>
            <p:cNvSpPr/>
            <p:nvPr/>
          </p:nvSpPr>
          <p:spPr>
            <a:xfrm>
              <a:off x="4934240" y="492860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timestamp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2783DC7-99DA-4770-8723-EAB6F3D060A3}"/>
                </a:ext>
              </a:extLst>
            </p:cNvPr>
            <p:cNvSpPr/>
            <p:nvPr/>
          </p:nvSpPr>
          <p:spPr>
            <a:xfrm>
              <a:off x="4934240" y="527054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extraData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C4A78F4-0D1C-47F3-BE82-427645BA298F}"/>
                </a:ext>
              </a:extLst>
            </p:cNvPr>
            <p:cNvSpPr/>
            <p:nvPr/>
          </p:nvSpPr>
          <p:spPr>
            <a:xfrm>
              <a:off x="4934240" y="561248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mixHash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4EFEAD-7102-434B-9F6F-E7BA2B11F219}"/>
                </a:ext>
              </a:extLst>
            </p:cNvPr>
            <p:cNvSpPr/>
            <p:nvPr/>
          </p:nvSpPr>
          <p:spPr>
            <a:xfrm>
              <a:off x="4934240" y="595441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5DB257A-B9A8-4D75-8AB2-FA8DAC51FAFF}"/>
                </a:ext>
              </a:extLst>
            </p:cNvPr>
            <p:cNvSpPr/>
            <p:nvPr/>
          </p:nvSpPr>
          <p:spPr>
            <a:xfrm>
              <a:off x="4844100" y="1052607"/>
              <a:ext cx="2520280" cy="525671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5513C25-5ACA-40B5-9978-E2AECCE9FF6A}"/>
              </a:ext>
            </a:extLst>
          </p:cNvPr>
          <p:cNvGrpSpPr/>
          <p:nvPr/>
        </p:nvGrpSpPr>
        <p:grpSpPr>
          <a:xfrm>
            <a:off x="8857051" y="698354"/>
            <a:ext cx="2614818" cy="5967558"/>
            <a:chOff x="8857051" y="698354"/>
            <a:chExt cx="2614818" cy="596755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20D2352-B607-4D43-9B1D-1AF8C48222A1}"/>
                </a:ext>
              </a:extLst>
            </p:cNvPr>
            <p:cNvSpPr/>
            <p:nvPr/>
          </p:nvSpPr>
          <p:spPr>
            <a:xfrm>
              <a:off x="8994452" y="116730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parentHash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9C542EF-C84D-448B-940C-B774A53FE736}"/>
                </a:ext>
              </a:extLst>
            </p:cNvPr>
            <p:cNvSpPr/>
            <p:nvPr/>
          </p:nvSpPr>
          <p:spPr>
            <a:xfrm>
              <a:off x="8994452" y="150923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unclesHash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42C259E-26B5-4F1A-8F35-ECF533AC1164}"/>
                </a:ext>
              </a:extLst>
            </p:cNvPr>
            <p:cNvSpPr/>
            <p:nvPr/>
          </p:nvSpPr>
          <p:spPr>
            <a:xfrm>
              <a:off x="8994452" y="185117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beneficiary(</a:t>
              </a:r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coinbase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ED8DEEF-E157-401D-8758-88AAA880870B}"/>
                </a:ext>
              </a:extLst>
            </p:cNvPr>
            <p:cNvSpPr/>
            <p:nvPr/>
          </p:nvSpPr>
          <p:spPr>
            <a:xfrm>
              <a:off x="8994452" y="219311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stateRoot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7C46A35-936F-488D-85FF-EF09BDBB7859}"/>
                </a:ext>
              </a:extLst>
            </p:cNvPr>
            <p:cNvSpPr/>
            <p:nvPr/>
          </p:nvSpPr>
          <p:spPr>
            <a:xfrm>
              <a:off x="8994452" y="253504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transactionsRoot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CA63039-8F5D-4B26-AFD9-40023CF9D67D}"/>
                </a:ext>
              </a:extLst>
            </p:cNvPr>
            <p:cNvSpPr/>
            <p:nvPr/>
          </p:nvSpPr>
          <p:spPr>
            <a:xfrm>
              <a:off x="8994452" y="2876985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receiptsRoot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603B84D-8EA0-4ECE-95CF-C1127AC466F6}"/>
                </a:ext>
              </a:extLst>
            </p:cNvPr>
            <p:cNvSpPr/>
            <p:nvPr/>
          </p:nvSpPr>
          <p:spPr>
            <a:xfrm>
              <a:off x="8994452" y="3218922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2D5BE4B-3681-4DF7-B748-5752D0DC5912}"/>
                </a:ext>
              </a:extLst>
            </p:cNvPr>
            <p:cNvSpPr/>
            <p:nvPr/>
          </p:nvSpPr>
          <p:spPr>
            <a:xfrm>
              <a:off x="8994452" y="3560859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difficulty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62F0128-29F1-48CF-A4D9-971A2AD904FC}"/>
                </a:ext>
              </a:extLst>
            </p:cNvPr>
            <p:cNvSpPr/>
            <p:nvPr/>
          </p:nvSpPr>
          <p:spPr>
            <a:xfrm>
              <a:off x="8994452" y="3902796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number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856B4BA-2B66-4A85-9418-8AD798435E8E}"/>
                </a:ext>
              </a:extLst>
            </p:cNvPr>
            <p:cNvSpPr/>
            <p:nvPr/>
          </p:nvSpPr>
          <p:spPr>
            <a:xfrm>
              <a:off x="8994452" y="4244733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C81A60D-FB67-4828-92C6-FFD39C64B735}"/>
                </a:ext>
              </a:extLst>
            </p:cNvPr>
            <p:cNvSpPr/>
            <p:nvPr/>
          </p:nvSpPr>
          <p:spPr>
            <a:xfrm>
              <a:off x="8994452" y="458667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gasUsed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0FA2148-A0E0-424E-9A52-168C54B8613C}"/>
                </a:ext>
              </a:extLst>
            </p:cNvPr>
            <p:cNvSpPr/>
            <p:nvPr/>
          </p:nvSpPr>
          <p:spPr>
            <a:xfrm>
              <a:off x="8994452" y="492860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timestamp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EF68600-7E74-4B0E-86F4-F974DDBCC4DA}"/>
                </a:ext>
              </a:extLst>
            </p:cNvPr>
            <p:cNvSpPr/>
            <p:nvPr/>
          </p:nvSpPr>
          <p:spPr>
            <a:xfrm>
              <a:off x="8994452" y="527054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extraData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7C9C65B-2EE6-40C3-9E27-CFDB66A875BF}"/>
                </a:ext>
              </a:extLst>
            </p:cNvPr>
            <p:cNvSpPr/>
            <p:nvPr/>
          </p:nvSpPr>
          <p:spPr>
            <a:xfrm>
              <a:off x="8994452" y="561248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mixHash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5FE9C90-4867-4D81-B8EC-70FFB0E167EF}"/>
                </a:ext>
              </a:extLst>
            </p:cNvPr>
            <p:cNvSpPr/>
            <p:nvPr/>
          </p:nvSpPr>
          <p:spPr>
            <a:xfrm>
              <a:off x="8994452" y="595441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4A7DF59-DE6F-481B-95DE-088E78AD561A}"/>
                </a:ext>
              </a:extLst>
            </p:cNvPr>
            <p:cNvSpPr/>
            <p:nvPr/>
          </p:nvSpPr>
          <p:spPr>
            <a:xfrm>
              <a:off x="8994452" y="629636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rgbClr val="FFC700"/>
                  </a:solidFill>
                  <a:latin typeface="Arials"/>
                </a:rPr>
                <a:t>baseFee</a:t>
              </a:r>
              <a:endParaRPr lang="ko-KR" altLang="en-US" sz="15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1B4DACE-320E-4F02-BA86-0FD8B57DB407}"/>
                </a:ext>
              </a:extLst>
            </p:cNvPr>
            <p:cNvSpPr/>
            <p:nvPr/>
          </p:nvSpPr>
          <p:spPr>
            <a:xfrm>
              <a:off x="8904312" y="1052607"/>
              <a:ext cx="2520280" cy="561330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393FEA6-1983-47F9-A437-CBF7CE31D9C1}"/>
                </a:ext>
              </a:extLst>
            </p:cNvPr>
            <p:cNvSpPr txBox="1"/>
            <p:nvPr/>
          </p:nvSpPr>
          <p:spPr>
            <a:xfrm>
              <a:off x="8857051" y="698354"/>
              <a:ext cx="2614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(London, 2018-08-05)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55FFE27-0BB1-4039-9EA6-5E4C929CB9D9}"/>
              </a:ext>
            </a:extLst>
          </p:cNvPr>
          <p:cNvSpPr/>
          <p:nvPr/>
        </p:nvSpPr>
        <p:spPr>
          <a:xfrm>
            <a:off x="835426" y="5558545"/>
            <a:ext cx="2664000" cy="933036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World State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896CB0A-AF91-4787-A57D-BAD4E18D57DA}"/>
              </a:ext>
            </a:extLst>
          </p:cNvPr>
          <p:cNvCxnSpPr>
            <a:stCxn id="16" idx="3"/>
            <a:endCxn id="74" idx="1"/>
          </p:cNvCxnSpPr>
          <p:nvPr/>
        </p:nvCxnSpPr>
        <p:spPr>
          <a:xfrm flipV="1">
            <a:off x="3341416" y="2679048"/>
            <a:ext cx="1592824" cy="88392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280611C-2E4D-4022-8F90-EDB0D8B49364}"/>
              </a:ext>
            </a:extLst>
          </p:cNvPr>
          <p:cNvCxnSpPr>
            <a:cxnSpLocks/>
            <a:stCxn id="48" idx="3"/>
            <a:endCxn id="75" idx="1"/>
          </p:cNvCxnSpPr>
          <p:nvPr/>
        </p:nvCxnSpPr>
        <p:spPr>
          <a:xfrm flipV="1">
            <a:off x="3341416" y="3020985"/>
            <a:ext cx="1592824" cy="103836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930BE91-DCB4-4A57-A364-1D1DBB96F645}"/>
              </a:ext>
            </a:extLst>
          </p:cNvPr>
          <p:cNvCxnSpPr>
            <a:cxnSpLocks/>
            <a:stCxn id="17" idx="3"/>
            <a:endCxn id="71" idx="1"/>
          </p:cNvCxnSpPr>
          <p:nvPr/>
        </p:nvCxnSpPr>
        <p:spPr>
          <a:xfrm flipV="1">
            <a:off x="3341416" y="1653237"/>
            <a:ext cx="1592824" cy="297499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D4851689-6F08-4CEB-93D5-E274388449D9}"/>
              </a:ext>
            </a:extLst>
          </p:cNvPr>
          <p:cNvCxnSpPr>
            <a:cxnSpLocks/>
            <a:stCxn id="98" idx="3"/>
            <a:endCxn id="73" idx="1"/>
          </p:cNvCxnSpPr>
          <p:nvPr/>
        </p:nvCxnSpPr>
        <p:spPr>
          <a:xfrm flipV="1">
            <a:off x="3499426" y="2337111"/>
            <a:ext cx="1434814" cy="368795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D889AA40-DBE7-4272-8D5B-159E2C908F5C}"/>
              </a:ext>
            </a:extLst>
          </p:cNvPr>
          <p:cNvCxnSpPr>
            <a:cxnSpLocks/>
            <a:stCxn id="48" idx="3"/>
            <a:endCxn id="76" idx="1"/>
          </p:cNvCxnSpPr>
          <p:nvPr/>
        </p:nvCxnSpPr>
        <p:spPr>
          <a:xfrm flipV="1">
            <a:off x="3341416" y="3362922"/>
            <a:ext cx="1592824" cy="69642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0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4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BBFDDA-2388-43E6-A88B-4B12B0BF0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998717" cy="606725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eth/</a:t>
            </a:r>
            <a:r>
              <a:rPr lang="en-US" altLang="ko-KR" dirty="0" err="1"/>
              <a:t>backend.go</a:t>
            </a:r>
            <a:r>
              <a:rPr lang="en-US" altLang="ko-KR" dirty="0"/>
              <a:t> </a:t>
            </a:r>
            <a:r>
              <a:rPr lang="en-US" altLang="ko-KR" dirty="0" err="1"/>
              <a:t>startMining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/>
              <a:t>beneficiary(</a:t>
            </a:r>
            <a:r>
              <a:rPr lang="en-US" altLang="ko-KR" dirty="0" err="1"/>
              <a:t>coinbase</a:t>
            </a:r>
            <a:r>
              <a:rPr lang="en-US" altLang="ko-KR" dirty="0"/>
              <a:t>)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 err="1"/>
              <a:t>miner.miner.go</a:t>
            </a:r>
            <a:r>
              <a:rPr lang="en-US" altLang="ko-KR" dirty="0"/>
              <a:t> start()</a:t>
            </a:r>
          </a:p>
          <a:p>
            <a:pPr lvl="1"/>
            <a:r>
              <a:rPr lang="en-US" altLang="ko-KR" dirty="0" err="1"/>
              <a:t>coinbase</a:t>
            </a:r>
            <a:r>
              <a:rPr lang="ko-KR" altLang="en-US" dirty="0"/>
              <a:t> 계정 설정</a:t>
            </a:r>
            <a:endParaRPr lang="en-US" altLang="ko-KR" dirty="0"/>
          </a:p>
          <a:p>
            <a:pPr lvl="2"/>
            <a:r>
              <a:rPr lang="en-US" altLang="ko-KR" dirty="0"/>
              <a:t>sync </a:t>
            </a:r>
            <a:r>
              <a:rPr lang="ko-KR" altLang="en-US" dirty="0"/>
              <a:t>중이면 중단</a:t>
            </a:r>
            <a:endParaRPr lang="en-US" altLang="ko-KR" dirty="0"/>
          </a:p>
          <a:p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commitNewWork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parentHash</a:t>
            </a:r>
            <a:r>
              <a:rPr lang="en-US" altLang="ko-KR" dirty="0"/>
              <a:t> </a:t>
            </a:r>
            <a:r>
              <a:rPr lang="ko-KR" altLang="en-US" dirty="0"/>
              <a:t>조회 및 </a:t>
            </a:r>
            <a:r>
              <a:rPr lang="en-US" altLang="ko-KR" dirty="0"/>
              <a:t>timestamp</a:t>
            </a:r>
            <a:r>
              <a:rPr lang="ko-KR" altLang="en-US" dirty="0"/>
              <a:t> 계산 </a:t>
            </a:r>
            <a:r>
              <a:rPr lang="en-US" altLang="ko-KR" dirty="0"/>
              <a:t>-&gt; timestamp &gt; now</a:t>
            </a:r>
            <a:r>
              <a:rPr lang="ko-KR" altLang="en-US" dirty="0"/>
              <a:t> </a:t>
            </a:r>
            <a:r>
              <a:rPr lang="en-US" altLang="ko-KR" dirty="0"/>
              <a:t>+ 1s</a:t>
            </a:r>
            <a:r>
              <a:rPr lang="ko-KR" altLang="en-US" dirty="0"/>
              <a:t> 면 대기</a:t>
            </a:r>
            <a:endParaRPr lang="en-US" altLang="ko-KR" dirty="0"/>
          </a:p>
          <a:p>
            <a:pPr lvl="1"/>
            <a:r>
              <a:rPr lang="en-US" altLang="ko-KR" dirty="0"/>
              <a:t>number,</a:t>
            </a:r>
            <a:r>
              <a:rPr lang="ko-KR" altLang="en-US" dirty="0"/>
              <a:t> </a:t>
            </a:r>
            <a:r>
              <a:rPr lang="en-US" altLang="ko-KR" dirty="0" err="1"/>
              <a:t>gasLimit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1"/>
            <a:r>
              <a:rPr lang="en-US" altLang="ko-KR" dirty="0"/>
              <a:t>670: </a:t>
            </a:r>
            <a:r>
              <a:rPr lang="ko-KR" altLang="en-US" dirty="0"/>
              <a:t>기본 헤더 생성 </a:t>
            </a:r>
            <a:r>
              <a:rPr lang="en-US" altLang="ko-KR" dirty="0"/>
              <a:t>(</a:t>
            </a:r>
            <a:r>
              <a:rPr lang="en-US" altLang="ko-KR" dirty="0" err="1"/>
              <a:t>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ExtraData</a:t>
            </a:r>
            <a:r>
              <a:rPr lang="en-US" altLang="ko-KR" dirty="0"/>
              <a:t>, </a:t>
            </a:r>
            <a:r>
              <a:rPr lang="en-US" altLang="ko-KR" dirty="0" err="1"/>
              <a:t>Timestmp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683: </a:t>
            </a:r>
            <a:r>
              <a:rPr lang="ko-KR" altLang="en-US" dirty="0"/>
              <a:t>헤더에 </a:t>
            </a:r>
            <a:r>
              <a:rPr lang="en-US" altLang="ko-KR" dirty="0" err="1"/>
              <a:t>coinbase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685: difficulty </a:t>
            </a:r>
            <a:r>
              <a:rPr lang="ko-KR" altLang="en-US" dirty="0"/>
              <a:t>계산 </a:t>
            </a:r>
            <a:r>
              <a:rPr lang="en-US" altLang="ko-KR" dirty="0"/>
              <a:t>-&gt; </a:t>
            </a:r>
            <a:r>
              <a:rPr lang="en-US" altLang="ko-KR" dirty="0" err="1"/>
              <a:t>w.engine.Prepare</a:t>
            </a:r>
            <a:r>
              <a:rPr lang="en-US" altLang="ko-KR" dirty="0"/>
              <a:t>(</a:t>
            </a:r>
            <a:r>
              <a:rPr lang="en-US" altLang="ko-KR" dirty="0" err="1"/>
              <a:t>w.chain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header)</a:t>
            </a:r>
          </a:p>
          <a:p>
            <a:pPr lvl="1"/>
            <a:r>
              <a:rPr lang="en-US" altLang="ko-KR" dirty="0"/>
              <a:t>DAO </a:t>
            </a:r>
            <a:r>
              <a:rPr lang="ko-KR" altLang="en-US" dirty="0" err="1"/>
              <a:t>하드포킹</a:t>
            </a:r>
            <a:r>
              <a:rPr lang="ko-KR" altLang="en-US" dirty="0"/>
              <a:t> 블록 별도 검증</a:t>
            </a:r>
            <a:endParaRPr lang="en-US" altLang="ko-KR" dirty="0"/>
          </a:p>
          <a:p>
            <a:pPr lvl="1"/>
            <a:r>
              <a:rPr lang="en-US" altLang="ko-KR" dirty="0"/>
              <a:t>744: pending </a:t>
            </a:r>
            <a:r>
              <a:rPr lang="ko-KR" altLang="en-US" dirty="0"/>
              <a:t>트랜잭션 가져옴 </a:t>
            </a:r>
            <a:r>
              <a:rPr lang="en-US" altLang="ko-KR" dirty="0"/>
              <a:t>: </a:t>
            </a:r>
            <a:r>
              <a:rPr lang="en-US" altLang="ko-KR" dirty="0" err="1"/>
              <a:t>w.eth.TxPool</a:t>
            </a:r>
            <a:r>
              <a:rPr lang="en-US" altLang="ko-KR" dirty="0"/>
              <a:t>().Pending()</a:t>
            </a:r>
          </a:p>
          <a:p>
            <a:pPr lvl="1"/>
            <a:r>
              <a:rPr lang="en-US" altLang="ko-KR" dirty="0"/>
              <a:t>754: </a:t>
            </a:r>
            <a:r>
              <a:rPr lang="ko-KR" altLang="en-US" dirty="0"/>
              <a:t>가격과 </a:t>
            </a:r>
            <a:r>
              <a:rPr lang="ko-KR" altLang="en-US" dirty="0" err="1"/>
              <a:t>논스</a:t>
            </a:r>
            <a:r>
              <a:rPr lang="ko-KR" altLang="en-US" dirty="0"/>
              <a:t> 기준으로 트랜잭션 재 정렬 </a:t>
            </a:r>
            <a:r>
              <a:rPr lang="en-US" altLang="ko-KR" dirty="0"/>
              <a:t>: </a:t>
            </a:r>
            <a:r>
              <a:rPr lang="en-US" altLang="ko-KR" dirty="0" err="1"/>
              <a:t>types.NewTransactionsByPriceAndNonce</a:t>
            </a:r>
            <a:r>
              <a:rPr lang="en-US" altLang="ko-KR" dirty="0"/>
              <a:t>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</a:t>
            </a:r>
          </a:p>
          <a:p>
            <a:pPr lvl="1"/>
            <a:r>
              <a:rPr lang="en-US" altLang="ko-KR" dirty="0"/>
              <a:t>755 : </a:t>
            </a:r>
            <a:r>
              <a:rPr lang="en-US" altLang="ko-KR" dirty="0" err="1"/>
              <a:t>commitTransactions</a:t>
            </a:r>
            <a:r>
              <a:rPr lang="en-US" altLang="ko-KR" dirty="0"/>
              <a:t> 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 -&gt; 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commitTransactions</a:t>
            </a:r>
            <a:r>
              <a:rPr lang="en-US" altLang="ko-KR" dirty="0"/>
              <a:t>() -&gt; loop </a:t>
            </a:r>
            <a:r>
              <a:rPr lang="ko-KR" altLang="en-US" dirty="0"/>
              <a:t>트랜잭션 목록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endParaRPr lang="en-US" altLang="ko-KR" dirty="0"/>
          </a:p>
          <a:p>
            <a:pPr lvl="1"/>
            <a:r>
              <a:rPr lang="en-US" altLang="ko-KR" dirty="0"/>
              <a:t>756: </a:t>
            </a:r>
            <a:r>
              <a:rPr lang="en-US" altLang="ko-KR" dirty="0" err="1"/>
              <a:t>worker.commit</a:t>
            </a:r>
            <a:endParaRPr lang="en-US" altLang="ko-KR" dirty="0"/>
          </a:p>
          <a:p>
            <a:pPr lvl="2"/>
            <a:r>
              <a:rPr lang="en-US" altLang="ko-KR" dirty="0"/>
              <a:t>772:  block = </a:t>
            </a:r>
            <a:r>
              <a:rPr lang="en-US" altLang="ko-KR" dirty="0" err="1"/>
              <a:t>w.engine.Finalize</a:t>
            </a:r>
            <a:r>
              <a:rPr lang="en-US" altLang="ko-KR" dirty="0"/>
              <a:t>( </a:t>
            </a:r>
            <a:r>
              <a:rPr lang="en-US" altLang="ko-KR" dirty="0" err="1"/>
              <a:t>w.chain</a:t>
            </a:r>
            <a:r>
              <a:rPr lang="en-US" altLang="ko-KR" dirty="0"/>
              <a:t>, </a:t>
            </a:r>
            <a:r>
              <a:rPr lang="en-US" altLang="ko-KR" dirty="0" err="1"/>
              <a:t>w.current.header</a:t>
            </a:r>
            <a:r>
              <a:rPr lang="en-US" altLang="ko-KR" dirty="0"/>
              <a:t>, s , </a:t>
            </a:r>
            <a:r>
              <a:rPr lang="en-US" altLang="ko-KR" dirty="0" err="1"/>
              <a:t>w.current.txs</a:t>
            </a:r>
            <a:r>
              <a:rPr lang="en-US" altLang="ko-KR" dirty="0"/>
              <a:t> , uncles , </a:t>
            </a:r>
            <a:r>
              <a:rPr lang="en-US" altLang="ko-KR" dirty="0" err="1"/>
              <a:t>w.current.receipts</a:t>
            </a:r>
            <a:r>
              <a:rPr lang="en-US" altLang="ko-KR" dirty="0"/>
              <a:t> )</a:t>
            </a:r>
          </a:p>
          <a:p>
            <a:pPr lvl="3"/>
            <a:r>
              <a:rPr lang="ko-KR" altLang="en-US" dirty="0"/>
              <a:t>블록 보상 </a:t>
            </a:r>
            <a:r>
              <a:rPr lang="en-US" altLang="ko-KR" dirty="0" err="1"/>
              <a:t>accumulateRewards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 err="1"/>
              <a:t>stateRoot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 err="1"/>
              <a:t>intermediateRoot</a:t>
            </a:r>
            <a:r>
              <a:rPr lang="en-US" altLang="ko-KR" dirty="0"/>
              <a:t> </a:t>
            </a:r>
            <a:r>
              <a:rPr lang="ko-KR" altLang="en-US" dirty="0"/>
              <a:t>할당</a:t>
            </a:r>
            <a:endParaRPr lang="en-US" altLang="ko-KR" dirty="0"/>
          </a:p>
          <a:p>
            <a:pPr lvl="3"/>
            <a:r>
              <a:rPr lang="ko-KR" altLang="en-US" dirty="0"/>
              <a:t>블록 생성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6875F9-629B-494D-88E7-0F32D079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AFFF6A7E-D661-45FE-9923-3BE1574A6EFC}"/>
              </a:ext>
            </a:extLst>
          </p:cNvPr>
          <p:cNvSpPr txBox="1">
            <a:spLocks/>
          </p:cNvSpPr>
          <p:nvPr/>
        </p:nvSpPr>
        <p:spPr>
          <a:xfrm>
            <a:off x="6096000" y="508001"/>
            <a:ext cx="5998717" cy="40731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755 : </a:t>
            </a:r>
            <a:r>
              <a:rPr lang="en-US" altLang="ko-KR" dirty="0" err="1"/>
              <a:t>commitTransactions</a:t>
            </a:r>
            <a:r>
              <a:rPr lang="en-US" altLang="ko-KR" dirty="0"/>
              <a:t> 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 -&gt; 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commitTransactions</a:t>
            </a:r>
            <a:r>
              <a:rPr lang="en-US" altLang="ko-KR" dirty="0"/>
              <a:t>() -&gt; loop </a:t>
            </a:r>
            <a:r>
              <a:rPr lang="ko-KR" altLang="en-US" dirty="0"/>
              <a:t>트랜잭션 목록</a:t>
            </a:r>
            <a:endParaRPr lang="en-US" altLang="ko-KR" dirty="0"/>
          </a:p>
          <a:p>
            <a:pPr lvl="2"/>
            <a:r>
              <a:rPr lang="en-US" altLang="ko-KR" dirty="0"/>
              <a:t>Block Gas Limit </a:t>
            </a:r>
            <a:r>
              <a:rPr lang="ko-KR" altLang="en-US" dirty="0"/>
              <a:t>확인</a:t>
            </a:r>
            <a:r>
              <a:rPr lang="en-US" altLang="ko-KR" dirty="0"/>
              <a:t>,  </a:t>
            </a:r>
            <a:r>
              <a:rPr lang="ko-KR" altLang="en-US" dirty="0"/>
              <a:t>남은 가스가 </a:t>
            </a:r>
            <a:r>
              <a:rPr lang="en-US" altLang="ko-KR" dirty="0"/>
              <a:t>21000 </a:t>
            </a:r>
            <a:r>
              <a:rPr lang="ko-KR" altLang="en-US" dirty="0"/>
              <a:t>보다 작으면 </a:t>
            </a:r>
            <a:r>
              <a:rPr lang="ko-KR" altLang="en-US" dirty="0" err="1"/>
              <a:t>반복문</a:t>
            </a:r>
            <a:r>
              <a:rPr lang="ko-KR" altLang="en-US" dirty="0"/>
              <a:t> 종료</a:t>
            </a:r>
            <a:br>
              <a:rPr lang="en-US" altLang="ko-KR" dirty="0"/>
            </a:br>
            <a:r>
              <a:rPr lang="en-US" altLang="ko-KR" dirty="0"/>
              <a:t>576 : </a:t>
            </a:r>
            <a:r>
              <a:rPr lang="en-US" altLang="ko-KR" dirty="0" err="1"/>
              <a:t>w.current.gasPool.Gas</a:t>
            </a:r>
            <a:r>
              <a:rPr lang="en-US" altLang="ko-KR" dirty="0"/>
              <a:t>() &lt; </a:t>
            </a:r>
            <a:r>
              <a:rPr lang="en-US" altLang="ko-KR" dirty="0" err="1"/>
              <a:t>params.TxGas</a:t>
            </a:r>
            <a:r>
              <a:rPr lang="en-US" altLang="ko-KR" dirty="0"/>
              <a:t>(21000) -&gt; break;</a:t>
            </a:r>
          </a:p>
          <a:p>
            <a:pPr lvl="2"/>
            <a:r>
              <a:rPr lang="en-US" altLang="ko-KR" dirty="0"/>
              <a:t>581: </a:t>
            </a:r>
            <a:r>
              <a:rPr lang="ko-KR" altLang="en-US" dirty="0"/>
              <a:t>다음 트랜잭션 선택</a:t>
            </a:r>
            <a:endParaRPr lang="en-US" altLang="ko-KR" dirty="0"/>
          </a:p>
          <a:p>
            <a:pPr lvl="2"/>
            <a:r>
              <a:rPr lang="en-US" altLang="ko-KR" dirty="0"/>
              <a:t>singer </a:t>
            </a:r>
            <a:r>
              <a:rPr lang="ko-KR" altLang="en-US" dirty="0"/>
              <a:t>조회</a:t>
            </a:r>
            <a:r>
              <a:rPr lang="en-US" altLang="ko-KR" dirty="0"/>
              <a:t>, EIP-155</a:t>
            </a:r>
            <a:r>
              <a:rPr lang="ko-KR" altLang="en-US" dirty="0"/>
              <a:t> 처리</a:t>
            </a:r>
            <a:endParaRPr lang="en-US" altLang="ko-KR" dirty="0"/>
          </a:p>
          <a:p>
            <a:pPr lvl="2"/>
            <a:r>
              <a:rPr lang="en-US" altLang="ko-KR" dirty="0"/>
              <a:t>599 : </a:t>
            </a:r>
            <a:r>
              <a:rPr lang="en-US" altLang="ko-KR" dirty="0" err="1"/>
              <a:t>stateDB</a:t>
            </a:r>
            <a:r>
              <a:rPr lang="en-US" altLang="ko-KR" dirty="0"/>
              <a:t> prepare()  </a:t>
            </a:r>
            <a:r>
              <a:rPr lang="en-US" altLang="ko-KR" dirty="0" err="1"/>
              <a:t>w.current.state.Prepare</a:t>
            </a:r>
            <a:r>
              <a:rPr lang="en-US" altLang="ko-KR" dirty="0"/>
              <a:t>(</a:t>
            </a:r>
            <a:r>
              <a:rPr lang="en-US" altLang="ko-KR" dirty="0" err="1"/>
              <a:t>tx.Hash</a:t>
            </a:r>
            <a:r>
              <a:rPr lang="en-US" altLang="ko-KR" dirty="0"/>
              <a:t>(), </a:t>
            </a:r>
            <a:r>
              <a:rPr lang="en-US" altLang="ko-KR" dirty="0" err="1"/>
              <a:t>common.Hash</a:t>
            </a:r>
            <a:r>
              <a:rPr lang="en-US" altLang="ko-KR" dirty="0"/>
              <a:t>{}, </a:t>
            </a:r>
            <a:r>
              <a:rPr lang="en-US" altLang="ko-KR" dirty="0" err="1"/>
              <a:t>w.current.tcount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en-US" altLang="ko-KR" dirty="0" err="1"/>
              <a:t>commitTransaction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r>
              <a:rPr lang="en-US" altLang="ko-KR" dirty="0"/>
              <a:t>) </a:t>
            </a:r>
            <a:r>
              <a:rPr lang="en-US" altLang="ko-KR" dirty="0" err="1"/>
              <a:t>w.commitTransaction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, 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</a:t>
            </a:r>
            <a:r>
              <a:rPr lang="en-US" altLang="ko-KR" dirty="0"/>
              <a:t>() : </a:t>
            </a:r>
            <a:r>
              <a:rPr lang="ko-KR" altLang="en-US" dirty="0"/>
              <a:t>실제 트랜잭션 처리</a:t>
            </a:r>
            <a:endParaRPr lang="en-US" altLang="ko-KR" dirty="0"/>
          </a:p>
          <a:p>
            <a:pPr lvl="3"/>
            <a:r>
              <a:rPr lang="en-US" altLang="ko-KR" dirty="0" err="1"/>
              <a:t>snapshop</a:t>
            </a:r>
            <a:endParaRPr lang="en-US" altLang="ko-KR" dirty="0"/>
          </a:p>
          <a:p>
            <a:pPr lvl="3"/>
            <a:r>
              <a:rPr lang="en-US" altLang="ko-KR" dirty="0"/>
              <a:t>541: </a:t>
            </a:r>
            <a:r>
              <a:rPr lang="en-US" altLang="ko-KR" dirty="0" err="1"/>
              <a:t>core.ApplyTransaction</a:t>
            </a:r>
            <a:endParaRPr lang="en-US" altLang="ko-KR" dirty="0"/>
          </a:p>
          <a:p>
            <a:pPr lvl="4"/>
            <a:r>
              <a:rPr lang="en-US" altLang="ko-KR" dirty="0" err="1"/>
              <a:t>AsMessage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vm.NewEVM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ApplyMessage</a:t>
            </a:r>
            <a:r>
              <a:rPr lang="en-US" altLang="ko-KR" dirty="0"/>
              <a:t> </a:t>
            </a:r>
          </a:p>
          <a:p>
            <a:pPr lvl="4"/>
            <a:r>
              <a:rPr lang="en-US" altLang="ko-KR" dirty="0"/>
              <a:t>delete empty objects(after Byzantium</a:t>
            </a:r>
          </a:p>
          <a:p>
            <a:pPr lvl="4"/>
            <a:r>
              <a:rPr lang="en-US" altLang="ko-KR" dirty="0" err="1"/>
              <a:t>gasUsed</a:t>
            </a:r>
            <a:r>
              <a:rPr lang="en-US" altLang="ko-KR" dirty="0"/>
              <a:t> += gas</a:t>
            </a:r>
          </a:p>
          <a:p>
            <a:pPr lvl="4"/>
            <a:r>
              <a:rPr lang="en-US" altLang="ko-KR" dirty="0"/>
              <a:t>New Receipt</a:t>
            </a:r>
          </a:p>
          <a:p>
            <a:pPr lvl="4"/>
            <a:r>
              <a:rPr lang="en-US" altLang="ko-KR" dirty="0"/>
              <a:t>Receipt </a:t>
            </a:r>
            <a:r>
              <a:rPr lang="en-US" altLang="ko-KR" dirty="0" err="1"/>
              <a:t>BloomFIlter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3"/>
            <a:r>
              <a:rPr lang="ko-KR" altLang="en-US" dirty="0"/>
              <a:t>트랜잭션 및 영수증 목록에 추가</a:t>
            </a:r>
            <a:endParaRPr lang="en-US" altLang="ko-KR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B0816C22-97C6-40ED-826B-053AA3FA4A86}"/>
              </a:ext>
            </a:extLst>
          </p:cNvPr>
          <p:cNvSpPr txBox="1">
            <a:spLocks/>
          </p:cNvSpPr>
          <p:nvPr/>
        </p:nvSpPr>
        <p:spPr>
          <a:xfrm>
            <a:off x="6152579" y="4661047"/>
            <a:ext cx="5998717" cy="21969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main/</a:t>
            </a:r>
            <a:r>
              <a:rPr lang="en-US" altLang="ko-KR" dirty="0" err="1"/>
              <a:t>worker.go</a:t>
            </a:r>
            <a:r>
              <a:rPr lang="en-US" altLang="ko-KR" dirty="0"/>
              <a:t> seal()</a:t>
            </a:r>
            <a:r>
              <a:rPr lang="ko-KR" altLang="en-US" dirty="0"/>
              <a:t>  퍼즐 풀기</a:t>
            </a:r>
            <a:endParaRPr lang="en-US" altLang="ko-KR" dirty="0"/>
          </a:p>
          <a:p>
            <a:pPr lvl="2"/>
            <a:r>
              <a:rPr lang="en-US" altLang="ko-KR" dirty="0" err="1"/>
              <a:t>w.engine.Seal</a:t>
            </a:r>
            <a:r>
              <a:rPr lang="en-US" altLang="ko-KR" dirty="0"/>
              <a:t>() -&gt; </a:t>
            </a:r>
            <a:r>
              <a:rPr lang="en-US" altLang="ko-KR" dirty="0" err="1"/>
              <a:t>PoW</a:t>
            </a:r>
            <a:r>
              <a:rPr lang="ko-KR" altLang="en-US" dirty="0"/>
              <a:t> 퍼즐 정답 찾기 </a:t>
            </a:r>
            <a:r>
              <a:rPr lang="en-US" altLang="ko-KR" dirty="0"/>
              <a:t>(</a:t>
            </a:r>
            <a:r>
              <a:rPr lang="en-US" altLang="ko-KR" dirty="0" err="1"/>
              <a:t>mixHash</a:t>
            </a:r>
            <a:r>
              <a:rPr lang="en-US" altLang="ko-KR" dirty="0"/>
              <a:t>, nonce)</a:t>
            </a:r>
            <a:br>
              <a:rPr lang="en-US" altLang="ko-KR" dirty="0"/>
            </a:br>
            <a:r>
              <a:rPr lang="en-US" altLang="ko-KR" dirty="0" err="1"/>
              <a:t>hashimoto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https://eth.wiki/concepts/dagger-hashimoto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resultLoop</a:t>
            </a:r>
            <a:r>
              <a:rPr lang="en-US" altLang="ko-KR" dirty="0"/>
              <a:t>() </a:t>
            </a:r>
            <a:r>
              <a:rPr lang="ko-KR" altLang="en-US" dirty="0"/>
              <a:t>블록체인에 블록 추가 및 전파</a:t>
            </a:r>
            <a:endParaRPr lang="en-US" altLang="ko-KR" dirty="0"/>
          </a:p>
          <a:p>
            <a:pPr lvl="2"/>
            <a:r>
              <a:rPr lang="en-US" altLang="ko-KR" dirty="0"/>
              <a:t>433 : </a:t>
            </a:r>
            <a:r>
              <a:rPr lang="en-US" altLang="ko-KR" dirty="0" err="1"/>
              <a:t>w.chain.WriteBlockWithState</a:t>
            </a:r>
            <a:r>
              <a:rPr lang="en-US" altLang="ko-KR" dirty="0"/>
              <a:t>( ) – </a:t>
            </a:r>
            <a:r>
              <a:rPr lang="ko-KR" altLang="en-US" dirty="0"/>
              <a:t>블록과 </a:t>
            </a:r>
            <a:r>
              <a:rPr lang="en-US" altLang="ko-KR" dirty="0"/>
              <a:t>state</a:t>
            </a:r>
            <a:r>
              <a:rPr lang="ko-KR" altLang="en-US" dirty="0"/>
              <a:t>를 데이터베이스에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2"/>
            <a:r>
              <a:rPr lang="en-US" altLang="ko-KR" dirty="0"/>
              <a:t>439 : </a:t>
            </a:r>
            <a:r>
              <a:rPr lang="en-US" altLang="ko-KR" dirty="0" err="1"/>
              <a:t>NewMinedBlockEvent</a:t>
            </a:r>
            <a:r>
              <a:rPr lang="en-US" altLang="ko-KR" dirty="0"/>
              <a:t> Post =&gt; </a:t>
            </a:r>
            <a:r>
              <a:rPr lang="en-US" altLang="ko-KR" dirty="0" err="1"/>
              <a:t>minedBroadcastLoop</a:t>
            </a:r>
            <a:r>
              <a:rPr lang="en-US" altLang="ko-KR" dirty="0"/>
              <a:t>()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en-US" altLang="ko-KR" dirty="0"/>
              <a:t>454: unconfirmed </a:t>
            </a:r>
            <a:r>
              <a:rPr lang="ko-KR" altLang="en-US" dirty="0"/>
              <a:t>블록에 새 블록을 </a:t>
            </a:r>
            <a:r>
              <a:rPr lang="en-US" altLang="ko-KR" dirty="0"/>
              <a:t>insert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2621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A652464-CF5C-4515-91CE-5408FD670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5991053"/>
          </a:xfrm>
        </p:spPr>
        <p:txBody>
          <a:bodyPr>
            <a:normAutofit/>
          </a:bodyPr>
          <a:lstStyle/>
          <a:p>
            <a:r>
              <a:rPr lang="en-US" altLang="ko-KR" dirty="0"/>
              <a:t>EVM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프로그래밍 언어</a:t>
            </a:r>
            <a:endParaRPr lang="en-US" altLang="ko-KR" dirty="0"/>
          </a:p>
          <a:p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08</a:t>
            </a:r>
            <a:r>
              <a:rPr lang="ko-KR" altLang="en-US" dirty="0"/>
              <a:t>월</a:t>
            </a:r>
            <a:r>
              <a:rPr lang="en-US" altLang="ko-KR" dirty="0"/>
              <a:t> Gavin Wood </a:t>
            </a:r>
            <a:r>
              <a:rPr lang="ko-KR" altLang="en-US" dirty="0"/>
              <a:t>에 의해 제안</a:t>
            </a:r>
            <a:endParaRPr lang="en-US" altLang="ko-KR" dirty="0"/>
          </a:p>
          <a:p>
            <a:r>
              <a:rPr lang="en-US" altLang="ko-KR" dirty="0"/>
              <a:t>ECMAScript </a:t>
            </a:r>
            <a:r>
              <a:rPr lang="ko-KR" altLang="en-US" dirty="0"/>
              <a:t>문법 기반</a:t>
            </a:r>
            <a:endParaRPr lang="en-US" altLang="ko-KR" dirty="0"/>
          </a:p>
          <a:p>
            <a:r>
              <a:rPr lang="en-US" altLang="ko-KR" dirty="0" err="1"/>
              <a:t>HelloWorld.sol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85E083-AED8-4B60-B404-D164F205A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Solidity ]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F00CF-7312-4FE0-8C1C-55E47E4C2069}"/>
              </a:ext>
            </a:extLst>
          </p:cNvPr>
          <p:cNvSpPr txBox="1"/>
          <p:nvPr/>
        </p:nvSpPr>
        <p:spPr>
          <a:xfrm>
            <a:off x="455097" y="2375009"/>
            <a:ext cx="11473377" cy="20621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HelloWorld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pure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E7E08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279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Header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439539"/>
              </p:ext>
            </p:extLst>
          </p:nvPr>
        </p:nvGraphicFramePr>
        <p:xfrm>
          <a:off x="241300" y="657225"/>
          <a:ext cx="11687175" cy="6073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parentHash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이전 블록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unclesHash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Uncle Headers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keccak-256(RLP([ommer0Hash, ommer1Hash])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beneficiary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Block Reward, Uncle Inclusion Reward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및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 Gas Tip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을 받는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stateRoot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State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State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transactionsRoot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Transactions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Receipts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logsBloom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2048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Bloom Filter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or(|)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연산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difficulty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ethash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퍼즐 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number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Block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번호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블록의 사용가능 최대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(= Block Size)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gasUsed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블록의 실제 사용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사용량의 합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timestamp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 생성 시점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Unix Timestamp 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73645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extraData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 bytes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 생성자가 기록할 수 있는 임의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32bytes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데이터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채굴자명 기록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358919"/>
                  </a:ext>
                </a:extLst>
              </a:tr>
              <a:tr h="535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mixHash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충분한 양의 계산이 수행되었음을 증명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Dagger Hashimoto :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https://eth.wiki/concepts/dagger-hashimoto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7947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ethash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퍼즐 정답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47218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by EIP-1559, ignore before EIP-1559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7754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221AB0-048C-4709-8256-A12A0EF30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Block H</a:t>
            </a:r>
            <a:r>
              <a:rPr lang="en-US" altLang="ko-KR" sz="2200" dirty="0"/>
              <a:t>ash = keccak-256 ( RLP ( Block Header ) )</a:t>
            </a:r>
          </a:p>
          <a:p>
            <a:r>
              <a:rPr lang="en-US" altLang="ko-KR" sz="2200" dirty="0"/>
              <a:t>Block H</a:t>
            </a:r>
            <a:r>
              <a:rPr lang="en-US" altLang="ko-KR" sz="2000" dirty="0"/>
              <a:t>eader</a:t>
            </a:r>
          </a:p>
          <a:p>
            <a:pPr lvl="1"/>
            <a:r>
              <a:rPr lang="en-US" altLang="ko-KR" sz="2000" dirty="0"/>
              <a:t>Frontier</a:t>
            </a:r>
            <a:br>
              <a:rPr lang="en-US" altLang="ko-KR" sz="2000" dirty="0"/>
            </a:br>
            <a:r>
              <a:rPr lang="en-US" altLang="ko-KR" sz="2000" dirty="0"/>
              <a:t>[ </a:t>
            </a:r>
            <a:r>
              <a:rPr lang="en-US" altLang="ko-KR" sz="2000" dirty="0" err="1"/>
              <a:t>parentHash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ommersHash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coinbase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stateRoot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transactionRoot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receiptRoot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logsBloom</a:t>
            </a:r>
            <a:r>
              <a:rPr lang="en-US" altLang="ko-KR" sz="2000" dirty="0"/>
              <a:t>, difficulty, number,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gasUsed</a:t>
            </a:r>
            <a:r>
              <a:rPr lang="en-US" altLang="ko-KR" sz="2000" dirty="0"/>
              <a:t>, timestamp, </a:t>
            </a:r>
            <a:r>
              <a:rPr lang="en-US" altLang="ko-KR" sz="2000" dirty="0" err="1"/>
              <a:t>extraData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mixHash</a:t>
            </a:r>
            <a:r>
              <a:rPr lang="en-US" altLang="ko-KR" sz="2000" dirty="0"/>
              <a:t>, nonce ]</a:t>
            </a:r>
          </a:p>
          <a:p>
            <a:pPr lvl="1"/>
            <a:r>
              <a:rPr lang="en-US" altLang="ko-KR" sz="2000" dirty="0"/>
              <a:t>EIP-1559 (London, 2021-08-05)</a:t>
            </a:r>
            <a:br>
              <a:rPr lang="en-US" altLang="ko-KR" sz="2000" dirty="0"/>
            </a:br>
            <a:r>
              <a:rPr lang="en-US" altLang="ko-KR" sz="2000" dirty="0"/>
              <a:t>[ </a:t>
            </a:r>
            <a:r>
              <a:rPr lang="en-US" altLang="ko-KR" sz="2000" dirty="0" err="1"/>
              <a:t>parentHash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ommersHash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coinbase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stateRoot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transactionRoot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receiptRoot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logsBloom</a:t>
            </a:r>
            <a:r>
              <a:rPr lang="en-US" altLang="ko-KR" sz="2000" dirty="0"/>
              <a:t>, difficulty, number,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gasUsed</a:t>
            </a:r>
            <a:r>
              <a:rPr lang="en-US" altLang="ko-KR" sz="2000" dirty="0"/>
              <a:t>, timestamp, </a:t>
            </a:r>
            <a:r>
              <a:rPr lang="en-US" altLang="ko-KR" sz="2000" dirty="0" err="1"/>
              <a:t>extraData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mixHash</a:t>
            </a:r>
            <a:r>
              <a:rPr lang="en-US" altLang="ko-KR" sz="2000" dirty="0"/>
              <a:t>, nonce, </a:t>
            </a:r>
            <a:r>
              <a:rPr lang="en-US" altLang="ko-KR" sz="2000" dirty="0" err="1"/>
              <a:t>baseFee</a:t>
            </a:r>
            <a:r>
              <a:rPr lang="en-US" altLang="ko-KR" sz="2000" dirty="0"/>
              <a:t> ]</a:t>
            </a:r>
          </a:p>
          <a:p>
            <a:r>
              <a:rPr lang="en-US" altLang="ko-KR" sz="2200" dirty="0" err="1"/>
              <a:t>Ommers</a:t>
            </a:r>
            <a:r>
              <a:rPr lang="en-US" altLang="ko-KR" sz="2200" dirty="0"/>
              <a:t> Hash = keccak-256 ( RLP ( </a:t>
            </a:r>
            <a:r>
              <a:rPr lang="en-US" altLang="ko-KR" sz="2200" dirty="0" err="1"/>
              <a:t>Ommer</a:t>
            </a:r>
            <a:r>
              <a:rPr lang="en-US" altLang="ko-KR" sz="2200" dirty="0"/>
              <a:t> Hash List ) )</a:t>
            </a:r>
          </a:p>
          <a:p>
            <a:r>
              <a:rPr lang="en-US" altLang="ko-KR" sz="2200" dirty="0" err="1"/>
              <a:t>Ommer</a:t>
            </a:r>
            <a:r>
              <a:rPr lang="en-US" altLang="ko-KR" sz="2200" dirty="0"/>
              <a:t> Hash List (Max: 2)</a:t>
            </a:r>
            <a:r>
              <a:rPr lang="ko-KR" altLang="en-US" sz="2200" dirty="0"/>
              <a:t> </a:t>
            </a:r>
            <a:r>
              <a:rPr lang="en-US" altLang="ko-KR" sz="2200" dirty="0"/>
              <a:t>: [ ] or [ Ommer0 Hash ] or  [ Ommer0 Hash, Ommer1</a:t>
            </a:r>
            <a:r>
              <a:rPr lang="ko-KR" altLang="en-US" sz="2200" dirty="0"/>
              <a:t> </a:t>
            </a:r>
            <a:r>
              <a:rPr lang="en-US" altLang="ko-KR" sz="2200" dirty="0"/>
              <a:t>Hash</a:t>
            </a:r>
            <a:r>
              <a:rPr lang="ko-KR" altLang="en-US" sz="2200" dirty="0"/>
              <a:t> </a:t>
            </a:r>
            <a:r>
              <a:rPr lang="en-US" altLang="ko-KR" sz="2200" dirty="0"/>
              <a:t>]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9E0E3D-4CD0-4F78-A717-0D0FF1CE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Hash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654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2E141F-FACA-48B1-B0A5-29622756B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854701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Beneficiary (Coinbase)</a:t>
            </a:r>
          </a:p>
          <a:p>
            <a:pPr lvl="1"/>
            <a:r>
              <a:rPr lang="en-US" altLang="ko-KR" dirty="0"/>
              <a:t>Block Reward, Uncle Inclusion Reward </a:t>
            </a:r>
            <a:r>
              <a:rPr lang="ko-KR" altLang="en-US" dirty="0"/>
              <a:t>및 </a:t>
            </a:r>
            <a:r>
              <a:rPr lang="en-US" altLang="ko-KR" dirty="0"/>
              <a:t>Gas Tip </a:t>
            </a:r>
            <a:r>
              <a:rPr lang="ko-KR" altLang="en-US" dirty="0"/>
              <a:t>을 받을 주소</a:t>
            </a:r>
            <a:endParaRPr lang="en-US" altLang="ko-KR" dirty="0"/>
          </a:p>
          <a:p>
            <a:r>
              <a:rPr lang="en-US" altLang="ko-KR" dirty="0"/>
              <a:t>Block Reward</a:t>
            </a:r>
          </a:p>
          <a:p>
            <a:pPr lvl="1"/>
            <a:r>
              <a:rPr lang="en-US" altLang="ko-KR" dirty="0"/>
              <a:t>Frontier		: 5 ETH</a:t>
            </a:r>
          </a:p>
          <a:p>
            <a:pPr lvl="1"/>
            <a:r>
              <a:rPr lang="en-US" altLang="ko-KR" dirty="0"/>
              <a:t>Byzantium (2017-10-16)	: 3 ETH</a:t>
            </a:r>
          </a:p>
          <a:p>
            <a:pPr lvl="1"/>
            <a:r>
              <a:rPr lang="en-US" altLang="ko-KR" dirty="0"/>
              <a:t>Constantinople (2019-02-28)	: 2 ETH</a:t>
            </a:r>
          </a:p>
          <a:p>
            <a:r>
              <a:rPr lang="en-US" altLang="ko-KR" dirty="0"/>
              <a:t>Uncle Inclusion Reward</a:t>
            </a:r>
          </a:p>
          <a:p>
            <a:pPr lvl="1"/>
            <a:r>
              <a:rPr lang="en-US" altLang="ko-KR" dirty="0"/>
              <a:t>Block Reward * Uncles Size / 32</a:t>
            </a:r>
          </a:p>
          <a:p>
            <a:r>
              <a:rPr lang="en-US" altLang="ko-KR" dirty="0"/>
              <a:t>Transaction Gas Tip</a:t>
            </a:r>
          </a:p>
          <a:p>
            <a:pPr lvl="1"/>
            <a:r>
              <a:rPr lang="en-US" altLang="ko-KR" dirty="0"/>
              <a:t>Before EIP-1559	: Gas Price * Gas Used</a:t>
            </a:r>
          </a:p>
          <a:p>
            <a:pPr lvl="1"/>
            <a:r>
              <a:rPr lang="en-US" altLang="ko-KR" dirty="0"/>
              <a:t>After EIP-1559	: (Gas Price - Base Fee) * Gas Used</a:t>
            </a:r>
          </a:p>
          <a:p>
            <a:pPr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D93D76D-29D9-4B3D-8C48-FBBC3E69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Beneficiary (Coinbase), Uncle Headers, </a:t>
            </a:r>
            <a:r>
              <a:rPr lang="en-US" altLang="ko-KR" dirty="0" err="1"/>
              <a:t>UnclesHash</a:t>
            </a:r>
            <a:endParaRPr lang="ko-KR" altLang="en-US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A3516954-B415-4C32-95D2-C3972A3B07EC}"/>
              </a:ext>
            </a:extLst>
          </p:cNvPr>
          <p:cNvSpPr txBox="1">
            <a:spLocks/>
          </p:cNvSpPr>
          <p:nvPr/>
        </p:nvSpPr>
        <p:spPr>
          <a:xfrm>
            <a:off x="6104762" y="624520"/>
            <a:ext cx="5823713" cy="640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Uncle Block</a:t>
            </a:r>
          </a:p>
          <a:p>
            <a:pPr lvl="1"/>
            <a:r>
              <a:rPr lang="ko-KR" altLang="en-US" dirty="0"/>
              <a:t>메인 체인으로 선택 받지 못한 </a:t>
            </a:r>
            <a:r>
              <a:rPr lang="en-US" altLang="ko-KR" dirty="0"/>
              <a:t>Block </a:t>
            </a:r>
            <a:r>
              <a:rPr lang="ko-KR" altLang="en-US" dirty="0"/>
              <a:t>중 일정 조건 만족</a:t>
            </a:r>
            <a:endParaRPr lang="en-US" altLang="ko-KR" dirty="0"/>
          </a:p>
          <a:p>
            <a:pPr lvl="1"/>
            <a:r>
              <a:rPr lang="en-US" altLang="ko-KR" dirty="0"/>
              <a:t>Block</a:t>
            </a:r>
            <a:r>
              <a:rPr lang="ko-KR" altLang="en-US" dirty="0"/>
              <a:t>의 </a:t>
            </a:r>
            <a:r>
              <a:rPr lang="en-US" altLang="ko-KR" dirty="0"/>
              <a:t>2 ~ 7</a:t>
            </a:r>
            <a:r>
              <a:rPr lang="ko-KR" altLang="en-US" dirty="0"/>
              <a:t>번째</a:t>
            </a:r>
            <a:r>
              <a:rPr lang="en-US" altLang="ko-KR" dirty="0"/>
              <a:t> </a:t>
            </a:r>
            <a:r>
              <a:rPr lang="ko-KR" altLang="en-US" dirty="0"/>
              <a:t>조상의 직접적인 자식</a:t>
            </a:r>
            <a:r>
              <a:rPr lang="en-US" altLang="ko-KR" dirty="0"/>
              <a:t>, </a:t>
            </a:r>
            <a:r>
              <a:rPr lang="ko-KR" altLang="en-US" dirty="0"/>
              <a:t>부모의 자식은 불가</a:t>
            </a:r>
            <a:endParaRPr lang="en-US" altLang="ko-KR" dirty="0"/>
          </a:p>
          <a:p>
            <a:pPr lvl="1"/>
            <a:r>
              <a:rPr lang="ko-KR" altLang="en-US" dirty="0"/>
              <a:t>유효한 </a:t>
            </a:r>
            <a:r>
              <a:rPr lang="en-US" altLang="ko-KR" dirty="0"/>
              <a:t>Header Block</a:t>
            </a:r>
          </a:p>
          <a:p>
            <a:pPr lvl="1"/>
            <a:r>
              <a:rPr lang="ko-KR" altLang="en-US" dirty="0"/>
              <a:t>중복 불가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r>
              <a:rPr lang="ko-KR" altLang="en-US" dirty="0"/>
              <a:t>용도</a:t>
            </a:r>
            <a:r>
              <a:rPr lang="en-US" altLang="ko-KR" dirty="0"/>
              <a:t>: </a:t>
            </a:r>
            <a:r>
              <a:rPr lang="en-US" altLang="ko-KR" dirty="0" err="1"/>
              <a:t>PoW</a:t>
            </a:r>
            <a:r>
              <a:rPr lang="en-US" altLang="ko-KR" dirty="0"/>
              <a:t> (</a:t>
            </a:r>
            <a:r>
              <a:rPr lang="en-US" altLang="ko-KR" dirty="0" err="1"/>
              <a:t>ethash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mGHOST</a:t>
            </a:r>
            <a:r>
              <a:rPr lang="en-US" altLang="ko-KR" dirty="0"/>
              <a:t>) </a:t>
            </a:r>
            <a:r>
              <a:rPr lang="ko-KR" altLang="en-US" dirty="0"/>
              <a:t>로직에 사용</a:t>
            </a:r>
            <a:endParaRPr lang="en-US" altLang="ko-KR" dirty="0"/>
          </a:p>
          <a:p>
            <a:r>
              <a:rPr lang="en-US" altLang="ko-KR" dirty="0"/>
              <a:t>Uncle Block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</a:p>
          <a:p>
            <a:pPr lvl="1"/>
            <a:r>
              <a:rPr lang="en-US" altLang="ko-KR" dirty="0"/>
              <a:t>(Uncle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Height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Block Height + 8) * Block Reward / 8</a:t>
            </a:r>
          </a:p>
          <a:p>
            <a:pPr lvl="1"/>
            <a:r>
              <a:rPr lang="ko-KR" altLang="en-US" dirty="0"/>
              <a:t>가까운 </a:t>
            </a:r>
            <a:r>
              <a:rPr lang="en-US" altLang="ko-KR" dirty="0"/>
              <a:t>Block </a:t>
            </a:r>
            <a:r>
              <a:rPr lang="ko-KR" altLang="en-US" dirty="0"/>
              <a:t>일수록 높은 </a:t>
            </a:r>
            <a:r>
              <a:rPr lang="en-US" altLang="ko-KR" dirty="0"/>
              <a:t>Reward (25% ~ 87.5%)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r>
              <a:rPr lang="en-US" altLang="ko-KR" dirty="0"/>
              <a:t>Miner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</a:p>
          <a:p>
            <a:pPr lvl="1"/>
            <a:r>
              <a:rPr lang="en-US" altLang="ko-KR" dirty="0"/>
              <a:t>Uncle </a:t>
            </a:r>
            <a:r>
              <a:rPr lang="ko-KR" altLang="en-US" dirty="0"/>
              <a:t>당 </a:t>
            </a:r>
            <a:r>
              <a:rPr lang="en-US" altLang="ko-KR" dirty="0"/>
              <a:t>Block Reward</a:t>
            </a:r>
            <a:r>
              <a:rPr lang="ko-KR" altLang="en-US" dirty="0"/>
              <a:t>의 </a:t>
            </a:r>
            <a:r>
              <a:rPr lang="en-US" altLang="ko-KR" dirty="0"/>
              <a:t>3.125% (÷ 32)</a:t>
            </a:r>
          </a:p>
          <a:p>
            <a:r>
              <a:rPr lang="en-US" altLang="ko-KR" dirty="0" err="1"/>
              <a:t>UnclesHash</a:t>
            </a:r>
            <a:endParaRPr lang="en-US" altLang="ko-KR" dirty="0"/>
          </a:p>
          <a:p>
            <a:pPr lvl="1"/>
            <a:r>
              <a:rPr lang="en-US" altLang="ko-KR" dirty="0"/>
              <a:t>Keccak-256( </a:t>
            </a:r>
            <a:r>
              <a:rPr lang="en-US" altLang="ko-KR" dirty="0" err="1"/>
              <a:t>UncleHash</a:t>
            </a:r>
            <a:r>
              <a:rPr lang="en-US" altLang="ko-KR" dirty="0"/>
              <a:t> List), </a:t>
            </a:r>
            <a:r>
              <a:rPr lang="ko-KR" altLang="en-US" dirty="0"/>
              <a:t>예</a:t>
            </a:r>
            <a:r>
              <a:rPr lang="en-US" altLang="ko-KR" dirty="0"/>
              <a:t>) kecckas-256( [ uncle0 Hash ] )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B8026D-63D3-430C-8452-017810797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934960"/>
              </p:ext>
            </p:extLst>
          </p:nvPr>
        </p:nvGraphicFramePr>
        <p:xfrm>
          <a:off x="6528048" y="3658146"/>
          <a:ext cx="3044826" cy="1466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1663">
                  <a:extLst>
                    <a:ext uri="{9D8B030D-6E8A-4147-A177-3AD203B41FA5}">
                      <a16:colId xmlns:a16="http://schemas.microsoft.com/office/drawing/2014/main" val="3355895494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349137977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849625411"/>
                    </a:ext>
                  </a:extLst>
                </a:gridCol>
                <a:gridCol w="1058863">
                  <a:extLst>
                    <a:ext uri="{9D8B030D-6E8A-4147-A177-3AD203B41FA5}">
                      <a16:colId xmlns:a16="http://schemas.microsoft.com/office/drawing/2014/main" val="111273847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AH – </a:t>
                      </a:r>
                      <a:r>
                        <a:rPr lang="en-US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BH</a:t>
                      </a:r>
                      <a:endParaRPr lang="en-US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UH - BH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UH – BH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+8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(UH - BH +8) / 8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788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-7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0.25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576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-6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0.375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2652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5578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-4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0.625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5571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-3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0.75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9352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0.875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1665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D2D9D3F-B8B6-421A-9B55-8C1A91E5F4CB}"/>
              </a:ext>
            </a:extLst>
          </p:cNvPr>
          <p:cNvSpPr txBox="1"/>
          <p:nvPr/>
        </p:nvSpPr>
        <p:spPr>
          <a:xfrm>
            <a:off x="9572874" y="3597292"/>
            <a:ext cx="161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BH: Block Height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AH: Ancestor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Height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UH: Uncle Height</a:t>
            </a:r>
          </a:p>
        </p:txBody>
      </p:sp>
    </p:spTree>
    <p:extLst>
      <p:ext uri="{BB962C8B-B14F-4D97-AF65-F5344CB8AC3E}">
        <p14:creationId xmlns:p14="http://schemas.microsoft.com/office/powerpoint/2010/main" val="2894611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E722FD-FAB3-4FEA-B143-5E83C08E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하나의 블록은 반드시 하나의 모블록을 지정해야 하며</a:t>
            </a:r>
            <a:r>
              <a:rPr lang="en-US" altLang="ko-KR" dirty="0"/>
              <a:t>, 0 </a:t>
            </a:r>
            <a:r>
              <a:rPr lang="ko-KR" altLang="en-US" dirty="0"/>
              <a:t>또는 그 이상의 삼촌을 지정해야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블록 </a:t>
            </a:r>
            <a:r>
              <a:rPr lang="en-US" altLang="ko-KR" dirty="0"/>
              <a:t>B</a:t>
            </a:r>
            <a:r>
              <a:rPr lang="ko-KR" altLang="en-US" dirty="0"/>
              <a:t>에 포함된 삼촌은 다음과 같은 속성들을 가지고 있어야 한다</a:t>
            </a:r>
            <a:r>
              <a:rPr lang="en-US" altLang="ko-KR" dirty="0"/>
              <a:t>.[4]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en-US" altLang="ko-KR" dirty="0"/>
              <a:t>k</a:t>
            </a:r>
            <a:r>
              <a:rPr lang="ko-KR" altLang="en-US" dirty="0"/>
              <a:t>번째 조상의 직접적인 자손이어야 한다</a:t>
            </a:r>
            <a:r>
              <a:rPr lang="en-US" altLang="ko-KR" dirty="0"/>
              <a:t>. </a:t>
            </a:r>
            <a:r>
              <a:rPr lang="ko-KR" altLang="en-US" dirty="0"/>
              <a:t>여기서 ‘</a:t>
            </a:r>
            <a:r>
              <a:rPr lang="en-US" altLang="ko-KR" dirty="0"/>
              <a:t>2≤k≤7’.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ko-KR" altLang="en-US" dirty="0" err="1"/>
              <a:t>조상이어서는</a:t>
            </a:r>
            <a:r>
              <a:rPr lang="ko-KR" altLang="en-US" dirty="0"/>
              <a:t> 안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유효한 블록 헤더여야 하지만</a:t>
            </a:r>
            <a:r>
              <a:rPr lang="en-US" altLang="ko-KR" dirty="0"/>
              <a:t>, </a:t>
            </a:r>
            <a:r>
              <a:rPr lang="ko-KR" altLang="en-US" dirty="0"/>
              <a:t>이전에 확인되었을 필요도</a:t>
            </a:r>
            <a:r>
              <a:rPr lang="en-US" altLang="ko-KR" dirty="0"/>
              <a:t>, </a:t>
            </a:r>
            <a:r>
              <a:rPr lang="ko-KR" altLang="en-US" dirty="0"/>
              <a:t>또는 심지어 유효한 블록일 필요도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 블록들에 포함된 모든 삼촌들</a:t>
            </a:r>
            <a:r>
              <a:rPr lang="en-US" altLang="ko-KR" dirty="0"/>
              <a:t>, </a:t>
            </a:r>
            <a:r>
              <a:rPr lang="ko-KR" altLang="en-US" dirty="0"/>
              <a:t>그리고 같은 블록에 포함된 다른 삼촌들과는 달라야 한다</a:t>
            </a:r>
            <a:r>
              <a:rPr lang="en-US" altLang="ko-KR" dirty="0"/>
              <a:t>.(</a:t>
            </a:r>
            <a:r>
              <a:rPr lang="ko-KR" altLang="en-US" dirty="0"/>
              <a:t>중복포함방지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블록 </a:t>
            </a:r>
            <a:r>
              <a:rPr lang="en-US" altLang="ko-KR" dirty="0"/>
              <a:t>B</a:t>
            </a:r>
            <a:r>
              <a:rPr lang="ko-KR" altLang="en-US" dirty="0"/>
              <a:t>에 있는 각 삼촌 </a:t>
            </a:r>
            <a:r>
              <a:rPr lang="en-US" altLang="ko-KR" dirty="0"/>
              <a:t>U</a:t>
            </a:r>
            <a:r>
              <a:rPr lang="ko-KR" altLang="en-US" dirty="0"/>
              <a:t>에 대해</a:t>
            </a:r>
            <a:r>
              <a:rPr lang="en-US" altLang="ko-KR" dirty="0"/>
              <a:t>, B</a:t>
            </a:r>
            <a:r>
              <a:rPr lang="ko-KR" altLang="en-US" dirty="0"/>
              <a:t>의 채굴자는 코인베이스 보상에 더해 추가로 </a:t>
            </a:r>
            <a:r>
              <a:rPr lang="en-US" altLang="ko-KR" dirty="0"/>
              <a:t>3.125%</a:t>
            </a:r>
            <a:r>
              <a:rPr lang="ko-KR" altLang="en-US" dirty="0"/>
              <a:t>를 받고</a:t>
            </a:r>
            <a:r>
              <a:rPr lang="en-US" altLang="ko-KR" dirty="0"/>
              <a:t>, U</a:t>
            </a:r>
            <a:r>
              <a:rPr lang="ko-KR" altLang="en-US" dirty="0"/>
              <a:t>의 채굴자는 기본 코인베이스 보상의 </a:t>
            </a:r>
            <a:r>
              <a:rPr lang="en-US" altLang="ko-KR" dirty="0"/>
              <a:t>93.75%</a:t>
            </a:r>
            <a:r>
              <a:rPr lang="ko-KR" altLang="en-US" dirty="0"/>
              <a:t>를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단지 최대 </a:t>
            </a:r>
            <a:r>
              <a:rPr lang="en-US" altLang="ko-KR" dirty="0"/>
              <a:t>7</a:t>
            </a:r>
            <a:r>
              <a:rPr lang="ko-KR" altLang="en-US" dirty="0"/>
              <a:t>세대만 삼촌을 포함할 수 있는 수정 고스트 프로토콜을 사용하는 이유는 두 가지이다</a:t>
            </a:r>
            <a:r>
              <a:rPr lang="en-US" altLang="ko-KR" dirty="0"/>
              <a:t>. </a:t>
            </a: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무제한 고스트는 하나의 블록에 대해 어떤 삼촌이 유효한지에 대한 계산을 매우 복잡하게 만든다</a:t>
            </a:r>
            <a:r>
              <a:rPr lang="en-US" altLang="ko-KR" dirty="0"/>
              <a:t>. </a:t>
            </a:r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만일 </a:t>
            </a:r>
            <a:r>
              <a:rPr lang="ko-KR" altLang="en-US" dirty="0" err="1"/>
              <a:t>이더리움과</a:t>
            </a:r>
            <a:r>
              <a:rPr lang="ko-KR" altLang="en-US" dirty="0"/>
              <a:t> 같은 </a:t>
            </a:r>
            <a:r>
              <a:rPr lang="ko-KR" altLang="en-US" dirty="0" err="1"/>
              <a:t>방식의보상을</a:t>
            </a:r>
            <a:r>
              <a:rPr lang="ko-KR" altLang="en-US" dirty="0"/>
              <a:t> 하면서도 무제한 고스트를 적용하게 되면 채굴자들이 공격자의 체인이 아니라 주체인에서 채굴을 할 동기를 잃게 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C9C985-C72A-4537-99AE-919D146A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769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9A997F-8D0F-4C2E-9BDA-66D95224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Uncle Selection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29F389-9534-4808-A0CC-C7642E4DB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863" y="4418289"/>
            <a:ext cx="5743053" cy="230832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isTTDReached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ignore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beacon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unique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sibling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unknown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361308-08F0-4F1A-A362-14BF4E980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776" y="620713"/>
            <a:ext cx="5752872" cy="369331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header.Coinbase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mapset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mapset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08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processed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07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quick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GetBlocksFromHash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Keep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so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408ED5-0C46-47B8-B642-8C2D9DDE168C}"/>
              </a:ext>
            </a:extLst>
          </p:cNvPr>
          <p:cNvSpPr txBox="1"/>
          <p:nvPr/>
        </p:nvSpPr>
        <p:spPr>
          <a:xfrm>
            <a:off x="11063481" y="2708920"/>
            <a:ext cx="805793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~ 7 ancestors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412A22-E315-4299-BBF2-1A05F147A42A}"/>
              </a:ext>
            </a:extLst>
          </p:cNvPr>
          <p:cNvSpPr txBox="1"/>
          <p:nvPr/>
        </p:nvSpPr>
        <p:spPr>
          <a:xfrm>
            <a:off x="7940196" y="5100548"/>
            <a:ext cx="3978136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Check unique, not parent’s child, proper ancestor(2~7), not duplicated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E333548-D986-4E03-9CFD-606C482D3DE6}"/>
              </a:ext>
            </a:extLst>
          </p:cNvPr>
          <p:cNvGrpSpPr/>
          <p:nvPr/>
        </p:nvGrpSpPr>
        <p:grpSpPr>
          <a:xfrm>
            <a:off x="384680" y="3249592"/>
            <a:ext cx="5711320" cy="3416320"/>
            <a:chOff x="384680" y="3249592"/>
            <a:chExt cx="5711320" cy="341632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8C783BDC-08BA-4C80-9078-7E1927C0E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80" y="3249592"/>
              <a:ext cx="5256584" cy="34163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makeEnv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parent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header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genParams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coinbase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Failed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create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sealing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return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//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Accumulate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the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the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sealing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work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only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it's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allowed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genParams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noUncle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func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map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[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common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]*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types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range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len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==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2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break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Header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())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;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Trace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Possible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rejected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reason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}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else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Debug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Committing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//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Prefer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locally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generated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localUncles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remoteUncles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97B891C-3CD7-4A2C-BE6B-6FD4F269EC20}"/>
                </a:ext>
              </a:extLst>
            </p:cNvPr>
            <p:cNvCxnSpPr>
              <a:cxnSpLocks/>
            </p:cNvCxnSpPr>
            <p:nvPr/>
          </p:nvCxnSpPr>
          <p:spPr>
            <a:xfrm>
              <a:off x="4136091" y="3380448"/>
              <a:ext cx="192484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B4CE52-5036-4F26-96B6-B8396759AAD1}"/>
                </a:ext>
              </a:extLst>
            </p:cNvPr>
            <p:cNvSpPr txBox="1"/>
            <p:nvPr/>
          </p:nvSpPr>
          <p:spPr>
            <a:xfrm>
              <a:off x="5407226" y="4086328"/>
              <a:ext cx="688774" cy="1902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18000" tIns="18000" rIns="18000" bIns="18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262626"/>
                  </a:solidFill>
                  <a:latin typeface="Arial" panose="020B0604020202020204" pitchFamily="34" charset="0"/>
                </a:rPr>
                <a:t>Find uncles</a:t>
              </a:r>
              <a:endPara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D4F4B5-D8CB-4F42-9E2B-DF05320F2A50}"/>
                </a:ext>
              </a:extLst>
            </p:cNvPr>
            <p:cNvSpPr txBox="1"/>
            <p:nvPr/>
          </p:nvSpPr>
          <p:spPr>
            <a:xfrm>
              <a:off x="5641264" y="4606912"/>
              <a:ext cx="454736" cy="1902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18000" tIns="18000" rIns="18000" bIns="18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262626"/>
                  </a:solidFill>
                  <a:latin typeface="Arial" panose="020B0604020202020204" pitchFamily="34" charset="0"/>
                </a:rPr>
                <a:t>Max : 2</a:t>
              </a:r>
              <a:endPara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2">
            <a:extLst>
              <a:ext uri="{FF2B5EF4-FFF2-40B4-BE49-F238E27FC236}">
                <a16:creationId xmlns:a16="http://schemas.microsoft.com/office/drawing/2014/main" id="{D3C4836F-02DD-4F95-9EDC-89346735D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620367"/>
            <a:ext cx="5743052" cy="258532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chainSideCh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circuit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duplicate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possible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depending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author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regenerate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higher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profit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isRunning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16AE7CF-B3F0-4DC5-8B42-4954551FF342}"/>
              </a:ext>
            </a:extLst>
          </p:cNvPr>
          <p:cNvCxnSpPr>
            <a:cxnSpLocks/>
          </p:cNvCxnSpPr>
          <p:nvPr/>
        </p:nvCxnSpPr>
        <p:spPr>
          <a:xfrm>
            <a:off x="4799856" y="5157192"/>
            <a:ext cx="1261079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D5D8DE6-0450-4A65-9B4D-5A220B404FE9}"/>
              </a:ext>
            </a:extLst>
          </p:cNvPr>
          <p:cNvSpPr txBox="1"/>
          <p:nvPr/>
        </p:nvSpPr>
        <p:spPr>
          <a:xfrm>
            <a:off x="5075889" y="630239"/>
            <a:ext cx="900371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Manage uncles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2249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93D76D-29D9-4B3D-8C48-FBBC3E69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Beneficiary (Coinbase), Uncle Reward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9C4902-F68E-4F6E-AC9B-05BB3AE10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620688"/>
            <a:ext cx="5865812" cy="6229847"/>
          </a:xfrm>
          <a:prstGeom prst="rect">
            <a:avLst/>
          </a:prstGeom>
          <a:noFill/>
          <a:ln w="63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FrontierBlockReward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upward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credits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consists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each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also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progression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FrontierBlockReward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IsConstantinople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AddBalance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big32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AddBalance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EAB39-908D-4E0D-A7C1-EB6A11970AAD}"/>
              </a:ext>
            </a:extLst>
          </p:cNvPr>
          <p:cNvGrpSpPr/>
          <p:nvPr/>
        </p:nvGrpSpPr>
        <p:grpSpPr>
          <a:xfrm>
            <a:off x="6240016" y="605940"/>
            <a:ext cx="5692520" cy="2126794"/>
            <a:chOff x="6240016" y="605940"/>
            <a:chExt cx="5692520" cy="2126794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ABE9A02-42B6-414E-ABF1-9D6AB473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016" y="839908"/>
              <a:ext cx="5688459" cy="1892826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func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*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769AA5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StateTransition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8EC1F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TransitionDb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 (*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769AA5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ExecutionResult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error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{</a:t>
              </a:r>
              <a:endPara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…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gasPrice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rules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IsLondon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= 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cmath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BigMin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gasTipCap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b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Sub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gasFeeCap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</a:t>
              </a: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evm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BaseFee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))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state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AddBalance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evm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Coinbase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CC7832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Mul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SetUint64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gasUsed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())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))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…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2BF4D8-C8EC-4FE5-A06B-FD7C81BBC0AB}"/>
                </a:ext>
              </a:extLst>
            </p:cNvPr>
            <p:cNvSpPr txBox="1"/>
            <p:nvPr/>
          </p:nvSpPr>
          <p:spPr>
            <a:xfrm>
              <a:off x="7299746" y="605940"/>
              <a:ext cx="463279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https://github.com/ethereum/go-ethereum/blob/master/core/state_transition.go#L343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D18ACBC-8041-4BCE-BE47-D1B9351D2C41}"/>
              </a:ext>
            </a:extLst>
          </p:cNvPr>
          <p:cNvSpPr txBox="1"/>
          <p:nvPr/>
        </p:nvSpPr>
        <p:spPr>
          <a:xfrm>
            <a:off x="6911526" y="278736"/>
            <a:ext cx="50249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https://github.com/ethereum/go-ethereum/blob/master/consensus/ethash/consensus.go#L645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0DAB0C-159C-4866-864E-5D92C6CD87F2}"/>
              </a:ext>
            </a:extLst>
          </p:cNvPr>
          <p:cNvSpPr txBox="1"/>
          <p:nvPr/>
        </p:nvSpPr>
        <p:spPr>
          <a:xfrm>
            <a:off x="10734615" y="860889"/>
            <a:ext cx="1185705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Transaction Gas Tip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50F23-8D16-49CA-98ED-85BA61CE3D91}"/>
              </a:ext>
            </a:extLst>
          </p:cNvPr>
          <p:cNvSpPr txBox="1"/>
          <p:nvPr/>
        </p:nvSpPr>
        <p:spPr>
          <a:xfrm>
            <a:off x="5237425" y="4268820"/>
            <a:ext cx="839457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Uncle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25C576-CB7D-46E8-BF5C-9CA3F5D1A6DF}"/>
              </a:ext>
            </a:extLst>
          </p:cNvPr>
          <p:cNvSpPr txBox="1"/>
          <p:nvPr/>
        </p:nvSpPr>
        <p:spPr>
          <a:xfrm>
            <a:off x="5251853" y="2957312"/>
            <a:ext cx="825029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Block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A16FE-7C86-4FC5-B460-A227ACBE64AF}"/>
              </a:ext>
            </a:extLst>
          </p:cNvPr>
          <p:cNvSpPr txBox="1"/>
          <p:nvPr/>
        </p:nvSpPr>
        <p:spPr>
          <a:xfrm>
            <a:off x="4709842" y="5925824"/>
            <a:ext cx="1378066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Uncle Inclusion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592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107A72-85A9-469D-95BB-73E4CC9F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5CC26C-DAF5-4A78-AB2E-BC46698FC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98" y="627871"/>
            <a:ext cx="11678306" cy="63248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bomb-delay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affect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below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looks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below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https://github.com/ethereum/EIPs/issues/100.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algorithm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      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/ 2048 *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9), -99))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      ) + 2^(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- 2)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bigParentTime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holds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algo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easier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audit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bigParentTime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9, -99)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bigMinus99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bigMinus99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/ 2048 *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9), -99))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DifficultyBoundDivisor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7CD4D36-F20C-4262-9BC1-A38887F9B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364" y="3740547"/>
            <a:ext cx="5440284" cy="30008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ice-age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delay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Specification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https://eips.ethereum.org/EIPS/eip-1234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expDiffPeriod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referred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+ 2^(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- 2)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052C7A-42D3-4E6C-BE3E-DECC1FE1471B}"/>
              </a:ext>
            </a:extLst>
          </p:cNvPr>
          <p:cNvSpPr txBox="1"/>
          <p:nvPr/>
        </p:nvSpPr>
        <p:spPr>
          <a:xfrm>
            <a:off x="6663972" y="276868"/>
            <a:ext cx="52822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https://github.com/ethereum/go-ethereum/blob/master/consensus/ethash/consensus.go#L367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94A87-D923-4F1F-A09D-453DEB03B9A9}"/>
              </a:ext>
            </a:extLst>
          </p:cNvPr>
          <p:cNvSpPr txBox="1"/>
          <p:nvPr/>
        </p:nvSpPr>
        <p:spPr>
          <a:xfrm>
            <a:off x="10661041" y="3933056"/>
            <a:ext cx="125142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Difficulty Bomb Delay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3AF15-7007-4DBD-8B06-CDFAFE1D031A}"/>
              </a:ext>
            </a:extLst>
          </p:cNvPr>
          <p:cNvSpPr txBox="1"/>
          <p:nvPr/>
        </p:nvSpPr>
        <p:spPr>
          <a:xfrm>
            <a:off x="11023320" y="5095627"/>
            <a:ext cx="88914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Difficulty Bomb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31A48-F5CB-47C0-AED5-683C36751A14}"/>
              </a:ext>
            </a:extLst>
          </p:cNvPr>
          <p:cNvSpPr txBox="1"/>
          <p:nvPr/>
        </p:nvSpPr>
        <p:spPr>
          <a:xfrm>
            <a:off x="5022505" y="3229160"/>
            <a:ext cx="1073495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Using Uncle Block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1992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MixHash</a:t>
            </a:r>
            <a:r>
              <a:rPr lang="en-US" altLang="ko-KR" dirty="0"/>
              <a:t>, Nonce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676B6B-E588-4110-8ED4-484D7EB05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660" y="620713"/>
            <a:ext cx="5832648" cy="49398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//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2^X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% 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15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hashrate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hashimotoFull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MixDigest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BytesToHash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still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needed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WithSeal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reported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break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C2FCCAF-04C3-43BD-8E9D-189132E9F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09" y="628019"/>
            <a:ext cx="5714951" cy="30008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actual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proof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-of-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struct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two256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generating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random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10A0D-17A3-4A90-82DF-34BA37EC8D68}"/>
              </a:ext>
            </a:extLst>
          </p:cNvPr>
          <p:cNvSpPr txBox="1"/>
          <p:nvPr/>
        </p:nvSpPr>
        <p:spPr>
          <a:xfrm>
            <a:off x="4074485" y="1628800"/>
            <a:ext cx="494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difficulty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가 높을수록 찾아야 하는 수가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작아짐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450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LogsBloom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6056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11687176" cy="1491779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EIP-1559 (London) </a:t>
            </a:r>
            <a:r>
              <a:rPr lang="ko-KR" altLang="en-US" dirty="0"/>
              <a:t>이전</a:t>
            </a:r>
            <a:r>
              <a:rPr lang="en-US" altLang="ko-KR" dirty="0"/>
              <a:t> : Fixed Target Size</a:t>
            </a:r>
            <a:r>
              <a:rPr lang="ko-KR" altLang="en-US" dirty="0"/>
              <a:t> </a:t>
            </a:r>
            <a:r>
              <a:rPr lang="en-US" altLang="ko-KR" dirty="0"/>
              <a:t>(15,000,000)</a:t>
            </a:r>
          </a:p>
          <a:p>
            <a:pPr marL="144000"/>
            <a:r>
              <a:rPr lang="en-US" altLang="ko-KR" dirty="0"/>
              <a:t>EIP-1559 (London) </a:t>
            </a:r>
            <a:r>
              <a:rPr lang="ko-KR" altLang="en-US" dirty="0"/>
              <a:t>이후 </a:t>
            </a:r>
            <a:r>
              <a:rPr lang="en-US" altLang="ko-KR" dirty="0"/>
              <a:t>: </a:t>
            </a:r>
            <a:r>
              <a:rPr lang="ko-KR" altLang="en-US" dirty="0"/>
              <a:t>네트워크 복잡도에 따라 증가</a:t>
            </a:r>
            <a:r>
              <a:rPr lang="en-US" altLang="ko-KR" dirty="0"/>
              <a:t>,</a:t>
            </a:r>
            <a:r>
              <a:rPr lang="ko-KR" altLang="en-US" dirty="0"/>
              <a:t> 감소</a:t>
            </a:r>
            <a:br>
              <a:rPr lang="en-US" altLang="ko-KR" dirty="0"/>
            </a:br>
            <a:r>
              <a:rPr lang="en-US" altLang="ko-KR" dirty="0"/>
              <a:t>Target Size (15,000,000)</a:t>
            </a:r>
            <a:r>
              <a:rPr lang="ko-KR" altLang="en-US" dirty="0"/>
              <a:t>의 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(30,000,000)</a:t>
            </a:r>
          </a:p>
          <a:p>
            <a:pPr marL="504000" lvl="1"/>
            <a:r>
              <a:rPr lang="en-US" altLang="ko-KR" dirty="0" err="1"/>
              <a:t>Hardfork</a:t>
            </a:r>
            <a:r>
              <a:rPr lang="en-US" altLang="ko-KR" dirty="0"/>
              <a:t> </a:t>
            </a:r>
            <a:r>
              <a:rPr lang="ko-KR" altLang="en-US" dirty="0"/>
              <a:t>시 </a:t>
            </a:r>
            <a:r>
              <a:rPr lang="en-US" altLang="ko-KR" dirty="0"/>
              <a:t>Gas Limit 2 </a:t>
            </a:r>
            <a:r>
              <a:rPr lang="ko-KR" altLang="en-US" dirty="0"/>
              <a:t>배로 설정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Limit (= Block Size)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336E131-B2CF-4512-9DE6-591F4A36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749" y="2276872"/>
            <a:ext cx="5327725" cy="406528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CC844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return </a:t>
            </a:r>
            <a:r>
              <a:rPr lang="ko-KR" altLang="ko-KR" sz="1200" dirty="0" err="1">
                <a:solidFill>
                  <a:srgbClr val="A9B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77B5898D-B57D-43CA-8661-E3E8D28E6591}"/>
              </a:ext>
            </a:extLst>
          </p:cNvPr>
          <p:cNvSpPr txBox="1">
            <a:spLocks/>
          </p:cNvSpPr>
          <p:nvPr/>
        </p:nvSpPr>
        <p:spPr>
          <a:xfrm>
            <a:off x="243714" y="2085523"/>
            <a:ext cx="5854701" cy="2627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Limit</a:t>
            </a:r>
            <a:r>
              <a:rPr lang="ko-KR" altLang="en-US" dirty="0"/>
              <a:t> 계산</a:t>
            </a:r>
            <a:endParaRPr lang="en-US" altLang="ko-KR" dirty="0"/>
          </a:p>
          <a:p>
            <a:pPr marL="144000">
              <a:lnSpc>
                <a:spcPct val="100000"/>
              </a:lnSpc>
            </a:pPr>
            <a:r>
              <a:rPr lang="en-US" altLang="ko-KR" sz="1700" dirty="0"/>
              <a:t>Parent Gas Limit / 1024 </a:t>
            </a:r>
            <a:r>
              <a:rPr lang="ko-KR" altLang="en-US" sz="1700" dirty="0"/>
              <a:t>범위 내에서 변경</a:t>
            </a:r>
            <a:br>
              <a:rPr lang="ko-KR" altLang="en-US" sz="1700" dirty="0"/>
            </a:br>
            <a:r>
              <a:rPr lang="en-US" altLang="ko-KR" sz="1700" dirty="0"/>
              <a:t>Delta = ( Parent Gas Limit / 1024 ) - 1</a:t>
            </a:r>
          </a:p>
          <a:p>
            <a:pPr>
              <a:lnSpc>
                <a:spcPct val="100000"/>
              </a:lnSpc>
            </a:pPr>
            <a:r>
              <a:rPr lang="en-US" altLang="ko-KR" sz="1700" dirty="0"/>
              <a:t>Parent Gas Limit </a:t>
            </a:r>
            <a:r>
              <a:rPr lang="ko-KR" altLang="en-US" sz="1700" dirty="0"/>
              <a:t>와 </a:t>
            </a:r>
            <a:r>
              <a:rPr lang="en-US" altLang="ko-KR" sz="1700" dirty="0"/>
              <a:t>Node Gas Ceiling(</a:t>
            </a:r>
            <a:r>
              <a:rPr lang="ko-KR" altLang="en-US" sz="1700" dirty="0"/>
              <a:t>한계</a:t>
            </a:r>
            <a:r>
              <a:rPr lang="en-US" altLang="ko-KR" sz="1700" dirty="0"/>
              <a:t>) </a:t>
            </a:r>
            <a:r>
              <a:rPr lang="ko-KR" altLang="en-US" sz="1700" dirty="0"/>
              <a:t>를 비교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= Node Gas Ceiling ➡ Parent Gas Limit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&gt; Node Gas Ceiling ➡ Parent Gas Limit - Delta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&lt; Node Gas Ceiling ➡ Parent Gas Limit + Delta</a:t>
            </a:r>
          </a:p>
          <a:p>
            <a:endParaRPr lang="ko-KR" altLang="en-US" dirty="0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BA6A4CCE-CF70-414B-9505-F54B800982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217943"/>
              </p:ext>
            </p:extLst>
          </p:nvPr>
        </p:nvGraphicFramePr>
        <p:xfrm>
          <a:off x="241299" y="4437113"/>
          <a:ext cx="5854701" cy="23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F11C72-3F92-40EE-A772-F180D20E098F}"/>
              </a:ext>
            </a:extLst>
          </p:cNvPr>
          <p:cNvGrpSpPr/>
          <p:nvPr/>
        </p:nvGrpSpPr>
        <p:grpSpPr>
          <a:xfrm>
            <a:off x="3964796" y="4869160"/>
            <a:ext cx="1395760" cy="372119"/>
            <a:chOff x="3964796" y="4869160"/>
            <a:chExt cx="1395760" cy="3721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8C13B5-7CE2-4AD6-88F9-B820DD3D022E}"/>
                </a:ext>
              </a:extLst>
            </p:cNvPr>
            <p:cNvSpPr txBox="1"/>
            <p:nvPr/>
          </p:nvSpPr>
          <p:spPr>
            <a:xfrm>
              <a:off x="3964796" y="4869160"/>
              <a:ext cx="1188132" cy="372119"/>
            </a:xfrm>
            <a:prstGeom prst="rect">
              <a:avLst/>
            </a:prstGeom>
            <a:noFill/>
          </p:spPr>
          <p:txBody>
            <a:bodyPr wrap="square" tIns="18000" rtlCol="0" anchor="ctr" anchorCtr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EIP-1559(London)</a:t>
              </a:r>
              <a:b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(2021-08-05)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B0BEB3A-90BE-4B27-8A2E-96DA70D958F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5152928" y="4910138"/>
              <a:ext cx="207628" cy="14508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5">
            <a:extLst>
              <a:ext uri="{FF2B5EF4-FFF2-40B4-BE49-F238E27FC236}">
                <a16:creationId xmlns:a16="http://schemas.microsoft.com/office/drawing/2014/main" id="{DACD1472-D7A6-49E9-85FE-0AF3C1FB8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56" y="619647"/>
            <a:ext cx="5328592" cy="141006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misc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*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ElasticityMultiplier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* 2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GasCeil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F998590-D4B4-45E0-9936-74BC7C30E312}"/>
              </a:ext>
            </a:extLst>
          </p:cNvPr>
          <p:cNvCxnSpPr>
            <a:cxnSpLocks/>
          </p:cNvCxnSpPr>
          <p:nvPr/>
        </p:nvCxnSpPr>
        <p:spPr>
          <a:xfrm flipV="1">
            <a:off x="3647728" y="1415845"/>
            <a:ext cx="3387253" cy="388299"/>
          </a:xfrm>
          <a:prstGeom prst="bentConnector3">
            <a:avLst>
              <a:gd name="adj1" fmla="val 71988"/>
            </a:avLst>
          </a:prstGeom>
          <a:ln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14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Graphic spid="1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4F62408-47C5-41D7-B842-34F74700B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Truffle : Command-line EVM IDE(Integrated</a:t>
            </a:r>
            <a:r>
              <a:rPr lang="ko-KR" altLang="en-US" dirty="0"/>
              <a:t> </a:t>
            </a:r>
            <a:r>
              <a:rPr lang="en-US" altLang="ko-KR" dirty="0"/>
              <a:t>Development</a:t>
            </a:r>
            <a:r>
              <a:rPr lang="ko-KR" altLang="en-US" dirty="0"/>
              <a:t> </a:t>
            </a:r>
            <a:r>
              <a:rPr lang="en-US" altLang="ko-KR" dirty="0"/>
              <a:t>Environment, </a:t>
            </a:r>
            <a:r>
              <a:rPr lang="ko-KR" altLang="en-US" dirty="0"/>
              <a:t>통합 개발 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BC3175-E06D-470D-BB8E-D434865A1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Truffle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C9BFAD1-1C57-49AC-ABF3-D6D669573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78" y="1053252"/>
            <a:ext cx="11445922" cy="329320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npm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-g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C57633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mkdir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프로젝트 초기화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Migrations.sol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1_initial_migration.js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└── truffle-config.js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A78E5D3-E3AC-4498-9D39-95ABEC4CB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4611891"/>
            <a:ext cx="11445873" cy="20621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컴파일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compile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테스트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배포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8E525B22-F9A8-495A-84ED-5296FF9F2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2000" y="719544"/>
            <a:ext cx="282690" cy="282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66BCDC-7BEA-417B-AD55-BF06CDAA8B06}"/>
              </a:ext>
            </a:extLst>
          </p:cNvPr>
          <p:cNvSpPr txBox="1"/>
          <p:nvPr/>
        </p:nvSpPr>
        <p:spPr>
          <a:xfrm>
            <a:off x="9014690" y="676223"/>
            <a:ext cx="222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Truffle For VS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253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11683999" cy="2086999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Parent Gas Limit / 1024 </a:t>
            </a:r>
            <a:r>
              <a:rPr lang="ko-KR" altLang="en-US" dirty="0"/>
              <a:t>범위 내에서 변경</a:t>
            </a:r>
            <a:br>
              <a:rPr lang="en-US" altLang="ko-KR" dirty="0"/>
            </a:br>
            <a:r>
              <a:rPr lang="en-US" altLang="ko-KR" sz="1600" dirty="0"/>
              <a:t>Delta = Parent</a:t>
            </a:r>
            <a:r>
              <a:rPr lang="ko-KR" altLang="en-US" sz="1600" dirty="0"/>
              <a:t> </a:t>
            </a:r>
            <a:r>
              <a:rPr lang="en-US" altLang="ko-KR" sz="1600" dirty="0"/>
              <a:t>Gas Limit</a:t>
            </a:r>
            <a:r>
              <a:rPr lang="ko-KR" altLang="en-US" sz="1600" dirty="0"/>
              <a:t> </a:t>
            </a:r>
            <a:r>
              <a:rPr lang="en-US" altLang="ko-KR" sz="1600" dirty="0"/>
              <a:t>/ 1024 - 1</a:t>
            </a:r>
          </a:p>
          <a:p>
            <a:pPr marL="144000"/>
            <a:r>
              <a:rPr lang="en-US" altLang="ko-KR" dirty="0"/>
              <a:t>Parent</a:t>
            </a:r>
            <a:r>
              <a:rPr lang="ko-KR" altLang="en-US" dirty="0"/>
              <a:t> </a:t>
            </a:r>
            <a:r>
              <a:rPr lang="en-US" altLang="ko-KR" dirty="0"/>
              <a:t>Gas Limit </a:t>
            </a:r>
            <a:r>
              <a:rPr lang="ko-KR" altLang="en-US" dirty="0"/>
              <a:t>와 </a:t>
            </a:r>
            <a:r>
              <a:rPr lang="en-US" altLang="ko-KR" dirty="0"/>
              <a:t>Node Gas Ceiling(</a:t>
            </a:r>
            <a:r>
              <a:rPr lang="ko-KR" altLang="en-US" dirty="0"/>
              <a:t>한계</a:t>
            </a:r>
            <a:r>
              <a:rPr lang="en-US" altLang="ko-KR" dirty="0"/>
              <a:t>) </a:t>
            </a:r>
            <a:r>
              <a:rPr lang="ko-KR" altLang="en-US" dirty="0"/>
              <a:t>를 비교</a:t>
            </a:r>
            <a:endParaRPr lang="en-US" altLang="ko-KR" dirty="0"/>
          </a:p>
          <a:p>
            <a:pPr marL="252000" lvl="1"/>
            <a:r>
              <a:rPr lang="en-US" altLang="ko-KR" sz="1500" dirty="0"/>
              <a:t>Parent Gas Limit =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</a:t>
            </a:r>
            <a:r>
              <a:rPr lang="ko-KR" altLang="en-US" sz="1500" dirty="0"/>
              <a:t> </a:t>
            </a:r>
            <a:r>
              <a:rPr lang="en-US" altLang="ko-KR" sz="1500" dirty="0"/>
              <a:t>Parent Gas Limit</a:t>
            </a:r>
          </a:p>
          <a:p>
            <a:pPr marL="252000" lvl="1"/>
            <a:r>
              <a:rPr lang="en-US" altLang="ko-KR" sz="1500" dirty="0"/>
              <a:t>Parent Gas Limit &gt;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 Parent Gas Limit - Delta</a:t>
            </a:r>
          </a:p>
          <a:p>
            <a:pPr marL="252000" lvl="1"/>
            <a:r>
              <a:rPr lang="en-US" altLang="ko-KR" sz="1500" dirty="0"/>
              <a:t>Parent Gas Limit &lt;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 Parent Gas Limit + Delta</a:t>
            </a:r>
          </a:p>
          <a:p>
            <a:pPr marL="3960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Limit [ EIP-1559 ]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744BFC-8338-4282-B783-5BE55A547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856545"/>
            <a:ext cx="5832578" cy="107567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kumimoji="0" lang="en-US" altLang="ko-KR" sz="900" b="1" i="1" u="none" strike="noStrike" cap="none" normalizeH="0" dirty="0">
              <a:ln>
                <a:noFill/>
              </a:ln>
              <a:solidFill>
                <a:srgbClr val="5067AA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GasLimitBoundDivisor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5000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Maximum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(2^63-1).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b="1" i="1" dirty="0" err="1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MaxGasLimit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lang="ko-KR" altLang="ko-KR" sz="900" dirty="0">
                <a:solidFill>
                  <a:srgbClr val="BA7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lang="ko-KR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lang="ko-KR" altLang="ko-KR" sz="9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0x7fffffffffffffff</a:t>
            </a:r>
            <a:endParaRPr lang="ko-KR" altLang="ko-KR" dirty="0">
              <a:latin typeface="Consolas" panose="020B06090202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408AB42-12FD-4845-8ABC-DBB56BD5C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217881"/>
            <a:ext cx="5827150" cy="423545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aims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keep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baseline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towards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baseline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lower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 err="1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GasLimitBoundDivisor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we're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D4EBB-FE58-4741-95DF-58183AFDA09A}"/>
              </a:ext>
            </a:extLst>
          </p:cNvPr>
          <p:cNvSpPr txBox="1"/>
          <p:nvPr/>
        </p:nvSpPr>
        <p:spPr>
          <a:xfrm>
            <a:off x="7128722" y="620688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https://github.com/ethereum/go-ethereum/blob/master/params/protocol_params.go#L22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B8EEC-86B6-4F86-9317-90AC96B8F62A}"/>
              </a:ext>
            </a:extLst>
          </p:cNvPr>
          <p:cNvSpPr txBox="1"/>
          <p:nvPr/>
        </p:nvSpPr>
        <p:spPr>
          <a:xfrm>
            <a:off x="7128722" y="2005637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https://github.com/ethereum/go-ethereum/blob/master/core/block_validator.go#L108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336E131-B2CF-4512-9DE6-591F4A36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2676088"/>
            <a:ext cx="4824536" cy="4065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CC844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return </a:t>
            </a:r>
            <a:r>
              <a:rPr lang="ko-KR" altLang="ko-KR" sz="1200" dirty="0" err="1">
                <a:solidFill>
                  <a:srgbClr val="A9B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3046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7150845" cy="6067253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BaseFee = Parent Base Fee * (0.875 ~ 1.125) [ -12.5% ~ +12.5% ]</a:t>
            </a:r>
          </a:p>
          <a:p>
            <a:pPr marL="144000"/>
            <a:r>
              <a:rPr lang="en-US" altLang="ko-KR" dirty="0"/>
              <a:t>Parent Block</a:t>
            </a:r>
            <a:r>
              <a:rPr lang="ko-KR" altLang="en-US" dirty="0"/>
              <a:t>의 </a:t>
            </a:r>
            <a:r>
              <a:rPr lang="en-US" altLang="ko-KR" dirty="0"/>
              <a:t>Gas Used</a:t>
            </a:r>
            <a:r>
              <a:rPr lang="ko-KR" altLang="en-US" dirty="0"/>
              <a:t>에 따라 결정</a:t>
            </a:r>
            <a:br>
              <a:rPr lang="en-US" altLang="ko-KR" dirty="0"/>
            </a:br>
            <a:r>
              <a:rPr lang="en-US" altLang="ko-KR" dirty="0"/>
              <a:t>Parent Target Gas Used </a:t>
            </a:r>
            <a:r>
              <a:rPr lang="ko-KR" altLang="en-US" dirty="0"/>
              <a:t>초과</a:t>
            </a:r>
            <a:r>
              <a:rPr lang="en-US" altLang="ko-KR" dirty="0"/>
              <a:t>: </a:t>
            </a:r>
            <a:r>
              <a:rPr lang="ko-KR" altLang="en-US" dirty="0"/>
              <a:t>증가</a:t>
            </a:r>
            <a:r>
              <a:rPr lang="en-US" altLang="ko-KR" dirty="0"/>
              <a:t>, Target </a:t>
            </a:r>
            <a:r>
              <a:rPr lang="ko-KR" altLang="en-US" dirty="0"/>
              <a:t>미만</a:t>
            </a:r>
            <a:r>
              <a:rPr lang="en-US" altLang="ko-KR" dirty="0"/>
              <a:t>: </a:t>
            </a:r>
            <a:r>
              <a:rPr lang="ko-KR" altLang="en-US" dirty="0"/>
              <a:t>감소</a:t>
            </a:r>
            <a:endParaRPr lang="en-US" altLang="ko-KR" dirty="0"/>
          </a:p>
          <a:p>
            <a:pPr indent="0">
              <a:buNone/>
            </a:pPr>
            <a:endParaRPr lang="en-US" altLang="ko-KR" b="0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b="0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5E5F0A-6ADD-46BF-9157-8DE49BC6303F}"/>
              </a:ext>
            </a:extLst>
          </p:cNvPr>
          <p:cNvSpPr/>
          <p:nvPr/>
        </p:nvSpPr>
        <p:spPr>
          <a:xfrm>
            <a:off x="1305601" y="2113564"/>
            <a:ext cx="823836" cy="1099412"/>
          </a:xfrm>
          <a:prstGeom prst="rect">
            <a:avLst/>
          </a:prstGeom>
          <a:solidFill>
            <a:srgbClr val="00D35A">
              <a:alpha val="30000"/>
            </a:srgbClr>
          </a:solidFill>
          <a:ln>
            <a:solidFill>
              <a:srgbClr val="00D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Fee - EIP-1559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0B0FAEE-B656-4D05-90B5-3F0B8B485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490164"/>
              </p:ext>
            </p:extLst>
          </p:nvPr>
        </p:nvGraphicFramePr>
        <p:xfrm>
          <a:off x="5528596" y="4006318"/>
          <a:ext cx="6400052" cy="2468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51325">
                  <a:extLst>
                    <a:ext uri="{9D8B030D-6E8A-4147-A177-3AD203B41FA5}">
                      <a16:colId xmlns:a16="http://schemas.microsoft.com/office/drawing/2014/main" val="911615524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1297205351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3141909134"/>
                    </a:ext>
                  </a:extLst>
                </a:gridCol>
                <a:gridCol w="1033912">
                  <a:extLst>
                    <a:ext uri="{9D8B030D-6E8A-4147-A177-3AD203B41FA5}">
                      <a16:colId xmlns:a16="http://schemas.microsoft.com/office/drawing/2014/main" val="3620510733"/>
                    </a:ext>
                  </a:extLst>
                </a:gridCol>
                <a:gridCol w="651325">
                  <a:extLst>
                    <a:ext uri="{9D8B030D-6E8A-4147-A177-3AD203B41FA5}">
                      <a16:colId xmlns:a16="http://schemas.microsoft.com/office/drawing/2014/main" val="215828582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1558623"/>
                    </a:ext>
                  </a:extLst>
                </a:gridCol>
                <a:gridCol w="910088">
                  <a:extLst>
                    <a:ext uri="{9D8B030D-6E8A-4147-A177-3AD203B41FA5}">
                      <a16:colId xmlns:a16="http://schemas.microsoft.com/office/drawing/2014/main" val="94012069"/>
                    </a:ext>
                  </a:extLst>
                </a:gridCol>
                <a:gridCol w="1063352">
                  <a:extLst>
                    <a:ext uri="{9D8B030D-6E8A-4147-A177-3AD203B41FA5}">
                      <a16:colId xmlns:a16="http://schemas.microsoft.com/office/drawing/2014/main" val="1366971006"/>
                    </a:ext>
                  </a:extLst>
                </a:gridCol>
              </a:tblGrid>
              <a:tr h="183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Number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Used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Limit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Base Fee(</a:t>
                      </a:r>
                      <a:r>
                        <a:rPr lang="en-US" altLang="ko-KR" sz="1000" baseline="0" dirty="0" err="1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Target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Usage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Change Ratio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Next Base Fee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484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30025257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30029122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1.000000000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15014561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967823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1.124967822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87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29985144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29999798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1.124967822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14999899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877883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1.265451421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95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29950343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29970503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1.265451421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14985252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831835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1.423420043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4843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29,933,895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29,941,236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1.423420054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14970618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938705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1.601260312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16701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77952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28,232,824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18.433433459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188%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0.110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273533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20.466153297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835575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10,889,171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20.466153297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72%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-0.034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256908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19.765046159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77379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1,781,880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19.765046160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-0.110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151000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17.587906560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046487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29,996,604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17.587906561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971700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19.785897143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9577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13,582,663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19.785897143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90%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-0.011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811142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19.552203108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22648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44B91D6-1F5F-4980-9525-8DBAEFEA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933780"/>
              </p:ext>
            </p:extLst>
          </p:nvPr>
        </p:nvGraphicFramePr>
        <p:xfrm>
          <a:off x="7536160" y="1922298"/>
          <a:ext cx="4392489" cy="190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91338">
                  <a:extLst>
                    <a:ext uri="{9D8B030D-6E8A-4147-A177-3AD203B41FA5}">
                      <a16:colId xmlns:a16="http://schemas.microsoft.com/office/drawing/2014/main" val="911615524"/>
                    </a:ext>
                  </a:extLst>
                </a:gridCol>
                <a:gridCol w="3201151">
                  <a:extLst>
                    <a:ext uri="{9D8B030D-6E8A-4147-A177-3AD203B41FA5}">
                      <a16:colId xmlns:a16="http://schemas.microsoft.com/office/drawing/2014/main" val="1297205351"/>
                    </a:ext>
                  </a:extLst>
                </a:gridCol>
              </a:tblGrid>
              <a:tr h="186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엑셀 수식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4849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Used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Gas Used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850662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Gas Limit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740713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 Fee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</a:t>
                      </a:r>
                      <a:endParaRPr lang="en-US" altLang="ko-KR" sz="11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786754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 / 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879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Usage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ROUNDDOWN((Used / Target) * 100, 2)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9563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Change Ratio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(Used – Target) / (Target * 8)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4843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Next Base Fee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ROUNDDOWN(Base Fee * (1+Change Ratio), 9)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1670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8C3D20-FB55-45FF-A9E0-0A91EA181F1C}"/>
              </a:ext>
            </a:extLst>
          </p:cNvPr>
          <p:cNvSpPr/>
          <p:nvPr/>
        </p:nvSpPr>
        <p:spPr>
          <a:xfrm>
            <a:off x="1305602" y="1914843"/>
            <a:ext cx="827158" cy="129813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7512BC2-45C6-4665-93FB-7AA6AB95AD40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1305602" y="2563910"/>
            <a:ext cx="82715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8D59F1-E117-4C2B-B02C-06DE6DD9B437}"/>
              </a:ext>
            </a:extLst>
          </p:cNvPr>
          <p:cNvSpPr/>
          <p:nvPr/>
        </p:nvSpPr>
        <p:spPr>
          <a:xfrm>
            <a:off x="97284" y="2412545"/>
            <a:ext cx="1198036" cy="315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latin typeface="Arial" panose="020B0604020202020204" pitchFamily="34" charset="0"/>
              </a:rPr>
              <a:t>50%</a:t>
            </a:r>
            <a:br>
              <a:rPr lang="en-US" altLang="ko-KR" sz="1000" dirty="0">
                <a:latin typeface="Arial" panose="020B0604020202020204" pitchFamily="34" charset="0"/>
              </a:rPr>
            </a:br>
            <a:r>
              <a:rPr lang="en-US" altLang="ko-KR" sz="1000" dirty="0">
                <a:latin typeface="Arial" panose="020B0604020202020204" pitchFamily="34" charset="0"/>
              </a:rPr>
              <a:t>Target Gas Used</a:t>
            </a:r>
            <a:endParaRPr lang="ko-KR" altLang="en-US" sz="1000" dirty="0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AEA336-7382-4CA0-8E5D-D139ADDF2D4D}"/>
              </a:ext>
            </a:extLst>
          </p:cNvPr>
          <p:cNvSpPr/>
          <p:nvPr/>
        </p:nvSpPr>
        <p:spPr>
          <a:xfrm>
            <a:off x="479376" y="1795152"/>
            <a:ext cx="827159" cy="23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latin typeface="Arial" panose="020B0604020202020204" pitchFamily="34" charset="0"/>
              </a:rPr>
              <a:t>Gas Limit</a:t>
            </a:r>
            <a:endParaRPr lang="ko-KR" altLang="en-US" sz="1000" dirty="0">
              <a:latin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790CE5-ABAB-418E-A952-FE023A89E443}"/>
              </a:ext>
            </a:extLst>
          </p:cNvPr>
          <p:cNvSpPr/>
          <p:nvPr/>
        </p:nvSpPr>
        <p:spPr>
          <a:xfrm>
            <a:off x="3359696" y="2198676"/>
            <a:ext cx="3672408" cy="23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Arial" panose="020B0604020202020204" pitchFamily="34" charset="0"/>
              </a:rPr>
              <a:t>Gas Used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</a:rPr>
              <a:t>&gt;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</a:rPr>
              <a:t>Target Gas Used ➡ Base Fee </a:t>
            </a:r>
            <a:r>
              <a:rPr lang="ko-KR" altLang="en-US" sz="1000" dirty="0">
                <a:solidFill>
                  <a:srgbClr val="00D35A"/>
                </a:solidFill>
                <a:latin typeface="Arial" panose="020B0604020202020204" pitchFamily="34" charset="0"/>
              </a:rPr>
              <a:t>증가 </a:t>
            </a:r>
            <a:r>
              <a:rPr lang="en-US" altLang="ko-KR" sz="1000" dirty="0">
                <a:solidFill>
                  <a:srgbClr val="00D35A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rgbClr val="00D35A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1000" dirty="0">
                <a:solidFill>
                  <a:srgbClr val="00D35A"/>
                </a:solidFill>
                <a:latin typeface="Arial" panose="020B0604020202020204" pitchFamily="34" charset="0"/>
              </a:rPr>
              <a:t>12.5%)</a:t>
            </a:r>
            <a:endParaRPr lang="ko-KR" altLang="en-US" sz="1000" dirty="0">
              <a:solidFill>
                <a:srgbClr val="00D35A"/>
              </a:solidFill>
              <a:latin typeface="Arial" panose="020B060402020202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2CF432-41D3-49A4-B860-93ADD131C59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121545" y="2318367"/>
            <a:ext cx="1238151" cy="0"/>
          </a:xfrm>
          <a:prstGeom prst="straightConnector1">
            <a:avLst/>
          </a:prstGeom>
          <a:ln>
            <a:solidFill>
              <a:srgbClr val="00D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6A61C13-C37E-446B-BA10-687DD354A536}"/>
              </a:ext>
            </a:extLst>
          </p:cNvPr>
          <p:cNvGrpSpPr/>
          <p:nvPr/>
        </p:nvGrpSpPr>
        <p:grpSpPr>
          <a:xfrm>
            <a:off x="2328942" y="1913854"/>
            <a:ext cx="4703162" cy="1298133"/>
            <a:chOff x="2328942" y="1913854"/>
            <a:chExt cx="4703162" cy="12981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EBC898-7475-4C62-AB93-161B5230E630}"/>
                </a:ext>
              </a:extLst>
            </p:cNvPr>
            <p:cNvSpPr/>
            <p:nvPr/>
          </p:nvSpPr>
          <p:spPr>
            <a:xfrm>
              <a:off x="3359696" y="2836971"/>
              <a:ext cx="3672408" cy="2393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latin typeface="Arial" panose="020B0604020202020204" pitchFamily="34" charset="0"/>
                </a:rPr>
                <a:t>Gas Used</a:t>
              </a:r>
              <a:r>
                <a:rPr lang="ko-KR" altLang="en-US" sz="1000" dirty="0">
                  <a:latin typeface="Arial" panose="020B0604020202020204" pitchFamily="34" charset="0"/>
                </a:rPr>
                <a:t> </a:t>
              </a:r>
              <a:r>
                <a:rPr lang="en-US" altLang="ko-KR" sz="1000" dirty="0">
                  <a:latin typeface="Arial" panose="020B0604020202020204" pitchFamily="34" charset="0"/>
                </a:rPr>
                <a:t>&lt;</a:t>
              </a:r>
              <a:r>
                <a:rPr lang="ko-KR" altLang="en-US" sz="1000" dirty="0">
                  <a:latin typeface="Arial" panose="020B0604020202020204" pitchFamily="34" charset="0"/>
                </a:rPr>
                <a:t> </a:t>
              </a:r>
              <a:r>
                <a:rPr lang="en-US" altLang="ko-KR" sz="1000" dirty="0">
                  <a:latin typeface="Arial" panose="020B0604020202020204" pitchFamily="34" charset="0"/>
                </a:rPr>
                <a:t>Target Gas Used ➡ Base Fee </a:t>
              </a:r>
              <a:r>
                <a:rPr lang="ko-KR" altLang="en-US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감소 </a:t>
              </a:r>
              <a:r>
                <a:rPr lang="en-US" altLang="ko-KR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(</a:t>
              </a:r>
              <a:r>
                <a:rPr lang="ko-KR" altLang="en-US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최대 </a:t>
              </a:r>
              <a:r>
                <a:rPr lang="en-US" altLang="ko-KR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-12.5%)</a:t>
              </a:r>
              <a:endParaRPr lang="ko-KR" altLang="en-US" sz="1000" dirty="0">
                <a:solidFill>
                  <a:srgbClr val="EF296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90E22D-D386-4524-B2D5-102BA9F0102F}"/>
                </a:ext>
              </a:extLst>
            </p:cNvPr>
            <p:cNvSpPr/>
            <p:nvPr/>
          </p:nvSpPr>
          <p:spPr>
            <a:xfrm>
              <a:off x="2328942" y="2713709"/>
              <a:ext cx="823836" cy="498277"/>
            </a:xfrm>
            <a:prstGeom prst="rect">
              <a:avLst/>
            </a:prstGeom>
            <a:solidFill>
              <a:srgbClr val="EF296B">
                <a:alpha val="30000"/>
              </a:srgbClr>
            </a:solidFill>
            <a:ln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102C99F1-67B2-48A2-8298-C071005D126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167526" y="2956662"/>
              <a:ext cx="192170" cy="0"/>
            </a:xfrm>
            <a:prstGeom prst="straightConnector1">
              <a:avLst/>
            </a:prstGeom>
            <a:ln>
              <a:solidFill>
                <a:srgbClr val="EF29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96CE94-959D-49F2-A77B-A8ADC5A3712C}"/>
                </a:ext>
              </a:extLst>
            </p:cNvPr>
            <p:cNvSpPr/>
            <p:nvPr/>
          </p:nvSpPr>
          <p:spPr>
            <a:xfrm>
              <a:off x="2330987" y="1913854"/>
              <a:ext cx="827159" cy="129813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9D4348-3ED6-4B27-8135-A0BDED6DA543}"/>
                </a:ext>
              </a:extLst>
            </p:cNvPr>
            <p:cNvCxnSpPr>
              <a:cxnSpLocks/>
              <a:stCxn id="18" idx="1"/>
              <a:endCxn id="18" idx="3"/>
            </p:cNvCxnSpPr>
            <p:nvPr/>
          </p:nvCxnSpPr>
          <p:spPr>
            <a:xfrm>
              <a:off x="2330987" y="2562921"/>
              <a:ext cx="8271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내용 개체 틀 1">
                <a:extLst>
                  <a:ext uri="{FF2B5EF4-FFF2-40B4-BE49-F238E27FC236}">
                    <a16:creationId xmlns:a16="http://schemas.microsoft.com/office/drawing/2014/main" id="{1540B81B-BC43-4158-8101-5A338F46DC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𝑈𝑠𝑒𝑑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𝐶h𝑎𝑔𝑒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e>
                      </m:d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</p:txBody>
          </p:sp>
        </mc:Choice>
        <mc:Fallback xmlns="">
          <p:sp>
            <p:nvSpPr>
              <p:cNvPr id="23" name="내용 개체 틀 1">
                <a:extLst>
                  <a:ext uri="{FF2B5EF4-FFF2-40B4-BE49-F238E27FC236}">
                    <a16:creationId xmlns:a16="http://schemas.microsoft.com/office/drawing/2014/main" id="{1540B81B-BC43-4158-8101-5A338F46D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11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10" grpId="0"/>
      <p:bldP spid="11" grpId="0"/>
      <p:bldP spid="12" grpId="0"/>
      <p:bldP spid="23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31FB481-2AA8-40C5-8FD5-2FC02070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Fee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9679FA-45D4-4833-A8AF-F9D4DADB4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172" y="838726"/>
            <a:ext cx="6436476" cy="590264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first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ElasticityMultiplier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same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unchanged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Otherwise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Big0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F04A40F-5AEA-4E3E-AE11-D687E7385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14" y="844748"/>
            <a:ext cx="4711868" cy="120032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8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maximum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ElasticityMultiplier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1000000000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B2C82-1808-474F-B158-611BE4336861}"/>
              </a:ext>
            </a:extLst>
          </p:cNvPr>
          <p:cNvSpPr txBox="1"/>
          <p:nvPr/>
        </p:nvSpPr>
        <p:spPr>
          <a:xfrm>
            <a:off x="147100" y="620688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https://github.com/ethereum/go-ethereum/blob/master/params/protocol_params.go#L122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7CDDC-6C3B-4238-85B0-AB35968D1BDF}"/>
              </a:ext>
            </a:extLst>
          </p:cNvPr>
          <p:cNvSpPr txBox="1"/>
          <p:nvPr/>
        </p:nvSpPr>
        <p:spPr>
          <a:xfrm>
            <a:off x="7137738" y="605880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https://github.com/ethereum/go-ethereum/blob/master/consensus/misc/eip1559.go#L55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12F4B02B-B655-4550-9007-DD9B77C533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𝑈𝑠𝑒𝑑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𝐶h𝑎𝑔𝑒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e>
                      </m:d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</p:txBody>
          </p:sp>
        </mc:Choice>
        <mc:Fallback xmlns=""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12F4B02B-B655-4550-9007-DD9B77C53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89618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4C19B8A-4DDC-46DC-AE9A-DF006AE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Root, Transaction Root, Receipt Root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863AA1-2D23-4D2A-9768-E75EA5AD2D19}"/>
              </a:ext>
            </a:extLst>
          </p:cNvPr>
          <p:cNvGrpSpPr/>
          <p:nvPr/>
        </p:nvGrpSpPr>
        <p:grpSpPr>
          <a:xfrm>
            <a:off x="2343492" y="1504416"/>
            <a:ext cx="7531929" cy="5253136"/>
            <a:chOff x="4059621" y="1700808"/>
            <a:chExt cx="7150288" cy="49869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4D1478F-6B47-4965-A8BB-2B066F66D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621" y="1700808"/>
              <a:ext cx="7150288" cy="498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00454E-FDC3-494E-AAF4-28366A98A741}"/>
                </a:ext>
              </a:extLst>
            </p:cNvPr>
            <p:cNvSpPr/>
            <p:nvPr/>
          </p:nvSpPr>
          <p:spPr>
            <a:xfrm>
              <a:off x="4582303" y="3183657"/>
              <a:ext cx="597580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B23B44-6A1C-458D-ADDB-92932E37AC59}"/>
                </a:ext>
              </a:extLst>
            </p:cNvPr>
            <p:cNvSpPr/>
            <p:nvPr/>
          </p:nvSpPr>
          <p:spPr>
            <a:xfrm>
              <a:off x="5244785" y="3183656"/>
              <a:ext cx="913892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7B9459-CB0B-445D-985D-82335946DC7B}"/>
                </a:ext>
              </a:extLst>
            </p:cNvPr>
            <p:cNvSpPr/>
            <p:nvPr/>
          </p:nvSpPr>
          <p:spPr>
            <a:xfrm>
              <a:off x="6223579" y="3183655"/>
              <a:ext cx="684649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8447C2-3754-4E55-8E53-55FBFAFB3467}"/>
                </a:ext>
              </a:extLst>
            </p:cNvPr>
            <p:cNvSpPr/>
            <p:nvPr/>
          </p:nvSpPr>
          <p:spPr>
            <a:xfrm>
              <a:off x="6738920" y="5000071"/>
              <a:ext cx="663856" cy="177236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2B8EAA-302C-4D30-B014-328D6E53DDF6}"/>
              </a:ext>
            </a:extLst>
          </p:cNvPr>
          <p:cNvSpPr txBox="1"/>
          <p:nvPr/>
        </p:nvSpPr>
        <p:spPr>
          <a:xfrm>
            <a:off x="1392969" y="627671"/>
            <a:ext cx="943297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확장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패트리샤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 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The modified Merkle Patricia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b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endParaRPr lang="en-US" altLang="ko-KR" sz="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Merkle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Tree)와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패트리샤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Patricia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Tree)의 조합 및 확장한 자료구조</a:t>
            </a:r>
          </a:p>
        </p:txBody>
      </p:sp>
    </p:spTree>
    <p:extLst>
      <p:ext uri="{BB962C8B-B14F-4D97-AF65-F5344CB8AC3E}">
        <p14:creationId xmlns:p14="http://schemas.microsoft.com/office/powerpoint/2010/main" val="184965222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DF6122-4D9C-4CD7-BE1F-764E828DF8DF}"/>
              </a:ext>
            </a:extLst>
          </p:cNvPr>
          <p:cNvSpPr/>
          <p:nvPr/>
        </p:nvSpPr>
        <p:spPr>
          <a:xfrm>
            <a:off x="9025720" y="1727093"/>
            <a:ext cx="2448000" cy="1722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Z ➡ A : 2 BTC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1: Y ➡ A : 3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t-BR" altLang="ko-KR" sz="140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  <a:b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pt-BR" altLang="ko-KR" sz="1400" dirty="0">
                <a:solidFill>
                  <a:schemeClr val="bg1">
                    <a:lumMod val="85000"/>
                  </a:schemeClr>
                </a:solidFill>
              </a:rPr>
              <a:t>  1: A ➡ A : 1BTC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7CDB75-2132-4E19-8832-3C024CCB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Bitcoin UTXO (Unspent Transaction Output)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C9CCF-D5D6-4E2A-8998-6C4307022607}"/>
              </a:ext>
            </a:extLst>
          </p:cNvPr>
          <p:cNvSpPr txBox="1"/>
          <p:nvPr/>
        </p:nvSpPr>
        <p:spPr>
          <a:xfrm>
            <a:off x="582464" y="1190627"/>
            <a:ext cx="947199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A39149-4E44-4856-8ABC-D96EF381B467}"/>
              </a:ext>
            </a:extLst>
          </p:cNvPr>
          <p:cNvSpPr/>
          <p:nvPr/>
        </p:nvSpPr>
        <p:spPr>
          <a:xfrm>
            <a:off x="582463" y="1611432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0400D-F8BD-4301-882A-036510225048}"/>
              </a:ext>
            </a:extLst>
          </p:cNvPr>
          <p:cNvSpPr/>
          <p:nvPr/>
        </p:nvSpPr>
        <p:spPr>
          <a:xfrm>
            <a:off x="726462" y="1727094"/>
            <a:ext cx="2448000" cy="1320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0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Z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Z ➡ A : 2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ADABD-8FF3-4199-9546-218C09B14930}"/>
              </a:ext>
            </a:extLst>
          </p:cNvPr>
          <p:cNvSpPr txBox="1"/>
          <p:nvPr/>
        </p:nvSpPr>
        <p:spPr>
          <a:xfrm>
            <a:off x="4730883" y="1187397"/>
            <a:ext cx="1264344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n+1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9EADA8-5E8E-4084-AC1B-9E43F18AE218}"/>
              </a:ext>
            </a:extLst>
          </p:cNvPr>
          <p:cNvSpPr/>
          <p:nvPr/>
        </p:nvSpPr>
        <p:spPr>
          <a:xfrm>
            <a:off x="4730883" y="1611431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36FAB0-E99F-4A4D-85A6-E9349EAE39F7}"/>
              </a:ext>
            </a:extLst>
          </p:cNvPr>
          <p:cNvSpPr/>
          <p:nvPr/>
        </p:nvSpPr>
        <p:spPr>
          <a:xfrm>
            <a:off x="4874882" y="1727094"/>
            <a:ext cx="2448000" cy="132069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4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3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Y ➡ A : 3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C36A95-3C70-4E8B-846F-CF8F298D6125}"/>
              </a:ext>
            </a:extLst>
          </p:cNvPr>
          <p:cNvSpPr/>
          <p:nvPr/>
        </p:nvSpPr>
        <p:spPr>
          <a:xfrm>
            <a:off x="4874882" y="3108380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5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583901-662C-41F9-B20E-CABAC28DE3F6}"/>
              </a:ext>
            </a:extLst>
          </p:cNvPr>
          <p:cNvSpPr/>
          <p:nvPr/>
        </p:nvSpPr>
        <p:spPr>
          <a:xfrm>
            <a:off x="4874882" y="3569208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6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9B22F0-C5BB-4832-9C7D-67D32B094550}"/>
              </a:ext>
            </a:extLst>
          </p:cNvPr>
          <p:cNvCxnSpPr>
            <a:cxnSpLocks/>
          </p:cNvCxnSpPr>
          <p:nvPr/>
        </p:nvCxnSpPr>
        <p:spPr>
          <a:xfrm flipV="1">
            <a:off x="3318462" y="2205025"/>
            <a:ext cx="1412421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D4DFE3-4D0D-42D5-BE81-8BAE474E8D36}"/>
              </a:ext>
            </a:extLst>
          </p:cNvPr>
          <p:cNvCxnSpPr>
            <a:cxnSpLocks/>
          </p:cNvCxnSpPr>
          <p:nvPr/>
        </p:nvCxnSpPr>
        <p:spPr>
          <a:xfrm>
            <a:off x="307611" y="2201475"/>
            <a:ext cx="27485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D631EB-4D4E-48F4-BB45-31D45A225C0C}"/>
              </a:ext>
            </a:extLst>
          </p:cNvPr>
          <p:cNvSpPr txBox="1"/>
          <p:nvPr/>
        </p:nvSpPr>
        <p:spPr>
          <a:xfrm>
            <a:off x="914158" y="5627609"/>
            <a:ext cx="2312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B : 4 BTC ?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63D7C-9975-47A7-A51A-5A27C0899EFE}"/>
              </a:ext>
            </a:extLst>
          </p:cNvPr>
          <p:cNvSpPr txBox="1"/>
          <p:nvPr/>
        </p:nvSpPr>
        <p:spPr>
          <a:xfrm>
            <a:off x="4191866" y="4903467"/>
            <a:ext cx="14131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8725B39-E5AA-448B-BEA2-90F5195760CF}"/>
              </a:ext>
            </a:extLst>
          </p:cNvPr>
          <p:cNvSpPr/>
          <p:nvPr/>
        </p:nvSpPr>
        <p:spPr>
          <a:xfrm>
            <a:off x="4184073" y="5273932"/>
            <a:ext cx="3816928" cy="111734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400" dirty="0"/>
          </a:p>
          <a:p>
            <a:br>
              <a:rPr lang="en-US" altLang="ko-KR" sz="1400" dirty="0"/>
            </a:br>
            <a:r>
              <a:rPr lang="en-US" altLang="ko-KR" sz="1400" dirty="0"/>
              <a:t>  </a:t>
            </a:r>
            <a:endParaRPr lang="ko-KR" altLang="en-US" sz="1400" dirty="0"/>
          </a:p>
        </p:txBody>
      </p:sp>
      <p:graphicFrame>
        <p:nvGraphicFramePr>
          <p:cNvPr id="24" name="표 38">
            <a:extLst>
              <a:ext uri="{FF2B5EF4-FFF2-40B4-BE49-F238E27FC236}">
                <a16:creationId xmlns:a16="http://schemas.microsoft.com/office/drawing/2014/main" id="{FE50F4BD-356F-4C5F-9D26-9435566EBD29}"/>
              </a:ext>
            </a:extLst>
          </p:cNvPr>
          <p:cNvGraphicFramePr>
            <a:graphicFrameLocks noGrp="1"/>
          </p:cNvGraphicFramePr>
          <p:nvPr/>
        </p:nvGraphicFramePr>
        <p:xfrm>
          <a:off x="4300467" y="5398782"/>
          <a:ext cx="3600304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53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  <a:gridCol w="1804771">
                  <a:extLst>
                    <a:ext uri="{9D8B030D-6E8A-4147-A177-3AD203B41FA5}">
                      <a16:colId xmlns:a16="http://schemas.microsoft.com/office/drawing/2014/main" val="2189191564"/>
                    </a:ext>
                  </a:extLst>
                </a:gridCol>
              </a:tblGrid>
              <a:tr h="22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308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</a:tbl>
          </a:graphicData>
        </a:graphic>
      </p:graphicFrame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B74079E-B586-45FB-9E36-BC7E1C6B7840}"/>
              </a:ext>
            </a:extLst>
          </p:cNvPr>
          <p:cNvCxnSpPr>
            <a:cxnSpLocks/>
          </p:cNvCxnSpPr>
          <p:nvPr/>
        </p:nvCxnSpPr>
        <p:spPr>
          <a:xfrm>
            <a:off x="2396002" y="2856957"/>
            <a:ext cx="1911860" cy="3281655"/>
          </a:xfrm>
          <a:prstGeom prst="bentConnector3">
            <a:avLst>
              <a:gd name="adj1" fmla="val 67754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52A8997-07DF-4274-9CCD-41AE3159AE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00935" y="2851807"/>
            <a:ext cx="687066" cy="3051277"/>
          </a:xfrm>
          <a:prstGeom prst="bentConnector3">
            <a:avLst>
              <a:gd name="adj1" fmla="val 158478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D51C7EA-7F43-4E62-B538-4268622F9CA2}"/>
              </a:ext>
            </a:extLst>
          </p:cNvPr>
          <p:cNvSpPr txBox="1"/>
          <p:nvPr/>
        </p:nvSpPr>
        <p:spPr>
          <a:xfrm>
            <a:off x="8881720" y="1194324"/>
            <a:ext cx="126893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n+2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34AB08-E0A2-4720-B1AE-B32C2995114C}"/>
              </a:ext>
            </a:extLst>
          </p:cNvPr>
          <p:cNvSpPr/>
          <p:nvPr/>
        </p:nvSpPr>
        <p:spPr>
          <a:xfrm>
            <a:off x="8881720" y="1611432"/>
            <a:ext cx="2736000" cy="2489516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9992D7-B6A5-4EE4-84CB-574739C09321}"/>
              </a:ext>
            </a:extLst>
          </p:cNvPr>
          <p:cNvSpPr/>
          <p:nvPr/>
        </p:nvSpPr>
        <p:spPr>
          <a:xfrm>
            <a:off x="9025720" y="3497433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Transaction 8</a:t>
            </a:r>
            <a:endParaRPr lang="ko-KR" altLang="en-US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9584D79-6A60-4F5B-B98A-55F40E223B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4816" y="3482902"/>
            <a:ext cx="2322668" cy="1198632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74A736F-D12D-4164-ACBB-87CFB054DA7B}"/>
              </a:ext>
            </a:extLst>
          </p:cNvPr>
          <p:cNvCxnSpPr>
            <a:cxnSpLocks/>
          </p:cNvCxnSpPr>
          <p:nvPr/>
        </p:nvCxnSpPr>
        <p:spPr>
          <a:xfrm>
            <a:off x="7466881" y="2203386"/>
            <a:ext cx="1414838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644A239-378B-46CC-BF6F-B306512CAD7D}"/>
              </a:ext>
            </a:extLst>
          </p:cNvPr>
          <p:cNvSpPr txBox="1"/>
          <p:nvPr/>
        </p:nvSpPr>
        <p:spPr>
          <a:xfrm>
            <a:off x="2160797" y="4587129"/>
            <a:ext cx="14923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① UTXO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수집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2 + 3 = 5 &gt; 4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60758B-991D-4879-AA40-4B62483251E4}"/>
              </a:ext>
            </a:extLst>
          </p:cNvPr>
          <p:cNvSpPr txBox="1"/>
          <p:nvPr/>
        </p:nvSpPr>
        <p:spPr>
          <a:xfrm>
            <a:off x="7983467" y="5723751"/>
            <a:ext cx="25763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②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필요한 전송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output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생성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B20F8C-A0D9-499F-863B-A1DD4392E890}"/>
              </a:ext>
            </a:extLst>
          </p:cNvPr>
          <p:cNvSpPr txBox="1"/>
          <p:nvPr/>
        </p:nvSpPr>
        <p:spPr>
          <a:xfrm>
            <a:off x="7847616" y="4586901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④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트랜잭션 제출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DE3D80-5A40-44BB-99D7-38F88CE5AF40}"/>
              </a:ext>
            </a:extLst>
          </p:cNvPr>
          <p:cNvSpPr txBox="1"/>
          <p:nvPr/>
        </p:nvSpPr>
        <p:spPr>
          <a:xfrm>
            <a:off x="8837089" y="4133653"/>
            <a:ext cx="8290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⑤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채굴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E24069A-FD41-4E7A-B4F1-588B9AE10784}"/>
              </a:ext>
            </a:extLst>
          </p:cNvPr>
          <p:cNvSpPr/>
          <p:nvPr/>
        </p:nvSpPr>
        <p:spPr>
          <a:xfrm>
            <a:off x="726462" y="3108380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544225D-1356-4C93-9C0E-4028C7697786}"/>
              </a:ext>
            </a:extLst>
          </p:cNvPr>
          <p:cNvSpPr/>
          <p:nvPr/>
        </p:nvSpPr>
        <p:spPr>
          <a:xfrm>
            <a:off x="726462" y="3569208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1E289D0-41BA-4045-9E20-A563A45DD61A}"/>
              </a:ext>
            </a:extLst>
          </p:cNvPr>
          <p:cNvSpPr txBox="1"/>
          <p:nvPr/>
        </p:nvSpPr>
        <p:spPr>
          <a:xfrm>
            <a:off x="790106" y="2762921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tIns="3600" rIns="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Z ➡ A : 2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A2E908C-BD0D-4D92-B6DF-ACD0CA307FF1}"/>
              </a:ext>
            </a:extLst>
          </p:cNvPr>
          <p:cNvSpPr txBox="1"/>
          <p:nvPr/>
        </p:nvSpPr>
        <p:spPr>
          <a:xfrm>
            <a:off x="5031368" y="2748278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lIns="0" tIns="360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Y ➡ A : 3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6BB07A-21CE-4C70-8912-D07FD5695DFE}"/>
              </a:ext>
            </a:extLst>
          </p:cNvPr>
          <p:cNvSpPr txBox="1"/>
          <p:nvPr/>
        </p:nvSpPr>
        <p:spPr>
          <a:xfrm>
            <a:off x="4306691" y="5737177"/>
            <a:ext cx="16328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Y ➡ A : 3 BTC</a:t>
            </a:r>
            <a:b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Z ➡ A : 2 BTC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B6B1E1A-CBA7-466B-B79F-A7C32A044F2C}"/>
              </a:ext>
            </a:extLst>
          </p:cNvPr>
          <p:cNvSpPr txBox="1"/>
          <p:nvPr/>
        </p:nvSpPr>
        <p:spPr>
          <a:xfrm>
            <a:off x="6107170" y="5734626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17DADFB-1748-4CE3-8C22-37C8A0AA345A}"/>
              </a:ext>
            </a:extLst>
          </p:cNvPr>
          <p:cNvSpPr txBox="1"/>
          <p:nvPr/>
        </p:nvSpPr>
        <p:spPr>
          <a:xfrm>
            <a:off x="6096921" y="5963977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A ➡ A : 1BTC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4C545F-C940-4413-809C-9AB5C0A72E52}"/>
              </a:ext>
            </a:extLst>
          </p:cNvPr>
          <p:cNvSpPr txBox="1"/>
          <p:nvPr/>
        </p:nvSpPr>
        <p:spPr>
          <a:xfrm>
            <a:off x="7991351" y="5949321"/>
            <a:ext cx="4133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 나머지 금액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(5-4=1)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은 자신에게 전송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※ inputs - outputs &gt; 0 ➡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잔액은 수수료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(fee)</a:t>
            </a:r>
            <a:endParaRPr lang="en-US" altLang="ko-KR" sz="15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8623402-09D1-4EC8-A3FC-BECBBA3F5A5C}"/>
              </a:ext>
            </a:extLst>
          </p:cNvPr>
          <p:cNvSpPr txBox="1"/>
          <p:nvPr/>
        </p:nvSpPr>
        <p:spPr>
          <a:xfrm>
            <a:off x="6107170" y="4124000"/>
            <a:ext cx="1359711" cy="67710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5 BTC = 2 + 3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0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FD7A4DD-7D4E-4D62-AA5E-48F5482F5AF5}"/>
              </a:ext>
            </a:extLst>
          </p:cNvPr>
          <p:cNvSpPr txBox="1"/>
          <p:nvPr/>
        </p:nvSpPr>
        <p:spPr>
          <a:xfrm>
            <a:off x="10306859" y="4122457"/>
            <a:ext cx="13597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1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4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49F5C3-9D52-45C7-99D3-A930050A76BE}"/>
              </a:ext>
            </a:extLst>
          </p:cNvPr>
          <p:cNvSpPr/>
          <p:nvPr/>
        </p:nvSpPr>
        <p:spPr>
          <a:xfrm>
            <a:off x="9020850" y="1727093"/>
            <a:ext cx="2444688" cy="172269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pl-PL" altLang="ko-KR" sz="1400" dirty="0">
                <a:solidFill>
                  <a:srgbClr val="EF296B"/>
                </a:solidFill>
              </a:rPr>
              <a:t>0: Z ➡ A : 2 BTC</a:t>
            </a:r>
            <a:r>
              <a:rPr lang="en-US" altLang="ko-KR" sz="1400" dirty="0">
                <a:solidFill>
                  <a:srgbClr val="EF296B"/>
                </a:solidFill>
              </a:rPr>
              <a:t> (spent)</a:t>
            </a:r>
            <a:br>
              <a:rPr lang="en-US" altLang="ko-KR" sz="1400" dirty="0">
                <a:solidFill>
                  <a:srgbClr val="EF296B"/>
                </a:solidFill>
              </a:rPr>
            </a:br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es-ES" altLang="ko-KR" sz="1400" dirty="0">
                <a:solidFill>
                  <a:srgbClr val="EF296B"/>
                </a:solidFill>
              </a:rPr>
              <a:t>1: Y ➡ A : 3 BTC </a:t>
            </a:r>
            <a:r>
              <a:rPr lang="en-US" altLang="ko-KR" sz="1400" dirty="0">
                <a:solidFill>
                  <a:srgbClr val="EF296B"/>
                </a:solidFill>
              </a:rPr>
              <a:t>(spent)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</a:t>
            </a:r>
            <a:r>
              <a:rPr lang="pt-BR" altLang="ko-KR" sz="1400" dirty="0">
                <a:solidFill>
                  <a:srgbClr val="00C8EB"/>
                </a:solidFill>
              </a:rPr>
              <a:t>0: A ➡ B : 4BTC (</a:t>
            </a:r>
            <a:r>
              <a:rPr lang="en-US" altLang="ko-KR" sz="1400" dirty="0">
                <a:solidFill>
                  <a:srgbClr val="00C8EB"/>
                </a:solidFill>
              </a:rPr>
              <a:t>unspent)</a:t>
            </a:r>
            <a:br>
              <a:rPr lang="pt-BR" altLang="ko-KR" sz="1400" dirty="0">
                <a:solidFill>
                  <a:srgbClr val="00C8EB"/>
                </a:solidFill>
              </a:rPr>
            </a:br>
            <a:r>
              <a:rPr lang="pt-BR" altLang="ko-KR" sz="1400" dirty="0">
                <a:solidFill>
                  <a:srgbClr val="00C8EB"/>
                </a:solidFill>
              </a:rPr>
              <a:t>  1: A ➡ A : 1BTC (unspent)</a:t>
            </a:r>
          </a:p>
        </p:txBody>
      </p:sp>
    </p:spTree>
    <p:extLst>
      <p:ext uri="{BB962C8B-B14F-4D97-AF65-F5344CB8AC3E}">
        <p14:creationId xmlns:p14="http://schemas.microsoft.com/office/powerpoint/2010/main" val="24445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3" grpId="0"/>
      <p:bldP spid="34" grpId="0" animBg="1"/>
      <p:bldP spid="37" grpId="0" animBg="1"/>
      <p:bldP spid="58" grpId="0"/>
      <p:bldP spid="59" grpId="0"/>
      <p:bldP spid="60" grpId="0"/>
      <p:bldP spid="61" grpId="0"/>
      <p:bldP spid="116" grpId="0" animBg="1"/>
      <p:bldP spid="117" grpId="0" animBg="1"/>
      <p:bldP spid="143" grpId="0"/>
      <p:bldP spid="144" grpId="0"/>
      <p:bldP spid="145" grpId="0"/>
      <p:bldP spid="146" grpId="0"/>
      <p:bldP spid="154" grpId="0"/>
      <p:bldP spid="150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24FE19-C2EF-4B1C-8315-6C2202F1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94883"/>
            <a:ext cx="10515600" cy="2734118"/>
          </a:xfrm>
        </p:spPr>
        <p:txBody>
          <a:bodyPr/>
          <a:lstStyle/>
          <a:p>
            <a:r>
              <a:rPr lang="ko-KR" altLang="en-US" dirty="0"/>
              <a:t>블록은 트랜잭션</a:t>
            </a:r>
            <a:r>
              <a:rPr lang="en-US" altLang="ko-KR" dirty="0"/>
              <a:t>(</a:t>
            </a:r>
            <a:r>
              <a:rPr lang="ko-KR" altLang="en-US" dirty="0"/>
              <a:t>거래</a:t>
            </a:r>
            <a:r>
              <a:rPr lang="en-US" altLang="ko-KR" dirty="0"/>
              <a:t>)</a:t>
            </a:r>
            <a:r>
              <a:rPr lang="ko-KR" altLang="en-US" dirty="0"/>
              <a:t>의 묶음</a:t>
            </a:r>
            <a:endParaRPr lang="en-US" altLang="ko-KR" dirty="0"/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해시 트리</a:t>
            </a:r>
            <a:r>
              <a:rPr lang="en-US" altLang="ko-KR" dirty="0"/>
              <a:t>(Hash tree)]</a:t>
            </a:r>
          </a:p>
          <a:p>
            <a:pPr lvl="1"/>
            <a:r>
              <a:rPr lang="ko-KR" altLang="en-US" dirty="0"/>
              <a:t>데이터 공간 절약</a:t>
            </a:r>
            <a:endParaRPr lang="en-US" altLang="ko-KR" dirty="0"/>
          </a:p>
          <a:p>
            <a:pPr lvl="1"/>
            <a:r>
              <a:rPr lang="ko-KR" altLang="en-US" dirty="0"/>
              <a:t>블록에 포함된 내역을 트리 형태로 요약한 것</a:t>
            </a:r>
            <a:endParaRPr lang="en-US" altLang="ko-KR" dirty="0"/>
          </a:p>
          <a:p>
            <a:pPr lvl="1"/>
            <a:r>
              <a:rPr lang="en-US" altLang="ko-KR" dirty="0"/>
              <a:t>leaf(</a:t>
            </a:r>
            <a:r>
              <a:rPr lang="ko-KR" altLang="en-US" dirty="0"/>
              <a:t>잎</a:t>
            </a:r>
            <a:r>
              <a:rPr lang="en-US" altLang="ko-KR" dirty="0"/>
              <a:t>) </a:t>
            </a:r>
            <a:r>
              <a:rPr lang="ko-KR" altLang="en-US" dirty="0"/>
              <a:t>가 아닌 모든 노드가 자식 노드들의 해시로 구성된 트리</a:t>
            </a:r>
            <a:endParaRPr lang="en-US" altLang="ko-KR" dirty="0"/>
          </a:p>
          <a:p>
            <a:pPr lvl="1"/>
            <a:r>
              <a:rPr lang="en-US" altLang="ko-KR" dirty="0"/>
              <a:t>1979</a:t>
            </a:r>
            <a:r>
              <a:rPr lang="ko-KR" altLang="en-US" dirty="0"/>
              <a:t>년 </a:t>
            </a:r>
            <a:r>
              <a:rPr lang="ko-KR" altLang="en-US" dirty="0" err="1"/>
              <a:t>랄프</a:t>
            </a:r>
            <a:r>
              <a:rPr lang="ko-KR" altLang="en-US" dirty="0"/>
              <a:t> </a:t>
            </a:r>
            <a:r>
              <a:rPr lang="ko-KR" altLang="en-US" dirty="0" err="1"/>
              <a:t>머클</a:t>
            </a:r>
            <a:r>
              <a:rPr lang="en-US" altLang="ko-KR" dirty="0"/>
              <a:t>(Ralph Merkle)</a:t>
            </a:r>
            <a:r>
              <a:rPr lang="ko-KR" altLang="en-US" dirty="0"/>
              <a:t>이 개발</a:t>
            </a:r>
            <a:endParaRPr lang="en-US" altLang="ko-KR" dirty="0"/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 : </a:t>
            </a:r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</a:t>
            </a:r>
            <a:r>
              <a:rPr lang="ko-KR" altLang="en-US" dirty="0"/>
              <a:t>자식 노드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3B1BD5-F70E-4AA8-9622-68C59F6B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(Merkle Tree)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689AD6-0013-4A49-B03B-EE1F829AE7A5}"/>
              </a:ext>
            </a:extLst>
          </p:cNvPr>
          <p:cNvSpPr/>
          <p:nvPr/>
        </p:nvSpPr>
        <p:spPr>
          <a:xfrm>
            <a:off x="246586" y="3265392"/>
            <a:ext cx="2255063" cy="173205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3A06-CBFE-4C7A-8501-866D9918FB24}"/>
              </a:ext>
            </a:extLst>
          </p:cNvPr>
          <p:cNvSpPr txBox="1"/>
          <p:nvPr/>
        </p:nvSpPr>
        <p:spPr>
          <a:xfrm>
            <a:off x="1026422" y="3265392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B1F83D-5D1B-4D49-8A97-5000270A3F03}"/>
              </a:ext>
            </a:extLst>
          </p:cNvPr>
          <p:cNvGraphicFramePr>
            <a:graphicFrameLocks noGrp="1"/>
          </p:cNvGraphicFramePr>
          <p:nvPr/>
        </p:nvGraphicFramePr>
        <p:xfrm>
          <a:off x="364920" y="3634724"/>
          <a:ext cx="2018394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012357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Tx3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500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45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9947D4-AC53-4166-9A70-A664FBD0134F}"/>
              </a:ext>
            </a:extLst>
          </p:cNvPr>
          <p:cNvSpPr txBox="1"/>
          <p:nvPr/>
        </p:nvSpPr>
        <p:spPr>
          <a:xfrm>
            <a:off x="3307364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7EDCB-7061-42CC-8469-BEEFB4C76502}"/>
              </a:ext>
            </a:extLst>
          </p:cNvPr>
          <p:cNvSpPr txBox="1"/>
          <p:nvPr/>
        </p:nvSpPr>
        <p:spPr>
          <a:xfrm>
            <a:off x="5444388" y="6213100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0E4BF-ECD7-4206-854E-FFF3C5C04B63}"/>
              </a:ext>
            </a:extLst>
          </p:cNvPr>
          <p:cNvSpPr txBox="1"/>
          <p:nvPr/>
        </p:nvSpPr>
        <p:spPr>
          <a:xfrm>
            <a:off x="7581412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21767-9640-422E-BD87-E6DFB6079340}"/>
              </a:ext>
            </a:extLst>
          </p:cNvPr>
          <p:cNvSpPr txBox="1"/>
          <p:nvPr/>
        </p:nvSpPr>
        <p:spPr>
          <a:xfrm>
            <a:off x="9703431" y="6202764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49582-9705-420F-B3EE-105EFDDF82F2}"/>
              </a:ext>
            </a:extLst>
          </p:cNvPr>
          <p:cNvSpPr txBox="1"/>
          <p:nvPr/>
        </p:nvSpPr>
        <p:spPr>
          <a:xfrm>
            <a:off x="3307364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481F-F049-4E81-B966-19494D66168A}"/>
              </a:ext>
            </a:extLst>
          </p:cNvPr>
          <p:cNvSpPr txBox="1"/>
          <p:nvPr/>
        </p:nvSpPr>
        <p:spPr>
          <a:xfrm>
            <a:off x="5440455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1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5C7A8-EEAE-447F-BE2D-456CAF06503B}"/>
              </a:ext>
            </a:extLst>
          </p:cNvPr>
          <p:cNvSpPr txBox="1"/>
          <p:nvPr/>
        </p:nvSpPr>
        <p:spPr>
          <a:xfrm>
            <a:off x="7571943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AE402-BDC7-453B-A5D7-DF6A7FFCBD85}"/>
              </a:ext>
            </a:extLst>
          </p:cNvPr>
          <p:cNvSpPr txBox="1"/>
          <p:nvPr/>
        </p:nvSpPr>
        <p:spPr>
          <a:xfrm>
            <a:off x="9703431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8C1C4-613C-4D65-BCDF-D84FF605CF35}"/>
              </a:ext>
            </a:extLst>
          </p:cNvPr>
          <p:cNvSpPr txBox="1"/>
          <p:nvPr/>
        </p:nvSpPr>
        <p:spPr>
          <a:xfrm>
            <a:off x="4329614" y="4243300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4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0 + Hash 1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991AC-3A35-4AFE-A653-CFE04AE7CDC6}"/>
              </a:ext>
            </a:extLst>
          </p:cNvPr>
          <p:cNvSpPr txBox="1"/>
          <p:nvPr/>
        </p:nvSpPr>
        <p:spPr>
          <a:xfrm>
            <a:off x="8560979" y="424133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2 + Hash 3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88F43-7B8D-4EA3-9024-6ABCF7B277D1}"/>
              </a:ext>
            </a:extLst>
          </p:cNvPr>
          <p:cNvSpPr txBox="1"/>
          <p:nvPr/>
        </p:nvSpPr>
        <p:spPr>
          <a:xfrm>
            <a:off x="6487433" y="3265392"/>
            <a:ext cx="180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C8EB"/>
                </a:solidFill>
              </a:rPr>
              <a:t>Merkle Root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4 + Hash 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926AA8-D894-4631-A93B-E2B63DE1E787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flipV="1">
            <a:off x="4207364" y="5822215"/>
            <a:ext cx="0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2B79A-7403-4188-826F-1DAE640D833B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6340455" y="5822215"/>
            <a:ext cx="3933" cy="39088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681200-528A-41CF-8902-27662B4A647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flipH="1" flipV="1">
            <a:off x="8471943" y="5822215"/>
            <a:ext cx="9469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CAF030-1D9F-4EE7-BE03-7B9D86439585}"/>
              </a:ext>
            </a:extLst>
          </p:cNvPr>
          <p:cNvCxnSpPr>
            <a:cxnSpLocks/>
            <a:stCxn id="10" idx="0"/>
            <a:endCxn id="15" idx="2"/>
          </p:cNvCxnSpPr>
          <p:nvPr/>
        </p:nvCxnSpPr>
        <p:spPr>
          <a:xfrm flipV="1">
            <a:off x="10603431" y="5822215"/>
            <a:ext cx="0" cy="38054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AC4E1CC-F46A-46F8-B1CA-799EB348E7DA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V="1">
            <a:off x="4207364" y="4766520"/>
            <a:ext cx="1022250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8555D6-EA98-487F-8625-2FE3A80FC608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H="1" flipV="1">
            <a:off x="5229614" y="4766520"/>
            <a:ext cx="1110841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041EC-8F28-4151-ABB1-58E588922EBF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8471943" y="4764557"/>
            <a:ext cx="989036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79215EB-CA66-46CC-875D-790BE85250C1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H="1" flipV="1">
            <a:off x="9460979" y="4764557"/>
            <a:ext cx="1142452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9775BA-AE42-4DF3-968D-D7150D7BFC20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5229614" y="3788612"/>
            <a:ext cx="2157819" cy="4546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FAE405-EE83-436D-B5C4-DF5520584336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7387433" y="3788612"/>
            <a:ext cx="2073546" cy="45272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D506F06-6740-47FD-B78A-EEF0B6CE2F36}"/>
              </a:ext>
            </a:extLst>
          </p:cNvPr>
          <p:cNvCxnSpPr>
            <a:cxnSpLocks/>
          </p:cNvCxnSpPr>
          <p:nvPr/>
        </p:nvCxnSpPr>
        <p:spPr>
          <a:xfrm>
            <a:off x="3307364" y="6043913"/>
            <a:ext cx="81960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990CBBC-65CC-4BB5-94EB-2A1F17ACA7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378" y="5193022"/>
            <a:ext cx="1343879" cy="995055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6765AB-02D6-49FA-B84B-F87934D30099}"/>
              </a:ext>
            </a:extLst>
          </p:cNvPr>
          <p:cNvSpPr txBox="1"/>
          <p:nvPr/>
        </p:nvSpPr>
        <p:spPr>
          <a:xfrm>
            <a:off x="1235300" y="6202764"/>
            <a:ext cx="180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C3382C-920D-413F-936B-E3F26BF090B6}"/>
              </a:ext>
            </a:extLst>
          </p:cNvPr>
          <p:cNvSpPr txBox="1"/>
          <p:nvPr/>
        </p:nvSpPr>
        <p:spPr>
          <a:xfrm>
            <a:off x="1719650" y="5406716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Leaf Node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E7842-A875-4F20-97F4-02194BF12948}"/>
              </a:ext>
            </a:extLst>
          </p:cNvPr>
          <p:cNvSpPr txBox="1"/>
          <p:nvPr/>
        </p:nvSpPr>
        <p:spPr>
          <a:xfrm>
            <a:off x="9031916" y="546472"/>
            <a:ext cx="29046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https://patents.google.com/patent/US4309569A/en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518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(Binary Merkle Tree)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C5A76-AB64-46D1-8FA0-4BAA8E4A424B}"/>
              </a:ext>
            </a:extLst>
          </p:cNvPr>
          <p:cNvSpPr txBox="1"/>
          <p:nvPr/>
        </p:nvSpPr>
        <p:spPr>
          <a:xfrm>
            <a:off x="8894385" y="611959"/>
            <a:ext cx="2962671" cy="64633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Hash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비트코인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SHA-256(SHA-256(message))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이더리움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Keccak-256(message)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CD5503-6531-4DEF-A40C-21B952F46997}"/>
              </a:ext>
            </a:extLst>
          </p:cNvPr>
          <p:cNvGrpSpPr/>
          <p:nvPr/>
        </p:nvGrpSpPr>
        <p:grpSpPr>
          <a:xfrm>
            <a:off x="1496432" y="782166"/>
            <a:ext cx="9201722" cy="2554394"/>
            <a:chOff x="154283" y="846989"/>
            <a:chExt cx="9201722" cy="2554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31270-4453-4023-A406-264E505CD21D}"/>
                </a:ext>
              </a:extLst>
            </p:cNvPr>
            <p:cNvSpPr txBox="1"/>
            <p:nvPr/>
          </p:nvSpPr>
          <p:spPr>
            <a:xfrm>
              <a:off x="154283" y="30909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AEDF9D-21C6-47D3-8995-CDD543F4E669}"/>
                </a:ext>
              </a:extLst>
            </p:cNvPr>
            <p:cNvSpPr txBox="1"/>
            <p:nvPr/>
          </p:nvSpPr>
          <p:spPr>
            <a:xfrm>
              <a:off x="2501524" y="309360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416F27-9EB6-4B36-B683-58D637158A1C}"/>
                </a:ext>
              </a:extLst>
            </p:cNvPr>
            <p:cNvSpPr txBox="1"/>
            <p:nvPr/>
          </p:nvSpPr>
          <p:spPr>
            <a:xfrm>
              <a:off x="4848765" y="3091081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A8302D-1B82-4075-80AF-EC7EB02216DF}"/>
                </a:ext>
              </a:extLst>
            </p:cNvPr>
            <p:cNvSpPr txBox="1"/>
            <p:nvPr/>
          </p:nvSpPr>
          <p:spPr>
            <a:xfrm>
              <a:off x="7196005" y="3089930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30C24-A732-47E6-A1CB-54C46B88EDFE}"/>
                </a:ext>
              </a:extLst>
            </p:cNvPr>
            <p:cNvSpPr txBox="1"/>
            <p:nvPr/>
          </p:nvSpPr>
          <p:spPr>
            <a:xfrm>
              <a:off x="154283" y="231198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0)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A00ED6-88A3-43DE-B578-9B7565674F3A}"/>
                </a:ext>
              </a:extLst>
            </p:cNvPr>
            <p:cNvSpPr txBox="1"/>
            <p:nvPr/>
          </p:nvSpPr>
          <p:spPr>
            <a:xfrm>
              <a:off x="2506847" y="230725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771E76-0E40-40CB-8B20-59199FCC58CA}"/>
                </a:ext>
              </a:extLst>
            </p:cNvPr>
            <p:cNvSpPr txBox="1"/>
            <p:nvPr/>
          </p:nvSpPr>
          <p:spPr>
            <a:xfrm>
              <a:off x="4851114" y="230625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5321FF-462D-4886-AB58-51744C7AE325}"/>
                </a:ext>
              </a:extLst>
            </p:cNvPr>
            <p:cNvSpPr txBox="1"/>
            <p:nvPr/>
          </p:nvSpPr>
          <p:spPr>
            <a:xfrm>
              <a:off x="7193032" y="230510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C9EFF-72F8-49B3-83FC-34EBA6F6DEEB}"/>
                </a:ext>
              </a:extLst>
            </p:cNvPr>
            <p:cNvSpPr txBox="1"/>
            <p:nvPr/>
          </p:nvSpPr>
          <p:spPr>
            <a:xfrm>
              <a:off x="1499834" y="1583335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0 + Hash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EA8C7-ED4E-4BEB-9039-13805D2D3737}"/>
                </a:ext>
              </a:extLst>
            </p:cNvPr>
            <p:cNvSpPr txBox="1"/>
            <p:nvPr/>
          </p:nvSpPr>
          <p:spPr>
            <a:xfrm>
              <a:off x="6195223" y="1581372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2 + Hash 3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981C4F-1F99-4DA2-AA73-9CD5A2F28FEB}"/>
                </a:ext>
              </a:extLst>
            </p:cNvPr>
            <p:cNvSpPr txBox="1"/>
            <p:nvPr/>
          </p:nvSpPr>
          <p:spPr>
            <a:xfrm>
              <a:off x="3843184" y="846989"/>
              <a:ext cx="180000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4 + Hash 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FAF172-3A05-464A-A4BF-5CAD8DB698FF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V="1">
              <a:off x="1234283" y="2835201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50ABD76-C903-48CE-9BF5-35FA23F0A250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V="1">
              <a:off x="3581524" y="2830478"/>
              <a:ext cx="5323" cy="26312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21D0D3B-80F6-47D2-BB73-D5FE5C289F02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928765" y="2829471"/>
              <a:ext cx="2349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EBDA30-5336-4DF4-840F-FF1A3CEE81B4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H="1" flipV="1">
              <a:off x="8273032" y="2828320"/>
              <a:ext cx="2973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267EAC7-8D11-4FFA-A1F4-2B97CA5F4AB0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V="1">
              <a:off x="1234283" y="2106555"/>
              <a:ext cx="1165551" cy="2054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A3516C2-8C22-47A2-AE0E-766021A7AA98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H="1" flipV="1">
              <a:off x="2399834" y="2106555"/>
              <a:ext cx="1187013" cy="20070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8441B44-83E9-4BBE-BD6C-2C9C69D40A5D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V="1">
              <a:off x="5931114" y="2104592"/>
              <a:ext cx="1164109" cy="2016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0F5209-5187-4440-804F-9F15D1DE943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7095223" y="2104592"/>
              <a:ext cx="1177809" cy="20050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2926E60-F271-478E-8DB0-34C84A468ACC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2399834" y="1370209"/>
              <a:ext cx="2343350" cy="2131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21C89C2-CC46-441E-8D7A-D46A37BEE5AF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4743184" y="1370209"/>
              <a:ext cx="2352039" cy="21116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7A707B7-82C5-4BF7-B6B4-066C3346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283" y="2956395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AE2CC7-EAED-46AB-8F3C-E6C2D0FDFA09}"/>
              </a:ext>
            </a:extLst>
          </p:cNvPr>
          <p:cNvSpPr txBox="1"/>
          <p:nvPr/>
        </p:nvSpPr>
        <p:spPr>
          <a:xfrm>
            <a:off x="5632501" y="3509336"/>
            <a:ext cx="94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Bitcoin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BF7C08-98D9-4DBA-9262-E0B1512BBFE4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7D42C0-D1C6-4A14-80A4-9942AE392DD9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953D81-BBB5-4D95-9E79-383CDAA9977E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CBBD21-5061-4E38-9E31-FC2CA2E26E50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8B9170-DA14-4357-9D3A-263C06E36FB1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7DED58-DF97-4E07-A169-A1C1E23A9F00}"/>
              </a:ext>
            </a:extLst>
          </p:cNvPr>
          <p:cNvSpPr txBox="1"/>
          <p:nvPr/>
        </p:nvSpPr>
        <p:spPr>
          <a:xfrm>
            <a:off x="3836373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0x5648…6dca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3D1496-15DD-4E30-87A4-E6A34BA7E4D4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F16960-F4A5-461E-AFB3-327FE4E1EFD0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6A275F-4E01-4DED-BB89-C46B08DFD02A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DBAC7D"/>
                </a:solidFill>
              </a:rPr>
              <a:t>890c…a883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5648…6dca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7A5CDE-AD99-4707-81EA-DE4982EE6A7E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672E4B-02A9-40AF-8BE4-984DD357C8AF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d0f1…f820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DBAC7D"/>
                </a:solidFill>
              </a:rPr>
              <a:t>890c…a883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06BB9C4-2E04-4A6D-AD4B-36F6F8ED2DD3}"/>
              </a:ext>
            </a:extLst>
          </p:cNvPr>
          <p:cNvCxnSpPr>
            <a:cxnSpLocks/>
            <a:stCxn id="82" idx="0"/>
            <a:endCxn id="8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687C3CF-59B2-4100-98E4-76C369E80C14}"/>
              </a:ext>
            </a:extLst>
          </p:cNvPr>
          <p:cNvCxnSpPr>
            <a:cxnSpLocks/>
            <a:stCxn id="83" idx="0"/>
            <a:endCxn id="87" idx="2"/>
          </p:cNvCxnSpPr>
          <p:nvPr/>
        </p:nvCxnSpPr>
        <p:spPr>
          <a:xfrm flipH="1" flipV="1">
            <a:off x="4916373" y="5959829"/>
            <a:ext cx="5385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0A05795-96D2-4387-8829-B443F75EC736}"/>
              </a:ext>
            </a:extLst>
          </p:cNvPr>
          <p:cNvCxnSpPr>
            <a:cxnSpLocks/>
            <a:stCxn id="84" idx="0"/>
            <a:endCxn id="8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CA4CB61-64A8-4B9A-873E-35D7109E29F5}"/>
              </a:ext>
            </a:extLst>
          </p:cNvPr>
          <p:cNvCxnSpPr>
            <a:cxnSpLocks/>
            <a:stCxn id="85" idx="0"/>
            <a:endCxn id="8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DE11269-E3BC-4034-A4BD-6E9534AD048B}"/>
              </a:ext>
            </a:extLst>
          </p:cNvPr>
          <p:cNvCxnSpPr>
            <a:cxnSpLocks/>
            <a:stCxn id="86" idx="0"/>
            <a:endCxn id="9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1D4E7B-22AC-4CD6-85D3-023AEA48FA1A}"/>
              </a:ext>
            </a:extLst>
          </p:cNvPr>
          <p:cNvCxnSpPr>
            <a:cxnSpLocks/>
            <a:stCxn id="87" idx="0"/>
            <a:endCxn id="90" idx="2"/>
          </p:cNvCxnSpPr>
          <p:nvPr/>
        </p:nvCxnSpPr>
        <p:spPr>
          <a:xfrm flipH="1" flipV="1">
            <a:off x="3749388" y="5216844"/>
            <a:ext cx="1166985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B533508-9D16-4001-9479-2C5DF7AA0B73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E842D18-2B3E-4884-982E-152B44F12C2A}"/>
              </a:ext>
            </a:extLst>
          </p:cNvPr>
          <p:cNvCxnSpPr>
            <a:cxnSpLocks/>
            <a:stCxn id="89" idx="0"/>
            <a:endCxn id="9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65096A7-D2C7-411E-B244-E208D7D8B4B1}"/>
              </a:ext>
            </a:extLst>
          </p:cNvPr>
          <p:cNvCxnSpPr>
            <a:cxnSpLocks/>
            <a:stCxn id="90" idx="0"/>
            <a:endCxn id="9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8EDDDB-FC93-4127-9916-5E7CB3E1F0CA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97014A5-3574-459B-B554-74B37246AB21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F3B14FEF-6273-4A23-A0F7-871E5FB4AF28}"/>
              </a:ext>
            </a:extLst>
          </p:cNvPr>
          <p:cNvSpPr txBox="1"/>
          <p:nvPr/>
        </p:nvSpPr>
        <p:spPr>
          <a:xfrm>
            <a:off x="165349" y="3509336"/>
            <a:ext cx="5259635" cy="61555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 = SHA-256(SHA-256(A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ETH))</a:t>
            </a: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6b79781eb8b52d3159e41c73a26565297bf5aaa753c25e9520d81f4b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en-US" altLang="ko-KR" sz="1100" b="0" dirty="0">
              <a:solidFill>
                <a:srgbClr val="B99FFF"/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7A878D8-3D7D-47BF-AD19-84CF52295BEE}"/>
              </a:ext>
            </a:extLst>
          </p:cNvPr>
          <p:cNvSpPr txBox="1"/>
          <p:nvPr/>
        </p:nvSpPr>
        <p:spPr>
          <a:xfrm>
            <a:off x="7693616" y="3567156"/>
            <a:ext cx="423485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마지막 노드의 짝이 없는 경우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200" dirty="0">
                <a:solidFill>
                  <a:srgbClr val="B99FFF"/>
                </a:solidFill>
              </a:rPr>
              <a:t>000…000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추가 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</a:t>
            </a:r>
            <a:b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Hash(7e7…4d0</a:t>
            </a:r>
            <a:r>
              <a:rPr lang="en-US" altLang="ko-KR" sz="1100" dirty="0">
                <a:solidFill>
                  <a:srgbClr val="B99FFF"/>
                </a:solidFill>
              </a:rPr>
              <a:t>000…000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) = cba…b6f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330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증명 </a:t>
            </a:r>
            <a:r>
              <a:rPr lang="en-US" altLang="ko-KR" dirty="0"/>
              <a:t>(Merkle Proof) [ </a:t>
            </a:r>
            <a:r>
              <a:rPr lang="ko-KR" altLang="en-US" dirty="0"/>
              <a:t>트랜잭션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AF5DE2-FBC4-4A56-8702-FEEC474AD485}"/>
              </a:ext>
            </a:extLst>
          </p:cNvPr>
          <p:cNvSpPr txBox="1"/>
          <p:nvPr/>
        </p:nvSpPr>
        <p:spPr>
          <a:xfrm>
            <a:off x="3841758" y="3496958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91EC6510-48BE-4A74-81F2-A975FB56F743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4921758" y="3345482"/>
            <a:ext cx="0" cy="151476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32842C68-8716-4A5D-9A82-ACB51501B9B2}"/>
              </a:ext>
            </a:extLst>
          </p:cNvPr>
          <p:cNvSpPr txBox="1"/>
          <p:nvPr/>
        </p:nvSpPr>
        <p:spPr>
          <a:xfrm>
            <a:off x="1681758" y="3489803"/>
            <a:ext cx="216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F296B"/>
                </a:solidFill>
              </a:rPr>
              <a:t>Hacker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A3AE22F7-4157-4C2F-B4F4-41C9389CEDCF}"/>
              </a:ext>
            </a:extLst>
          </p:cNvPr>
          <p:cNvCxnSpPr>
            <a:cxnSpLocks/>
            <a:endCxn id="177" idx="3"/>
          </p:cNvCxnSpPr>
          <p:nvPr/>
        </p:nvCxnSpPr>
        <p:spPr>
          <a:xfrm>
            <a:off x="3159314" y="3643692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E5B920C-627A-41FD-A7A8-58BB748A4D71}"/>
              </a:ext>
            </a:extLst>
          </p:cNvPr>
          <p:cNvSpPr txBox="1"/>
          <p:nvPr/>
        </p:nvSpPr>
        <p:spPr>
          <a:xfrm>
            <a:off x="8072449" y="3919705"/>
            <a:ext cx="3696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0x7eb7…fc58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≠</a:t>
            </a:r>
            <a:r>
              <a:rPr lang="en-US" altLang="ko-KR" sz="1400" dirty="0">
                <a:solidFill>
                  <a:srgbClr val="EF296B"/>
                </a:solidFill>
              </a:rPr>
              <a:t> </a:t>
            </a:r>
            <a:r>
              <a:rPr lang="en-US" altLang="ko-KR" sz="1400" dirty="0">
                <a:solidFill>
                  <a:srgbClr val="00C8EB"/>
                </a:solidFill>
              </a:rPr>
              <a:t>0xd0f1…f820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변조 탐지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C1716B-EDF9-41E8-8F62-0CC64CACFE74}"/>
              </a:ext>
            </a:extLst>
          </p:cNvPr>
          <p:cNvGrpSpPr/>
          <p:nvPr/>
        </p:nvGrpSpPr>
        <p:grpSpPr>
          <a:xfrm>
            <a:off x="1502542" y="783275"/>
            <a:ext cx="9201722" cy="2560069"/>
            <a:chOff x="1646917" y="707650"/>
            <a:chExt cx="9201722" cy="256006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3294218-8D69-4B3D-A112-63A9EE1A8708}"/>
                </a:ext>
              </a:extLst>
            </p:cNvPr>
            <p:cNvSpPr txBox="1"/>
            <p:nvPr/>
          </p:nvSpPr>
          <p:spPr>
            <a:xfrm>
              <a:off x="1646917" y="2957253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5359-A2F9-44E9-8075-F9B5C6730BE9}"/>
                </a:ext>
              </a:extLst>
            </p:cNvPr>
            <p:cNvSpPr txBox="1"/>
            <p:nvPr/>
          </p:nvSpPr>
          <p:spPr>
            <a:xfrm>
              <a:off x="3994158" y="2959942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F30981-93C2-4344-AAB7-F0E24952B50C}"/>
                </a:ext>
              </a:extLst>
            </p:cNvPr>
            <p:cNvSpPr txBox="1"/>
            <p:nvPr/>
          </p:nvSpPr>
          <p:spPr>
            <a:xfrm>
              <a:off x="6341399" y="29574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Tx2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C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B4AA820-6A29-46D5-8280-663A5D0F0B6F}"/>
                </a:ext>
              </a:extLst>
            </p:cNvPr>
            <p:cNvSpPr txBox="1"/>
            <p:nvPr/>
          </p:nvSpPr>
          <p:spPr>
            <a:xfrm>
              <a:off x="8688639" y="295626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Tx3 C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08654-45CD-4C56-A4C3-4E1D15394CA1}"/>
                </a:ext>
              </a:extLst>
            </p:cNvPr>
            <p:cNvSpPr txBox="1"/>
            <p:nvPr/>
          </p:nvSpPr>
          <p:spPr>
            <a:xfrm>
              <a:off x="1646917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B99FFF"/>
                  </a:solidFill>
                </a:rPr>
                <a:t>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F0B131-0FEE-4B8D-B0AF-DEE64BA34796}"/>
                </a:ext>
              </a:extLst>
            </p:cNvPr>
            <p:cNvSpPr txBox="1"/>
            <p:nvPr/>
          </p:nvSpPr>
          <p:spPr>
            <a:xfrm>
              <a:off x="3988773" y="217891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2AF361-F2EB-404C-99AB-2D75D307E4DC}"/>
                </a:ext>
              </a:extLst>
            </p:cNvPr>
            <p:cNvSpPr txBox="1"/>
            <p:nvPr/>
          </p:nvSpPr>
          <p:spPr>
            <a:xfrm>
              <a:off x="6342815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0xc414…3fad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19531-5F4D-49D0-B00C-621000C63567}"/>
                </a:ext>
              </a:extLst>
            </p:cNvPr>
            <p:cNvSpPr txBox="1"/>
            <p:nvPr/>
          </p:nvSpPr>
          <p:spPr>
            <a:xfrm>
              <a:off x="8682895" y="2185149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0xd9bb…b56d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Keccak-256(C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99C899-25D6-48EF-97F2-45BADB76D61B}"/>
                </a:ext>
              </a:extLst>
            </p:cNvPr>
            <p:cNvSpPr txBox="1"/>
            <p:nvPr/>
          </p:nvSpPr>
          <p:spPr>
            <a:xfrm>
              <a:off x="2799562" y="1435925"/>
              <a:ext cx="2204451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DBAC7D"/>
                  </a:solidFill>
                </a:rPr>
                <a:t>890c…a883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B99FFF"/>
                  </a:solidFill>
                </a:rPr>
                <a:t>b198…15ae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5D09CC-41A8-497C-B8BC-227C168BB2C7}"/>
                </a:ext>
              </a:extLst>
            </p:cNvPr>
            <p:cNvSpPr txBox="1"/>
            <p:nvPr/>
          </p:nvSpPr>
          <p:spPr>
            <a:xfrm>
              <a:off x="7494910" y="144770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0x0396…d947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Hash(c414…3fadd9bb…b56d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16E474-1DDA-47C7-A3F1-9DDC2A50C12E}"/>
                </a:ext>
              </a:extLst>
            </p:cNvPr>
            <p:cNvSpPr txBox="1"/>
            <p:nvPr/>
          </p:nvSpPr>
          <p:spPr>
            <a:xfrm>
              <a:off x="5145654" y="707650"/>
              <a:ext cx="220445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d0f1…f820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DBAC7D"/>
                  </a:solidFill>
                </a:rPr>
                <a:t>890c…a883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0396…d947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E25D630F-5C0F-420F-8435-D12985B2D23C}"/>
                </a:ext>
              </a:extLst>
            </p:cNvPr>
            <p:cNvCxnSpPr>
              <a:cxnSpLocks/>
              <a:stCxn id="53" idx="0"/>
              <a:endCxn id="57" idx="2"/>
            </p:cNvCxnSpPr>
            <p:nvPr/>
          </p:nvCxnSpPr>
          <p:spPr>
            <a:xfrm flipV="1">
              <a:off x="2726917" y="2701537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8304C12-0ED1-4148-B09E-5775B0354D04}"/>
                </a:ext>
              </a:extLst>
            </p:cNvPr>
            <p:cNvCxnSpPr>
              <a:cxnSpLocks/>
              <a:stCxn id="54" idx="0"/>
              <a:endCxn id="58" idx="2"/>
            </p:cNvCxnSpPr>
            <p:nvPr/>
          </p:nvCxnSpPr>
          <p:spPr>
            <a:xfrm flipH="1" flipV="1">
              <a:off x="5068773" y="2702130"/>
              <a:ext cx="5385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889BDF54-637B-45F4-B498-80249E710FE7}"/>
                </a:ext>
              </a:extLst>
            </p:cNvPr>
            <p:cNvCxnSpPr>
              <a:cxnSpLocks/>
              <a:stCxn id="55" idx="0"/>
              <a:endCxn id="59" idx="2"/>
            </p:cNvCxnSpPr>
            <p:nvPr/>
          </p:nvCxnSpPr>
          <p:spPr>
            <a:xfrm flipV="1">
              <a:off x="7421399" y="2701537"/>
              <a:ext cx="1416" cy="25588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043A1A3F-F7E3-4E9F-BF09-22973C37E86E}"/>
                </a:ext>
              </a:extLst>
            </p:cNvPr>
            <p:cNvCxnSpPr>
              <a:cxnSpLocks/>
              <a:stCxn id="56" idx="0"/>
              <a:endCxn id="60" idx="2"/>
            </p:cNvCxnSpPr>
            <p:nvPr/>
          </p:nvCxnSpPr>
          <p:spPr>
            <a:xfrm flipH="1" flipV="1">
              <a:off x="9762895" y="2708369"/>
              <a:ext cx="5744" cy="247897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BBD05307-BF6D-46E4-9727-BAEF7F4E43B5}"/>
                </a:ext>
              </a:extLst>
            </p:cNvPr>
            <p:cNvCxnSpPr>
              <a:cxnSpLocks/>
              <a:stCxn id="57" idx="0"/>
              <a:endCxn id="61" idx="2"/>
            </p:cNvCxnSpPr>
            <p:nvPr/>
          </p:nvCxnSpPr>
          <p:spPr>
            <a:xfrm flipV="1">
              <a:off x="2726917" y="1959145"/>
              <a:ext cx="1174871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FC44ADC-F41E-487F-9142-51933C18708A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3901788" y="1959145"/>
              <a:ext cx="1166985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32E63BBF-55C5-4660-BFF4-B9809BCB70DE}"/>
                </a:ext>
              </a:extLst>
            </p:cNvPr>
            <p:cNvCxnSpPr>
              <a:cxnSpLocks/>
              <a:stCxn id="59" idx="0"/>
              <a:endCxn id="62" idx="2"/>
            </p:cNvCxnSpPr>
            <p:nvPr/>
          </p:nvCxnSpPr>
          <p:spPr>
            <a:xfrm flipV="1">
              <a:off x="7422815" y="1970928"/>
              <a:ext cx="1152095" cy="20738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4AE790FA-3E7B-4DB3-B8C8-5E871CD608E8}"/>
                </a:ext>
              </a:extLst>
            </p:cNvPr>
            <p:cNvCxnSpPr>
              <a:cxnSpLocks/>
              <a:stCxn id="60" idx="0"/>
              <a:endCxn id="62" idx="2"/>
            </p:cNvCxnSpPr>
            <p:nvPr/>
          </p:nvCxnSpPr>
          <p:spPr>
            <a:xfrm flipH="1" flipV="1">
              <a:off x="8574910" y="1970928"/>
              <a:ext cx="1187985" cy="21422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F0D950DE-68F7-420A-BFC5-7A93C53AFFFC}"/>
                </a:ext>
              </a:extLst>
            </p:cNvPr>
            <p:cNvCxnSpPr>
              <a:cxnSpLocks/>
              <a:stCxn id="61" idx="0"/>
              <a:endCxn id="63" idx="2"/>
            </p:cNvCxnSpPr>
            <p:nvPr/>
          </p:nvCxnSpPr>
          <p:spPr>
            <a:xfrm flipV="1">
              <a:off x="3901788" y="1230870"/>
              <a:ext cx="2346091" cy="2050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73B41175-6BD5-4D59-9829-B717119CF2F6}"/>
                </a:ext>
              </a:extLst>
            </p:cNvPr>
            <p:cNvCxnSpPr>
              <a:cxnSpLocks/>
              <a:stCxn id="62" idx="0"/>
              <a:endCxn id="63" idx="2"/>
            </p:cNvCxnSpPr>
            <p:nvPr/>
          </p:nvCxnSpPr>
          <p:spPr>
            <a:xfrm flipH="1" flipV="1">
              <a:off x="6247879" y="1230870"/>
              <a:ext cx="2327031" cy="21683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814EEAB-3DE5-4D2C-8AEC-4806C27077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917" y="2822731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BAC627C-16FC-454C-8ED1-C30474C0BAB0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D35BDE7-962A-4250-851B-FF20BB422EDF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5745894-EF50-4186-8BFC-A1B6B9373BCD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F55432D-BB4A-4BA9-BAC8-0DCE9AF7448B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686CCCC-D5AC-4BAD-AC53-06D93D41C0BF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4D2328-5756-4CA0-859D-031E96AE9B28}"/>
              </a:ext>
            </a:extLst>
          </p:cNvPr>
          <p:cNvSpPr txBox="1"/>
          <p:nvPr/>
        </p:nvSpPr>
        <p:spPr>
          <a:xfrm>
            <a:off x="3839828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64FCDF-E8E8-4757-977B-C8359445D79A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E65A47-6BC8-4B68-8AE6-D5C8C036EB8A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210AA6B-1FD8-404B-B0AB-42EA934860AD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41e3…827c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D204179-FBBB-4DB3-96C0-6AB2E41BB44F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6F7ED1-292D-4489-8BB7-83C293D1DEE2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7eb7…fc58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EF296B"/>
                </a:solidFill>
              </a:rPr>
              <a:t>41e3…827c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B5DB1B0-04F4-4117-A1EE-4BBDE88716EC}"/>
              </a:ext>
            </a:extLst>
          </p:cNvPr>
          <p:cNvCxnSpPr>
            <a:cxnSpLocks/>
            <a:stCxn id="122" idx="0"/>
            <a:endCxn id="12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239F812-AB51-4442-B163-E7A2DCF3DAA7}"/>
              </a:ext>
            </a:extLst>
          </p:cNvPr>
          <p:cNvCxnSpPr>
            <a:cxnSpLocks/>
            <a:stCxn id="123" idx="0"/>
            <a:endCxn id="127" idx="2"/>
          </p:cNvCxnSpPr>
          <p:nvPr/>
        </p:nvCxnSpPr>
        <p:spPr>
          <a:xfrm flipH="1" flipV="1">
            <a:off x="4919828" y="5959829"/>
            <a:ext cx="1930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5F438235-4793-44D7-B542-F352D4792C9A}"/>
              </a:ext>
            </a:extLst>
          </p:cNvPr>
          <p:cNvCxnSpPr>
            <a:cxnSpLocks/>
            <a:stCxn id="124" idx="0"/>
            <a:endCxn id="12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CF71034-B684-47B8-9EC4-CBD96BA14BE4}"/>
              </a:ext>
            </a:extLst>
          </p:cNvPr>
          <p:cNvCxnSpPr>
            <a:cxnSpLocks/>
            <a:stCxn id="125" idx="0"/>
            <a:endCxn id="12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E3F51DF-8B7C-4A00-A551-065BB74C93FF}"/>
              </a:ext>
            </a:extLst>
          </p:cNvPr>
          <p:cNvCxnSpPr>
            <a:cxnSpLocks/>
            <a:stCxn id="126" idx="0"/>
            <a:endCxn id="13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6D302D5-E81D-416C-BBC1-A4B42D48F728}"/>
              </a:ext>
            </a:extLst>
          </p:cNvPr>
          <p:cNvCxnSpPr>
            <a:cxnSpLocks/>
            <a:stCxn id="127" idx="0"/>
            <a:endCxn id="130" idx="2"/>
          </p:cNvCxnSpPr>
          <p:nvPr/>
        </p:nvCxnSpPr>
        <p:spPr>
          <a:xfrm flipH="1" flipV="1">
            <a:off x="3749388" y="5216844"/>
            <a:ext cx="1170440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91AC276-7254-4E76-A6B1-2CDEA84B368B}"/>
              </a:ext>
            </a:extLst>
          </p:cNvPr>
          <p:cNvCxnSpPr>
            <a:cxnSpLocks/>
            <a:stCxn id="128" idx="0"/>
            <a:endCxn id="13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7164F4D-7B76-47D8-B714-8CAAAF25FFAD}"/>
              </a:ext>
            </a:extLst>
          </p:cNvPr>
          <p:cNvCxnSpPr>
            <a:cxnSpLocks/>
            <a:stCxn id="129" idx="0"/>
            <a:endCxn id="13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3C128D5-033E-4424-9F84-234CCA0AFBA9}"/>
              </a:ext>
            </a:extLst>
          </p:cNvPr>
          <p:cNvCxnSpPr>
            <a:cxnSpLocks/>
            <a:stCxn id="130" idx="0"/>
            <a:endCxn id="13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1B019AE8-32C9-4B6D-9CDA-278B61D7897D}"/>
              </a:ext>
            </a:extLst>
          </p:cNvPr>
          <p:cNvCxnSpPr>
            <a:cxnSpLocks/>
            <a:stCxn id="131" idx="0"/>
            <a:endCxn id="13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8CAE7FE4-8E48-4D2D-8C25-0A77F7C5BB20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DC1775C2-8E3E-4843-95AE-6D90F3FBFEA2}"/>
              </a:ext>
            </a:extLst>
          </p:cNvPr>
          <p:cNvCxnSpPr>
            <a:cxnSpLocks/>
          </p:cNvCxnSpPr>
          <p:nvPr/>
        </p:nvCxnSpPr>
        <p:spPr>
          <a:xfrm>
            <a:off x="7383130" y="4064027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878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E20EBD-6015-4705-B4E2-D9737795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+mn-ea"/>
              </a:rPr>
              <a:t>UTXO &amp; Merkle Tree</a:t>
            </a:r>
            <a:endParaRPr lang="ko-KR" altLang="en-US" dirty="0">
              <a:ea typeface="+mn-ea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4679FD1-A114-439C-A856-C1608E694FCE}"/>
              </a:ext>
            </a:extLst>
          </p:cNvPr>
          <p:cNvGrpSpPr>
            <a:grpSpLocks noChangeAspect="1"/>
          </p:cNvGrpSpPr>
          <p:nvPr/>
        </p:nvGrpSpPr>
        <p:grpSpPr>
          <a:xfrm>
            <a:off x="1380342" y="1732778"/>
            <a:ext cx="3600000" cy="1951760"/>
            <a:chOff x="732270" y="1999903"/>
            <a:chExt cx="4896790" cy="26548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6E4432-9C76-4EE3-BDEB-653AB9F82B5F}"/>
                </a:ext>
              </a:extLst>
            </p:cNvPr>
            <p:cNvSpPr txBox="1"/>
            <p:nvPr/>
          </p:nvSpPr>
          <p:spPr>
            <a:xfrm>
              <a:off x="732270" y="4233001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427951-BC17-4190-8C2F-38EF5B9C77DB}"/>
                </a:ext>
              </a:extLst>
            </p:cNvPr>
            <p:cNvSpPr txBox="1"/>
            <p:nvPr/>
          </p:nvSpPr>
          <p:spPr>
            <a:xfrm>
              <a:off x="1971433" y="423608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679C66-5B8F-4265-ACB2-CFB4AD8CCD6C}"/>
                </a:ext>
              </a:extLst>
            </p:cNvPr>
            <p:cNvSpPr txBox="1"/>
            <p:nvPr/>
          </p:nvSpPr>
          <p:spPr>
            <a:xfrm>
              <a:off x="3210597" y="423300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C66076-F7D5-4BCE-80FA-341220FF2DBA}"/>
                </a:ext>
              </a:extLst>
            </p:cNvPr>
            <p:cNvSpPr txBox="1"/>
            <p:nvPr/>
          </p:nvSpPr>
          <p:spPr>
            <a:xfrm>
              <a:off x="4441061" y="4229005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3260D-0E90-4F50-9C8A-AA2EE7266316}"/>
                </a:ext>
              </a:extLst>
            </p:cNvPr>
            <p:cNvSpPr txBox="1"/>
            <p:nvPr/>
          </p:nvSpPr>
          <p:spPr>
            <a:xfrm>
              <a:off x="732270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551A08-811D-4511-BF3A-F5AF19B07E5D}"/>
                </a:ext>
              </a:extLst>
            </p:cNvPr>
            <p:cNvSpPr txBox="1"/>
            <p:nvPr/>
          </p:nvSpPr>
          <p:spPr>
            <a:xfrm>
              <a:off x="1969153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7ACF79-AA09-4F52-8B9E-918404EE2FA9}"/>
                </a:ext>
              </a:extLst>
            </p:cNvPr>
            <p:cNvSpPr txBox="1"/>
            <p:nvPr/>
          </p:nvSpPr>
          <p:spPr>
            <a:xfrm>
              <a:off x="3205105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CA6C67-3C4E-44C3-9B59-390F3768C525}"/>
                </a:ext>
              </a:extLst>
            </p:cNvPr>
            <p:cNvSpPr txBox="1"/>
            <p:nvPr/>
          </p:nvSpPr>
          <p:spPr>
            <a:xfrm>
              <a:off x="4441061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27D23-D954-45F4-BCEE-008B9921F7E4}"/>
                </a:ext>
              </a:extLst>
            </p:cNvPr>
            <p:cNvSpPr txBox="1"/>
            <p:nvPr/>
          </p:nvSpPr>
          <p:spPr>
            <a:xfrm>
              <a:off x="1347148" y="286701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12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DF2177-4FE0-4F26-ACA0-135311144992}"/>
                </a:ext>
              </a:extLst>
            </p:cNvPr>
            <p:cNvSpPr txBox="1"/>
            <p:nvPr/>
          </p:nvSpPr>
          <p:spPr>
            <a:xfrm>
              <a:off x="3815473" y="2865672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34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0C28E3-5AA0-4EBB-92A2-2457B1E02CDF}"/>
                </a:ext>
              </a:extLst>
            </p:cNvPr>
            <p:cNvSpPr txBox="1"/>
            <p:nvPr/>
          </p:nvSpPr>
          <p:spPr>
            <a:xfrm>
              <a:off x="2399155" y="1999903"/>
              <a:ext cx="1566973" cy="460298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0BD79A9-11C0-4B33-AAFD-93F75FD75675}"/>
                </a:ext>
              </a:extLst>
            </p:cNvPr>
            <p:cNvCxnSpPr>
              <a:cxnSpLocks/>
              <a:stCxn id="4" idx="0"/>
              <a:endCxn id="8" idx="2"/>
            </p:cNvCxnSpPr>
            <p:nvPr/>
          </p:nvCxnSpPr>
          <p:spPr>
            <a:xfrm flipV="1">
              <a:off x="1326270" y="4050041"/>
              <a:ext cx="0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EE23E70-62C8-4620-BF54-EED0A50B0EAC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H="1" flipV="1">
              <a:off x="2563153" y="4050041"/>
              <a:ext cx="2280" cy="18603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49E653A-400E-4BEA-93F0-0A469D49F675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H="1" flipV="1">
              <a:off x="3799105" y="4050041"/>
              <a:ext cx="5491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7025BE0-190E-41DE-BFC8-372E113A3CF4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035060" y="4050041"/>
              <a:ext cx="0" cy="1789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1D44508-6020-4E6A-AE8F-FB29A43ECEAF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V="1">
              <a:off x="1326270" y="3327522"/>
              <a:ext cx="614878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0F63B2C-76E6-4C79-8BC1-5979D53CB12D}"/>
                </a:ext>
              </a:extLst>
            </p:cNvPr>
            <p:cNvCxnSpPr>
              <a:cxnSpLocks/>
              <a:stCxn id="9" idx="0"/>
              <a:endCxn id="12" idx="2"/>
            </p:cNvCxnSpPr>
            <p:nvPr/>
          </p:nvCxnSpPr>
          <p:spPr>
            <a:xfrm flipH="1" flipV="1">
              <a:off x="1941147" y="3327522"/>
              <a:ext cx="622005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459D2B6-3CDE-4D3A-9DD6-C5744D21252D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V="1">
              <a:off x="3799105" y="3326179"/>
              <a:ext cx="610367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0B5D8C1-CDAC-40C4-957C-9855A952E5C7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H="1" flipV="1">
              <a:off x="4409472" y="3326179"/>
              <a:ext cx="625588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418BDD6-B208-4436-85E1-ACAC27ED9BA3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1941147" y="2460201"/>
              <a:ext cx="1241494" cy="40681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0EB19D2E-1B4A-49C4-906F-ED6C60549FDA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H="1" flipV="1">
              <a:off x="3182641" y="2460201"/>
              <a:ext cx="1226831" cy="40547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9BE65A0-6B9F-464B-9E3C-411ECFC7F2C0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8" y="4149080"/>
              <a:ext cx="475252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EF4399A-12DE-44C3-9319-0705022F154E}"/>
              </a:ext>
            </a:extLst>
          </p:cNvPr>
          <p:cNvGrpSpPr>
            <a:grpSpLocks noChangeAspect="1"/>
          </p:cNvGrpSpPr>
          <p:nvPr/>
        </p:nvGrpSpPr>
        <p:grpSpPr>
          <a:xfrm>
            <a:off x="7229319" y="1709479"/>
            <a:ext cx="3600000" cy="1951761"/>
            <a:chOff x="732270" y="1999903"/>
            <a:chExt cx="4896790" cy="265482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406246B-7A77-40CA-8088-ADCDEFBBD95D}"/>
                </a:ext>
              </a:extLst>
            </p:cNvPr>
            <p:cNvSpPr txBox="1"/>
            <p:nvPr/>
          </p:nvSpPr>
          <p:spPr>
            <a:xfrm>
              <a:off x="732270" y="4233001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Tx4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88CD8A-40AB-42EC-8AD0-62770E1CF17E}"/>
                </a:ext>
              </a:extLst>
            </p:cNvPr>
            <p:cNvSpPr txBox="1"/>
            <p:nvPr/>
          </p:nvSpPr>
          <p:spPr>
            <a:xfrm>
              <a:off x="1971433" y="423608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Tx5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960B600-6BEF-4114-8CA3-48E94C562F68}"/>
                </a:ext>
              </a:extLst>
            </p:cNvPr>
            <p:cNvSpPr txBox="1"/>
            <p:nvPr/>
          </p:nvSpPr>
          <p:spPr>
            <a:xfrm>
              <a:off x="3210597" y="423300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Tx6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32113A-1CF0-4893-B2D9-12D977A243E7}"/>
                </a:ext>
              </a:extLst>
            </p:cNvPr>
            <p:cNvSpPr txBox="1"/>
            <p:nvPr/>
          </p:nvSpPr>
          <p:spPr>
            <a:xfrm>
              <a:off x="4441061" y="4229005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Tx7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448AE3C-AA64-49B4-AD33-2BC0387E1888}"/>
                </a:ext>
              </a:extLst>
            </p:cNvPr>
            <p:cNvSpPr txBox="1"/>
            <p:nvPr/>
          </p:nvSpPr>
          <p:spPr>
            <a:xfrm>
              <a:off x="732270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462138-C0B9-4336-8169-B45CDDEF90EE}"/>
                </a:ext>
              </a:extLst>
            </p:cNvPr>
            <p:cNvSpPr txBox="1"/>
            <p:nvPr/>
          </p:nvSpPr>
          <p:spPr>
            <a:xfrm>
              <a:off x="1969153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34E7A97-250D-469F-81A3-CA1554CD93F8}"/>
                </a:ext>
              </a:extLst>
            </p:cNvPr>
            <p:cNvSpPr txBox="1"/>
            <p:nvPr/>
          </p:nvSpPr>
          <p:spPr>
            <a:xfrm>
              <a:off x="3205105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6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88F799-18BA-497C-91F1-467014F044EB}"/>
                </a:ext>
              </a:extLst>
            </p:cNvPr>
            <p:cNvSpPr txBox="1"/>
            <p:nvPr/>
          </p:nvSpPr>
          <p:spPr>
            <a:xfrm>
              <a:off x="4441061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7EDCD0E-C3A2-40F1-AA17-4BA2139CADFC}"/>
                </a:ext>
              </a:extLst>
            </p:cNvPr>
            <p:cNvSpPr txBox="1"/>
            <p:nvPr/>
          </p:nvSpPr>
          <p:spPr>
            <a:xfrm>
              <a:off x="1347148" y="286701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45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90B58E-96C3-4A6A-8D34-9922A5F53C5C}"/>
                </a:ext>
              </a:extLst>
            </p:cNvPr>
            <p:cNvSpPr txBox="1"/>
            <p:nvPr/>
          </p:nvSpPr>
          <p:spPr>
            <a:xfrm>
              <a:off x="3815473" y="2865672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67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503D55-BC3C-4601-9D92-781BA32BF896}"/>
                </a:ext>
              </a:extLst>
            </p:cNvPr>
            <p:cNvSpPr txBox="1"/>
            <p:nvPr/>
          </p:nvSpPr>
          <p:spPr>
            <a:xfrm>
              <a:off x="2365122" y="1999903"/>
              <a:ext cx="1566973" cy="460298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A944A7A0-865B-4169-93B4-F03A5583B76B}"/>
                </a:ext>
              </a:extLst>
            </p:cNvPr>
            <p:cNvCxnSpPr>
              <a:cxnSpLocks/>
              <a:stCxn id="62" idx="0"/>
              <a:endCxn id="66" idx="2"/>
            </p:cNvCxnSpPr>
            <p:nvPr/>
          </p:nvCxnSpPr>
          <p:spPr>
            <a:xfrm flipV="1">
              <a:off x="1326270" y="4050041"/>
              <a:ext cx="0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C52734B6-7DA9-47D0-A9E0-5837F76D84EA}"/>
                </a:ext>
              </a:extLst>
            </p:cNvPr>
            <p:cNvCxnSpPr>
              <a:cxnSpLocks/>
              <a:stCxn id="63" idx="0"/>
              <a:endCxn id="67" idx="2"/>
            </p:cNvCxnSpPr>
            <p:nvPr/>
          </p:nvCxnSpPr>
          <p:spPr>
            <a:xfrm flipH="1" flipV="1">
              <a:off x="2563153" y="4050041"/>
              <a:ext cx="2280" cy="18603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43971679-3E28-4C00-903F-6CED8F11A1CE}"/>
                </a:ext>
              </a:extLst>
            </p:cNvPr>
            <p:cNvCxnSpPr>
              <a:cxnSpLocks/>
              <a:stCxn id="64" idx="0"/>
              <a:endCxn id="68" idx="2"/>
            </p:cNvCxnSpPr>
            <p:nvPr/>
          </p:nvCxnSpPr>
          <p:spPr>
            <a:xfrm flipH="1" flipV="1">
              <a:off x="3799105" y="4050041"/>
              <a:ext cx="5491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D296F045-4156-4B33-9DAC-F511B496BD4C}"/>
                </a:ext>
              </a:extLst>
            </p:cNvPr>
            <p:cNvCxnSpPr>
              <a:cxnSpLocks/>
              <a:stCxn id="65" idx="0"/>
              <a:endCxn id="69" idx="2"/>
            </p:cNvCxnSpPr>
            <p:nvPr/>
          </p:nvCxnSpPr>
          <p:spPr>
            <a:xfrm flipV="1">
              <a:off x="5035060" y="4050041"/>
              <a:ext cx="0" cy="1789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2AB18872-5A64-421F-90D4-7187801D11EB}"/>
                </a:ext>
              </a:extLst>
            </p:cNvPr>
            <p:cNvCxnSpPr>
              <a:cxnSpLocks/>
              <a:stCxn id="66" idx="0"/>
              <a:endCxn id="70" idx="2"/>
            </p:cNvCxnSpPr>
            <p:nvPr/>
          </p:nvCxnSpPr>
          <p:spPr>
            <a:xfrm flipV="1">
              <a:off x="1326270" y="3327522"/>
              <a:ext cx="614878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E7D1EAA2-F3B2-4E69-90D1-74D317D18FE4}"/>
                </a:ext>
              </a:extLst>
            </p:cNvPr>
            <p:cNvCxnSpPr>
              <a:cxnSpLocks/>
              <a:stCxn id="67" idx="0"/>
              <a:endCxn id="70" idx="2"/>
            </p:cNvCxnSpPr>
            <p:nvPr/>
          </p:nvCxnSpPr>
          <p:spPr>
            <a:xfrm flipH="1" flipV="1">
              <a:off x="1941147" y="3327522"/>
              <a:ext cx="622005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FB287A49-73C0-447F-8E80-823CF1DAFB4F}"/>
                </a:ext>
              </a:extLst>
            </p:cNvPr>
            <p:cNvCxnSpPr>
              <a:cxnSpLocks/>
              <a:stCxn id="68" idx="0"/>
              <a:endCxn id="71" idx="2"/>
            </p:cNvCxnSpPr>
            <p:nvPr/>
          </p:nvCxnSpPr>
          <p:spPr>
            <a:xfrm flipV="1">
              <a:off x="3799105" y="3326179"/>
              <a:ext cx="610367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CEB04E6C-D7B4-4EF5-AAF2-F80CBFEE3ED1}"/>
                </a:ext>
              </a:extLst>
            </p:cNvPr>
            <p:cNvCxnSpPr>
              <a:cxnSpLocks/>
              <a:stCxn id="69" idx="0"/>
              <a:endCxn id="71" idx="2"/>
            </p:cNvCxnSpPr>
            <p:nvPr/>
          </p:nvCxnSpPr>
          <p:spPr>
            <a:xfrm flipH="1" flipV="1">
              <a:off x="4409472" y="3326179"/>
              <a:ext cx="625588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6AE45586-7107-4135-9BEC-6FCFC9902A8F}"/>
                </a:ext>
              </a:extLst>
            </p:cNvPr>
            <p:cNvCxnSpPr>
              <a:cxnSpLocks/>
              <a:stCxn id="70" idx="0"/>
              <a:endCxn id="72" idx="2"/>
            </p:cNvCxnSpPr>
            <p:nvPr/>
          </p:nvCxnSpPr>
          <p:spPr>
            <a:xfrm flipV="1">
              <a:off x="1941147" y="2460201"/>
              <a:ext cx="1207461" cy="40681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BD57F71-82F5-4B0B-973E-AC9F1AB3C478}"/>
                </a:ext>
              </a:extLst>
            </p:cNvPr>
            <p:cNvCxnSpPr>
              <a:cxnSpLocks/>
              <a:stCxn id="71" idx="0"/>
              <a:endCxn id="72" idx="2"/>
            </p:cNvCxnSpPr>
            <p:nvPr/>
          </p:nvCxnSpPr>
          <p:spPr>
            <a:xfrm flipH="1" flipV="1">
              <a:off x="3148609" y="2460201"/>
              <a:ext cx="1260864" cy="4054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A8C30CE-5DC4-4C78-BF31-76518BC0070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8" y="4149080"/>
              <a:ext cx="475252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D96B3C-47A5-4A83-9CA8-E17FF1D8B635}"/>
              </a:ext>
            </a:extLst>
          </p:cNvPr>
          <p:cNvSpPr/>
          <p:nvPr/>
        </p:nvSpPr>
        <p:spPr>
          <a:xfrm>
            <a:off x="1199456" y="1577034"/>
            <a:ext cx="3969041" cy="223296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6E2B0F3-03D7-46E2-9BEF-05FBE035AF04}"/>
              </a:ext>
            </a:extLst>
          </p:cNvPr>
          <p:cNvSpPr/>
          <p:nvPr/>
        </p:nvSpPr>
        <p:spPr>
          <a:xfrm>
            <a:off x="7032104" y="1553734"/>
            <a:ext cx="3969041" cy="223296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5E625F-17F7-417D-8A63-3BAC8187A65C}"/>
              </a:ext>
            </a:extLst>
          </p:cNvPr>
          <p:cNvSpPr txBox="1"/>
          <p:nvPr/>
        </p:nvSpPr>
        <p:spPr>
          <a:xfrm>
            <a:off x="1192296" y="1145251"/>
            <a:ext cx="1033296" cy="43088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 n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D70D0CB-7139-49BA-B43B-079E2FDF7D9D}"/>
              </a:ext>
            </a:extLst>
          </p:cNvPr>
          <p:cNvSpPr txBox="1"/>
          <p:nvPr/>
        </p:nvSpPr>
        <p:spPr>
          <a:xfrm>
            <a:off x="7025134" y="1124744"/>
            <a:ext cx="1375122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 n+1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C15E3E9E-A947-4FF5-8F02-614DE4AD44A5}"/>
              </a:ext>
            </a:extLst>
          </p:cNvPr>
          <p:cNvSpPr/>
          <p:nvPr/>
        </p:nvSpPr>
        <p:spPr>
          <a:xfrm>
            <a:off x="5853740" y="2509395"/>
            <a:ext cx="603298" cy="50405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0E1846C-8157-479E-9F77-CEECCFAD5C49}"/>
              </a:ext>
            </a:extLst>
          </p:cNvPr>
          <p:cNvSpPr txBox="1"/>
          <p:nvPr/>
        </p:nvSpPr>
        <p:spPr>
          <a:xfrm>
            <a:off x="1200148" y="4587768"/>
            <a:ext cx="97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기존 것을 사용 후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새롭게 생성하여 교체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2B6698-F327-4ACA-B45B-FDA6E43A466E}"/>
              </a:ext>
            </a:extLst>
          </p:cNvPr>
          <p:cNvSpPr txBox="1"/>
          <p:nvPr/>
        </p:nvSpPr>
        <p:spPr>
          <a:xfrm>
            <a:off x="1192296" y="5671831"/>
            <a:ext cx="97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재사용 하지 않음</a:t>
            </a:r>
          </a:p>
        </p:txBody>
      </p:sp>
    </p:spTree>
    <p:extLst>
      <p:ext uri="{BB962C8B-B14F-4D97-AF65-F5344CB8AC3E}">
        <p14:creationId xmlns:p14="http://schemas.microsoft.com/office/powerpoint/2010/main" val="2864811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3CF649C-E401-426A-9BF9-7F3D7A98BF78}"/>
              </a:ext>
            </a:extLst>
          </p:cNvPr>
          <p:cNvSpPr/>
          <p:nvPr/>
        </p:nvSpPr>
        <p:spPr>
          <a:xfrm>
            <a:off x="10899434" y="5954409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27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BB1AD9-ADD3-4695-B57F-8D864EA8E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818036"/>
          </a:xfrm>
        </p:spPr>
        <p:txBody>
          <a:bodyPr/>
          <a:lstStyle/>
          <a:p>
            <a:r>
              <a:rPr lang="en-US" altLang="ko-KR" dirty="0"/>
              <a:t>Non-Binary</a:t>
            </a:r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 공유를 통해 저장 공간 절약</a:t>
            </a:r>
            <a:endParaRPr lang="en-US" altLang="ko-KR" dirty="0"/>
          </a:p>
          <a:p>
            <a:pPr lvl="1"/>
            <a:r>
              <a:rPr lang="ko-KR" altLang="en-US" dirty="0"/>
              <a:t>상태 전이</a:t>
            </a:r>
            <a:r>
              <a:rPr lang="en-US" altLang="ko-KR" dirty="0"/>
              <a:t>(state transition)</a:t>
            </a:r>
            <a:r>
              <a:rPr lang="ko-KR" altLang="en-US" dirty="0"/>
              <a:t> 시</a:t>
            </a:r>
            <a:r>
              <a:rPr lang="en-US" altLang="ko-KR" dirty="0"/>
              <a:t>, </a:t>
            </a:r>
            <a:r>
              <a:rPr lang="ko-KR" altLang="en-US" dirty="0"/>
              <a:t>변경 된 </a:t>
            </a:r>
            <a:r>
              <a:rPr lang="en-US" altLang="ko-KR" dirty="0"/>
              <a:t>Leaf Node </a:t>
            </a:r>
            <a:r>
              <a:rPr lang="ko-KR" altLang="en-US" dirty="0"/>
              <a:t>추가 후 </a:t>
            </a:r>
            <a:r>
              <a:rPr lang="en-US" altLang="ko-KR" dirty="0"/>
              <a:t>Root </a:t>
            </a:r>
            <a:r>
              <a:rPr lang="ko-KR" altLang="en-US" dirty="0"/>
              <a:t>까지 </a:t>
            </a:r>
            <a:r>
              <a:rPr lang="ko-KR" altLang="en-US" dirty="0" err="1"/>
              <a:t>머클</a:t>
            </a:r>
            <a:r>
              <a:rPr lang="ko-KR" altLang="en-US" dirty="0"/>
              <a:t> 트리 재구성</a:t>
            </a:r>
            <a:endParaRPr lang="en-US" altLang="ko-KR" dirty="0"/>
          </a:p>
          <a:p>
            <a:pPr lvl="1"/>
            <a:r>
              <a:rPr lang="ko-KR" altLang="en-US" dirty="0"/>
              <a:t>수정 불필요 </a:t>
            </a:r>
            <a:r>
              <a:rPr lang="ko-KR" altLang="en-US" dirty="0" err="1"/>
              <a:t>머클</a:t>
            </a:r>
            <a:r>
              <a:rPr lang="ko-KR" altLang="en-US" dirty="0"/>
              <a:t> 트리는 공유 </a:t>
            </a:r>
            <a:r>
              <a:rPr lang="en-US" altLang="ko-KR" dirty="0"/>
              <a:t>(</a:t>
            </a:r>
            <a:r>
              <a:rPr lang="ko-KR" altLang="en-US" dirty="0"/>
              <a:t>상태 공유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DACEFD0-6C0E-4570-A48A-A895C6B9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(Ethereum </a:t>
            </a:r>
            <a:r>
              <a:rPr lang="en-US" altLang="ko-KR" dirty="0" err="1"/>
              <a:t>merkle</a:t>
            </a:r>
            <a:r>
              <a:rPr lang="en-US" altLang="ko-KR" dirty="0"/>
              <a:t> tree)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3248B-BD86-45AF-B718-73DE36FA9212}"/>
              </a:ext>
            </a:extLst>
          </p:cNvPr>
          <p:cNvSpPr txBox="1"/>
          <p:nvPr/>
        </p:nvSpPr>
        <p:spPr>
          <a:xfrm>
            <a:off x="8542660" y="572393"/>
            <a:ext cx="34080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3"/>
              </a:rPr>
              <a:t>https://blog.ethereum.org/2015/11/15/merkling-in-ethereum/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291986C-C923-4D27-A1DA-BAA281D0C661}"/>
              </a:ext>
            </a:extLst>
          </p:cNvPr>
          <p:cNvGrpSpPr/>
          <p:nvPr/>
        </p:nvGrpSpPr>
        <p:grpSpPr>
          <a:xfrm>
            <a:off x="681855" y="2204865"/>
            <a:ext cx="4553646" cy="1041459"/>
            <a:chOff x="3558578" y="3899708"/>
            <a:chExt cx="4553646" cy="10414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FED175-E9F1-4A9E-9095-F5E0EAD855A3}"/>
                </a:ext>
              </a:extLst>
            </p:cNvPr>
            <p:cNvSpPr/>
            <p:nvPr/>
          </p:nvSpPr>
          <p:spPr>
            <a:xfrm>
              <a:off x="3558578" y="3899708"/>
              <a:ext cx="4553646" cy="1041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185204-C525-4B9D-B855-96C10799C843}"/>
                </a:ext>
              </a:extLst>
            </p:cNvPr>
            <p:cNvSpPr txBox="1"/>
            <p:nvPr/>
          </p:nvSpPr>
          <p:spPr>
            <a:xfrm>
              <a:off x="3642086" y="4437112"/>
              <a:ext cx="1021681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prevhash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E8775F-0BD8-4A70-8517-E75973A50A27}"/>
                </a:ext>
              </a:extLst>
            </p:cNvPr>
            <p:cNvSpPr txBox="1"/>
            <p:nvPr/>
          </p:nvSpPr>
          <p:spPr>
            <a:xfrm>
              <a:off x="4743226" y="4437112"/>
              <a:ext cx="103450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state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E295E7-923D-4D69-ACC2-4C05F6B30C80}"/>
                </a:ext>
              </a:extLst>
            </p:cNvPr>
            <p:cNvSpPr txBox="1"/>
            <p:nvPr/>
          </p:nvSpPr>
          <p:spPr>
            <a:xfrm>
              <a:off x="5895792" y="4437112"/>
              <a:ext cx="713904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0F953F-B2B4-43FD-A4CD-45EAA3E6F0B2}"/>
                </a:ext>
              </a:extLst>
            </p:cNvPr>
            <p:cNvSpPr txBox="1"/>
            <p:nvPr/>
          </p:nvSpPr>
          <p:spPr>
            <a:xfrm>
              <a:off x="6735098" y="4437112"/>
              <a:ext cx="122686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receipt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1F822D-AAD7-4D36-B5FF-E5C278D06BE5}"/>
                </a:ext>
              </a:extLst>
            </p:cNvPr>
            <p:cNvSpPr txBox="1"/>
            <p:nvPr/>
          </p:nvSpPr>
          <p:spPr>
            <a:xfrm>
              <a:off x="3558578" y="3899709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175223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8BB81D-C54A-45CD-A09D-3DF4771C9808}"/>
              </a:ext>
            </a:extLst>
          </p:cNvPr>
          <p:cNvGrpSpPr/>
          <p:nvPr/>
        </p:nvGrpSpPr>
        <p:grpSpPr>
          <a:xfrm>
            <a:off x="6502350" y="2204864"/>
            <a:ext cx="4553646" cy="1041459"/>
            <a:chOff x="3558578" y="3899708"/>
            <a:chExt cx="4553646" cy="104145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E93C9C-AABA-487D-A778-9BC91DA089D1}"/>
                </a:ext>
              </a:extLst>
            </p:cNvPr>
            <p:cNvSpPr/>
            <p:nvPr/>
          </p:nvSpPr>
          <p:spPr>
            <a:xfrm>
              <a:off x="3558578" y="3899708"/>
              <a:ext cx="4553646" cy="1041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C6348D-492B-4557-8B61-BEED4E42B5F0}"/>
                </a:ext>
              </a:extLst>
            </p:cNvPr>
            <p:cNvSpPr txBox="1"/>
            <p:nvPr/>
          </p:nvSpPr>
          <p:spPr>
            <a:xfrm>
              <a:off x="3642086" y="4437112"/>
              <a:ext cx="1021681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prevhash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A566F5-0DED-411B-8032-4C37126C51BB}"/>
                </a:ext>
              </a:extLst>
            </p:cNvPr>
            <p:cNvSpPr txBox="1"/>
            <p:nvPr/>
          </p:nvSpPr>
          <p:spPr>
            <a:xfrm>
              <a:off x="4743226" y="4437112"/>
              <a:ext cx="103450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state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0A1996-E53E-4C76-B1B5-3B349CFC87D2}"/>
                </a:ext>
              </a:extLst>
            </p:cNvPr>
            <p:cNvSpPr txBox="1"/>
            <p:nvPr/>
          </p:nvSpPr>
          <p:spPr>
            <a:xfrm>
              <a:off x="5895792" y="4437112"/>
              <a:ext cx="713904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E95829-2DF8-43B3-9F20-A625315988BD}"/>
                </a:ext>
              </a:extLst>
            </p:cNvPr>
            <p:cNvSpPr txBox="1"/>
            <p:nvPr/>
          </p:nvSpPr>
          <p:spPr>
            <a:xfrm>
              <a:off x="6735098" y="4437112"/>
              <a:ext cx="122686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receipt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B4AB01-16E1-4F44-9F7A-2D0A6F2785EC}"/>
                </a:ext>
              </a:extLst>
            </p:cNvPr>
            <p:cNvSpPr txBox="1"/>
            <p:nvPr/>
          </p:nvSpPr>
          <p:spPr>
            <a:xfrm>
              <a:off x="3558578" y="3899709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175224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B8CB04-3217-4A5E-849E-B209727BFA5A}"/>
              </a:ext>
            </a:extLst>
          </p:cNvPr>
          <p:cNvSpPr/>
          <p:nvPr/>
        </p:nvSpPr>
        <p:spPr>
          <a:xfrm>
            <a:off x="1893076" y="3534356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D200E4-DBFB-4685-835D-D56782B906A5}"/>
              </a:ext>
            </a:extLst>
          </p:cNvPr>
          <p:cNvSpPr/>
          <p:nvPr/>
        </p:nvSpPr>
        <p:spPr>
          <a:xfrm>
            <a:off x="3623305" y="3534356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9D7187-BF3E-4AB3-B329-B8B96AD44BBC}"/>
              </a:ext>
            </a:extLst>
          </p:cNvPr>
          <p:cNvSpPr/>
          <p:nvPr/>
        </p:nvSpPr>
        <p:spPr>
          <a:xfrm>
            <a:off x="505141" y="4326444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7F10A4-5E09-4A28-8B13-8AA43591ADC9}"/>
              </a:ext>
            </a:extLst>
          </p:cNvPr>
          <p:cNvSpPr/>
          <p:nvPr/>
        </p:nvSpPr>
        <p:spPr>
          <a:xfrm>
            <a:off x="175891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BE9EDA-81F2-4247-85FB-8928AC46D7FB}"/>
              </a:ext>
            </a:extLst>
          </p:cNvPr>
          <p:cNvSpPr/>
          <p:nvPr/>
        </p:nvSpPr>
        <p:spPr>
          <a:xfrm>
            <a:off x="834391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5B6F8E-E99D-4DD0-BBB6-D525A65720FA}"/>
              </a:ext>
            </a:extLst>
          </p:cNvPr>
          <p:cNvSpPr/>
          <p:nvPr/>
        </p:nvSpPr>
        <p:spPr>
          <a:xfrm>
            <a:off x="3333815" y="4351521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2536D0-3050-46BA-A8C1-70EC4935327B}"/>
              </a:ext>
            </a:extLst>
          </p:cNvPr>
          <p:cNvSpPr/>
          <p:nvPr/>
        </p:nvSpPr>
        <p:spPr>
          <a:xfrm>
            <a:off x="3992315" y="4351521"/>
            <a:ext cx="1508236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Account 175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5BC5E77-4D46-4726-AC1D-B1D6104482AA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765363" y="2917120"/>
            <a:ext cx="5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D45713-9A06-44C2-9509-480660FF5F9A}"/>
              </a:ext>
            </a:extLst>
          </p:cNvPr>
          <p:cNvCxnSpPr>
            <a:stCxn id="7" idx="1"/>
          </p:cNvCxnSpPr>
          <p:nvPr/>
        </p:nvCxnSpPr>
        <p:spPr>
          <a:xfrm flipH="1">
            <a:off x="-472181" y="2917120"/>
            <a:ext cx="1237544" cy="1392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88C2E19-2A39-4212-9B60-14839006031F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226697" y="2917119"/>
            <a:ext cx="1359161" cy="696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FF270B7-0B9A-4580-8213-AE8764DD350A}"/>
              </a:ext>
            </a:extLst>
          </p:cNvPr>
          <p:cNvSpPr/>
          <p:nvPr/>
        </p:nvSpPr>
        <p:spPr>
          <a:xfrm>
            <a:off x="2521365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538DC9-3E5A-4E45-A8E6-A9023D56B914}"/>
              </a:ext>
            </a:extLst>
          </p:cNvPr>
          <p:cNvSpPr/>
          <p:nvPr/>
        </p:nvSpPr>
        <p:spPr>
          <a:xfrm>
            <a:off x="4851249" y="5046524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99135DA-CE43-4D29-8DC8-93C1E2BE3155}"/>
              </a:ext>
            </a:extLst>
          </p:cNvPr>
          <p:cNvGrpSpPr/>
          <p:nvPr/>
        </p:nvGrpSpPr>
        <p:grpSpPr>
          <a:xfrm>
            <a:off x="1563826" y="4348810"/>
            <a:ext cx="1126500" cy="468000"/>
            <a:chOff x="1795303" y="4819468"/>
            <a:chExt cx="1126500" cy="468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E4D652-EC36-46FA-8DAD-C76752B02334}"/>
                </a:ext>
              </a:extLst>
            </p:cNvPr>
            <p:cNvSpPr/>
            <p:nvPr/>
          </p:nvSpPr>
          <p:spPr>
            <a:xfrm>
              <a:off x="1795303" y="4819468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E6E7FC2-15AE-409F-B737-6EC7171EF3AD}"/>
                </a:ext>
              </a:extLst>
            </p:cNvPr>
            <p:cNvSpPr/>
            <p:nvPr/>
          </p:nvSpPr>
          <p:spPr>
            <a:xfrm>
              <a:off x="2453803" y="4819468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1EB4A9-FA77-41FF-B7FF-FDB42D8F5EF7}"/>
              </a:ext>
            </a:extLst>
          </p:cNvPr>
          <p:cNvSpPr/>
          <p:nvPr/>
        </p:nvSpPr>
        <p:spPr>
          <a:xfrm>
            <a:off x="4521999" y="594329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2C8A0B-D38B-4E59-A6A2-A293A31EF6AC}"/>
              </a:ext>
            </a:extLst>
          </p:cNvPr>
          <p:cNvSpPr/>
          <p:nvPr/>
        </p:nvSpPr>
        <p:spPr>
          <a:xfrm>
            <a:off x="5180499" y="594329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27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78E480C-E1D1-4358-875B-A517C63BCA5B}"/>
              </a:ext>
            </a:extLst>
          </p:cNvPr>
          <p:cNvGrpSpPr/>
          <p:nvPr/>
        </p:nvGrpSpPr>
        <p:grpSpPr>
          <a:xfrm>
            <a:off x="2192115" y="5982628"/>
            <a:ext cx="1126500" cy="468000"/>
            <a:chOff x="2423592" y="6165304"/>
            <a:chExt cx="1126500" cy="468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24E5020-0028-4086-8B7B-C4BAA470979C}"/>
                </a:ext>
              </a:extLst>
            </p:cNvPr>
            <p:cNvSpPr/>
            <p:nvPr/>
          </p:nvSpPr>
          <p:spPr>
            <a:xfrm>
              <a:off x="2423592" y="6165304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E53BC8-8FDD-434B-AE8C-DAB9808F35CD}"/>
                </a:ext>
              </a:extLst>
            </p:cNvPr>
            <p:cNvSpPr/>
            <p:nvPr/>
          </p:nvSpPr>
          <p:spPr>
            <a:xfrm>
              <a:off x="3082092" y="6165304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9B08954-269C-439F-9351-FD0B6FD7325F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 flipH="1">
            <a:off x="739141" y="4002356"/>
            <a:ext cx="1387935" cy="3240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76268D3-A4C3-4D62-B1A1-CB6935A2D4AC}"/>
              </a:ext>
            </a:extLst>
          </p:cNvPr>
          <p:cNvCxnSpPr>
            <a:cxnSpLocks/>
            <a:stCxn id="20" idx="2"/>
            <a:endCxn id="47" idx="0"/>
          </p:cNvCxnSpPr>
          <p:nvPr/>
        </p:nvCxnSpPr>
        <p:spPr>
          <a:xfrm flipH="1">
            <a:off x="1797826" y="4002356"/>
            <a:ext cx="329250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D77A6AB-778D-47D9-AF91-329912CDA7EF}"/>
              </a:ext>
            </a:extLst>
          </p:cNvPr>
          <p:cNvCxnSpPr>
            <a:cxnSpLocks/>
            <a:stCxn id="20" idx="2"/>
            <a:endCxn id="48" idx="0"/>
          </p:cNvCxnSpPr>
          <p:nvPr/>
        </p:nvCxnSpPr>
        <p:spPr>
          <a:xfrm>
            <a:off x="2127076" y="4002356"/>
            <a:ext cx="329250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4F351AD-DB3A-48F7-A619-F7353EF6FDD9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flipH="1">
            <a:off x="409891" y="4794444"/>
            <a:ext cx="329250" cy="438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FDF24BA-2AFC-464A-B690-745EF46B6BB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739141" y="4794444"/>
            <a:ext cx="329250" cy="438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B4825B3-E441-46F8-B2E0-37AE4764EC50}"/>
              </a:ext>
            </a:extLst>
          </p:cNvPr>
          <p:cNvCxnSpPr>
            <a:cxnSpLocks/>
            <a:stCxn id="48" idx="2"/>
            <a:endCxn id="41" idx="0"/>
          </p:cNvCxnSpPr>
          <p:nvPr/>
        </p:nvCxnSpPr>
        <p:spPr>
          <a:xfrm>
            <a:off x="2456326" y="4816810"/>
            <a:ext cx="299039" cy="41603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89F42B8-A159-45C9-95FC-AE6E8BB92375}"/>
              </a:ext>
            </a:extLst>
          </p:cNvPr>
          <p:cNvCxnSpPr>
            <a:cxnSpLocks/>
            <a:stCxn id="41" idx="2"/>
            <a:endCxn id="53" idx="0"/>
          </p:cNvCxnSpPr>
          <p:nvPr/>
        </p:nvCxnSpPr>
        <p:spPr>
          <a:xfrm flipH="1">
            <a:off x="2426115" y="5700840"/>
            <a:ext cx="329250" cy="2817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A51AF47-66BB-4B9A-A7E5-35827B597B52}"/>
              </a:ext>
            </a:extLst>
          </p:cNvPr>
          <p:cNvCxnSpPr>
            <a:cxnSpLocks/>
            <a:stCxn id="41" idx="2"/>
            <a:endCxn id="54" idx="0"/>
          </p:cNvCxnSpPr>
          <p:nvPr/>
        </p:nvCxnSpPr>
        <p:spPr>
          <a:xfrm>
            <a:off x="2755365" y="5700840"/>
            <a:ext cx="329250" cy="2817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1B38F2B-ABD2-41A3-AE54-FFAE9A31FD32}"/>
              </a:ext>
            </a:extLst>
          </p:cNvPr>
          <p:cNvCxnSpPr>
            <a:cxnSpLocks/>
            <a:stCxn id="44" idx="2"/>
            <a:endCxn id="51" idx="0"/>
          </p:cNvCxnSpPr>
          <p:nvPr/>
        </p:nvCxnSpPr>
        <p:spPr>
          <a:xfrm flipH="1">
            <a:off x="4755999" y="5514524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0C1A609-5ED2-458A-9523-F2BD7C90829C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5085249" y="5514524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EA578F21-0FC0-467C-AC4C-CAD35064152A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flipH="1">
            <a:off x="3567815" y="4002356"/>
            <a:ext cx="289490" cy="34916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BDBA14E-4650-412A-9771-7A7D49C52E4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857305" y="4002356"/>
            <a:ext cx="279026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847619B-F92C-4540-B2C9-2BB4B9A843B5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928419" y="4816810"/>
            <a:ext cx="156830" cy="2297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FD73BD7-6D84-476C-9CF6-D5023FED341A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2127076" y="3091970"/>
            <a:ext cx="9525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C536FF65-1651-465C-BE25-6D90B8575CD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660115" y="3091970"/>
            <a:ext cx="119719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D866E6-D55E-43D5-B0F4-4AB5C31EB115}"/>
              </a:ext>
            </a:extLst>
          </p:cNvPr>
          <p:cNvSpPr/>
          <p:nvPr/>
        </p:nvSpPr>
        <p:spPr>
          <a:xfrm>
            <a:off x="5864523" y="6022535"/>
            <a:ext cx="2914650" cy="32344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Tx: Account 175 : 27 ➡ 45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AF898C0-88A3-44C7-9F99-D46A699060D3}"/>
              </a:ext>
            </a:extLst>
          </p:cNvPr>
          <p:cNvSpPr/>
          <p:nvPr/>
        </p:nvSpPr>
        <p:spPr>
          <a:xfrm>
            <a:off x="9342240" y="3545473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A140B5C-B810-4283-B38C-F6A07679359E}"/>
              </a:ext>
            </a:extLst>
          </p:cNvPr>
          <p:cNvSpPr/>
          <p:nvPr/>
        </p:nvSpPr>
        <p:spPr>
          <a:xfrm>
            <a:off x="9711250" y="4362638"/>
            <a:ext cx="1508236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Account 175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750599C-AE3B-4FED-9675-8B8D65B4ADE9}"/>
              </a:ext>
            </a:extLst>
          </p:cNvPr>
          <p:cNvSpPr/>
          <p:nvPr/>
        </p:nvSpPr>
        <p:spPr>
          <a:xfrm>
            <a:off x="10570184" y="5057641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84B19E7-598C-46C1-80E9-56C51B20E26D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10804184" y="5525641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E3614FF-D860-447A-A2E6-5A725075D302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9576240" y="4013473"/>
            <a:ext cx="279026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427FDD6-33D5-4BDF-85F5-E8A24C592877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10647354" y="4827927"/>
            <a:ext cx="156830" cy="2297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128AF1E-FC35-4BCC-B15C-D1F7D52B2747}"/>
              </a:ext>
            </a:extLst>
          </p:cNvPr>
          <p:cNvCxnSpPr>
            <a:cxnSpLocks/>
            <a:endCxn id="105" idx="0"/>
          </p:cNvCxnSpPr>
          <p:nvPr/>
        </p:nvCxnSpPr>
        <p:spPr>
          <a:xfrm>
            <a:off x="8379050" y="3103087"/>
            <a:ext cx="119719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B272A6B4-23D1-4EA8-9F06-9368568E4769}"/>
              </a:ext>
            </a:extLst>
          </p:cNvPr>
          <p:cNvSpPr txBox="1"/>
          <p:nvPr/>
        </p:nvSpPr>
        <p:spPr>
          <a:xfrm>
            <a:off x="6744072" y="3256201"/>
            <a:ext cx="20081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탐색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이전 블록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state root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9F556B9-A948-48A8-BCC7-16303F066D0B}"/>
              </a:ext>
            </a:extLst>
          </p:cNvPr>
          <p:cNvSpPr txBox="1"/>
          <p:nvPr/>
        </p:nvSpPr>
        <p:spPr>
          <a:xfrm>
            <a:off x="8927420" y="5975105"/>
            <a:ext cx="197201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LeafNode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45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추가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재구성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기존 정보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(27)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유지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693964E-E220-43B8-8C2D-B12983B04036}"/>
              </a:ext>
            </a:extLst>
          </p:cNvPr>
          <p:cNvSpPr txBox="1"/>
          <p:nvPr/>
        </p:nvSpPr>
        <p:spPr>
          <a:xfrm>
            <a:off x="9823364" y="3366939"/>
            <a:ext cx="2098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 재구성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Node Key, Value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재계산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StateDB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 저장</a:t>
            </a:r>
            <a:endParaRPr lang="en-US" altLang="ko-KR" sz="1400" b="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C70D955-209E-4EF4-8199-A1E86E2167FE}"/>
              </a:ext>
            </a:extLst>
          </p:cNvPr>
          <p:cNvSpPr/>
          <p:nvPr/>
        </p:nvSpPr>
        <p:spPr>
          <a:xfrm>
            <a:off x="10892071" y="5954627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45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145C1224-957A-4EB6-BA74-3CAE0791D267}"/>
              </a:ext>
            </a:extLst>
          </p:cNvPr>
          <p:cNvCxnSpPr>
            <a:stCxn id="109" idx="2"/>
            <a:endCxn id="51" idx="0"/>
          </p:cNvCxnSpPr>
          <p:nvPr/>
        </p:nvCxnSpPr>
        <p:spPr>
          <a:xfrm flipH="1">
            <a:off x="4755999" y="5525641"/>
            <a:ext cx="6048185" cy="417651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63150AD-A7F4-4091-A162-AD390E7CA3CE}"/>
              </a:ext>
            </a:extLst>
          </p:cNvPr>
          <p:cNvSpPr/>
          <p:nvPr/>
        </p:nvSpPr>
        <p:spPr>
          <a:xfrm>
            <a:off x="4521999" y="5938507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B05BA49-529E-4608-AA08-07BA3C1104D1}"/>
              </a:ext>
            </a:extLst>
          </p:cNvPr>
          <p:cNvSpPr txBox="1"/>
          <p:nvPr/>
        </p:nvSpPr>
        <p:spPr>
          <a:xfrm>
            <a:off x="7213303" y="5376224"/>
            <a:ext cx="1197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재사용</a:t>
            </a:r>
            <a:r>
              <a:rPr lang="en-US" altLang="ko-KR" sz="1400" dirty="0">
                <a:solidFill>
                  <a:srgbClr val="DBAC7D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공유</a:t>
            </a:r>
            <a:r>
              <a:rPr lang="en-US" altLang="ko-KR" sz="1400" dirty="0">
                <a:solidFill>
                  <a:srgbClr val="DBAC7D"/>
                </a:solidFill>
                <a:latin typeface="Arial" panose="020B0604020202020204" pitchFamily="34" charset="0"/>
              </a:rPr>
              <a:t>)</a:t>
            </a:r>
            <a:endParaRPr lang="en-US" altLang="ko-KR" sz="1400" b="0" dirty="0">
              <a:solidFill>
                <a:srgbClr val="DBAC7D"/>
              </a:solidFill>
              <a:latin typeface="Arial" panose="020B0604020202020204" pitchFamily="34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F166C94-AD12-4D4A-9FB7-0A1E92368D45}"/>
              </a:ext>
            </a:extLst>
          </p:cNvPr>
          <p:cNvSpPr/>
          <p:nvPr/>
        </p:nvSpPr>
        <p:spPr>
          <a:xfrm>
            <a:off x="10562119" y="5050644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B3F1EFB-D2BA-4A85-9ABE-B53664BA11E1}"/>
              </a:ext>
            </a:extLst>
          </p:cNvPr>
          <p:cNvSpPr/>
          <p:nvPr/>
        </p:nvSpPr>
        <p:spPr>
          <a:xfrm>
            <a:off x="9702024" y="4359263"/>
            <a:ext cx="15264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Account 175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B0AD850-0517-42E6-9200-EE30637EC2D0}"/>
              </a:ext>
            </a:extLst>
          </p:cNvPr>
          <p:cNvSpPr/>
          <p:nvPr/>
        </p:nvSpPr>
        <p:spPr>
          <a:xfrm>
            <a:off x="9334289" y="3538878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C28F4897-DCA6-4CAE-BCA1-6D0737271836}"/>
              </a:ext>
            </a:extLst>
          </p:cNvPr>
          <p:cNvCxnSpPr>
            <a:cxnSpLocks/>
            <a:stCxn id="105" idx="2"/>
            <a:endCxn id="27" idx="0"/>
          </p:cNvCxnSpPr>
          <p:nvPr/>
        </p:nvCxnSpPr>
        <p:spPr>
          <a:xfrm flipH="1">
            <a:off x="3567815" y="4013473"/>
            <a:ext cx="6008425" cy="338048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6C12CAA-D72B-40FC-B3E0-05BA5E913462}"/>
              </a:ext>
            </a:extLst>
          </p:cNvPr>
          <p:cNvSpPr/>
          <p:nvPr/>
        </p:nvSpPr>
        <p:spPr>
          <a:xfrm>
            <a:off x="3328723" y="4348053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577B771-5586-46A2-A9EE-6210160D08E1}"/>
              </a:ext>
            </a:extLst>
          </p:cNvPr>
          <p:cNvSpPr txBox="1"/>
          <p:nvPr/>
        </p:nvSpPr>
        <p:spPr>
          <a:xfrm>
            <a:off x="7686512" y="2745628"/>
            <a:ext cx="1034505" cy="349702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state root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2D95EE16-B85A-47C7-80EC-2BCE7D27DF0B}"/>
              </a:ext>
            </a:extLst>
          </p:cNvPr>
          <p:cNvCxnSpPr>
            <a:cxnSpLocks/>
            <a:stCxn id="139" idx="2"/>
            <a:endCxn id="20" idx="0"/>
          </p:cNvCxnSpPr>
          <p:nvPr/>
        </p:nvCxnSpPr>
        <p:spPr>
          <a:xfrm flipH="1">
            <a:off x="2127076" y="3095330"/>
            <a:ext cx="6076689" cy="439026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967E1A0-B02E-4677-A6F8-879770B7AF3A}"/>
              </a:ext>
            </a:extLst>
          </p:cNvPr>
          <p:cNvSpPr/>
          <p:nvPr/>
        </p:nvSpPr>
        <p:spPr>
          <a:xfrm>
            <a:off x="1893076" y="3531951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FDAF68-58B5-43E1-A0EC-B102E6C481A7}"/>
              </a:ext>
            </a:extLst>
          </p:cNvPr>
          <p:cNvSpPr txBox="1"/>
          <p:nvPr/>
        </p:nvSpPr>
        <p:spPr>
          <a:xfrm>
            <a:off x="3603338" y="5957914"/>
            <a:ext cx="9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동일</a:t>
            </a:r>
            <a:endParaRPr lang="en-US" altLang="ko-KR" sz="1400" b="0" dirty="0">
              <a:solidFill>
                <a:srgbClr val="DBAC7D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03" grpId="0"/>
      <p:bldP spid="105" grpId="0" animBg="1"/>
      <p:bldP spid="107" grpId="0" animBg="1"/>
      <p:bldP spid="109" grpId="0" animBg="1"/>
      <p:bldP spid="121" grpId="0"/>
      <p:bldP spid="122" grpId="0"/>
      <p:bldP spid="124" grpId="0"/>
      <p:bldP spid="125" grpId="0" animBg="1"/>
      <p:bldP spid="128" grpId="0" animBg="1"/>
      <p:bldP spid="130" grpId="0"/>
      <p:bldP spid="131" grpId="0" animBg="1"/>
      <p:bldP spid="132" grpId="0" animBg="1"/>
      <p:bldP spid="133" grpId="0" animBg="1"/>
      <p:bldP spid="137" grpId="0" animBg="1"/>
      <p:bldP spid="139" grpId="0" animBg="1"/>
      <p:bldP spid="143" grpId="0" animBg="1"/>
      <p:bldP spid="1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F358F42-36FF-4336-A953-FF64C4A3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Remix : EVM GUI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</a:p>
          <a:p>
            <a:pPr lvl="1"/>
            <a:r>
              <a:rPr lang="en-US" altLang="ko-KR" dirty="0"/>
              <a:t>Web : </a:t>
            </a:r>
            <a:r>
              <a:rPr lang="en-US" altLang="ko-KR" dirty="0">
                <a:hlinkClick r:id="rId2"/>
              </a:rPr>
              <a:t>https://remix.ethereum.org/</a:t>
            </a:r>
            <a:r>
              <a:rPr lang="en-US" altLang="ko-KR" dirty="0"/>
              <a:t> , Desktop : </a:t>
            </a:r>
            <a:r>
              <a:rPr lang="en-US" altLang="ko-KR" dirty="0">
                <a:hlinkClick r:id="rId3"/>
              </a:rPr>
              <a:t>https://github.com/ethereum/remix-desktop/releases</a:t>
            </a:r>
            <a:endParaRPr lang="en-US" altLang="ko-KR" dirty="0"/>
          </a:p>
          <a:p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/>
              <a:t>배포 및 실행 </a:t>
            </a:r>
            <a:r>
              <a:rPr lang="en-US" altLang="ko-KR" dirty="0"/>
              <a:t>, </a:t>
            </a:r>
            <a:r>
              <a:rPr lang="ko-KR" altLang="en-US" dirty="0"/>
              <a:t>디버그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84350C-369C-43D7-B063-8B3E282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Remix 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0FE66-0E3E-4AA8-9494-F613B5F4BC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" r="855" b="886"/>
          <a:stretch/>
        </p:blipFill>
        <p:spPr>
          <a:xfrm>
            <a:off x="6279306" y="1917289"/>
            <a:ext cx="1945590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7140D1-FA2A-4A8E-825C-69F06B258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774"/>
          <a:stretch/>
        </p:blipFill>
        <p:spPr>
          <a:xfrm>
            <a:off x="8224896" y="1916113"/>
            <a:ext cx="1879223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744300-0967-4EF3-B3A9-DAF6297C8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4119" y="1916113"/>
            <a:ext cx="1874193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2AD6C2-8D78-4C66-8E9B-DC95EFEFCB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3"/>
          <a:stretch/>
        </p:blipFill>
        <p:spPr>
          <a:xfrm>
            <a:off x="234896" y="1917352"/>
            <a:ext cx="6044410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626491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AB1B432-3ED4-47D6-A83E-0456FDF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Trie</a:t>
            </a:r>
            <a:r>
              <a:rPr lang="en-US" altLang="ko-KR" dirty="0"/>
              <a:t> &amp; Patricia </a:t>
            </a:r>
            <a:r>
              <a:rPr lang="en-US" altLang="ko-KR" dirty="0" err="1"/>
              <a:t>Trie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D27B9-0CE0-4F8B-8E23-7148111D94F2}"/>
              </a:ext>
            </a:extLst>
          </p:cNvPr>
          <p:cNvSpPr txBox="1"/>
          <p:nvPr/>
        </p:nvSpPr>
        <p:spPr>
          <a:xfrm>
            <a:off x="2517540" y="664819"/>
            <a:ext cx="13242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646F9-091E-4A1B-BAAF-C45F6FB09781}"/>
              </a:ext>
            </a:extLst>
          </p:cNvPr>
          <p:cNvSpPr txBox="1"/>
          <p:nvPr/>
        </p:nvSpPr>
        <p:spPr>
          <a:xfrm>
            <a:off x="7105215" y="664712"/>
            <a:ext cx="38169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Patricia </a:t>
            </a:r>
            <a:r>
              <a:rPr lang="en-US" altLang="ko-KR" sz="5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DF5AAEF2-0313-4E07-9C26-D8D2353A2520}"/>
              </a:ext>
            </a:extLst>
          </p:cNvPr>
          <p:cNvSpPr txBox="1">
            <a:spLocks/>
          </p:cNvSpPr>
          <p:nvPr/>
        </p:nvSpPr>
        <p:spPr>
          <a:xfrm>
            <a:off x="234425" y="1700214"/>
            <a:ext cx="5861576" cy="5005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 키 집합의 탐색 트리의 한 유형</a:t>
            </a:r>
            <a:endParaRPr lang="en-US" altLang="ko-KR" dirty="0"/>
          </a:p>
          <a:p>
            <a:r>
              <a:rPr lang="ko-KR" altLang="en-US" dirty="0"/>
              <a:t>일반적으로 문자열 저장 및  효율적 탐색을 위한 탐색 트리</a:t>
            </a:r>
            <a:endParaRPr lang="en-US" altLang="ko-KR" dirty="0"/>
          </a:p>
          <a:p>
            <a:r>
              <a:rPr lang="en-US" altLang="ko-KR" dirty="0"/>
              <a:t>re</a:t>
            </a:r>
            <a:r>
              <a:rPr lang="en-US" altLang="ko-KR" b="1" dirty="0">
                <a:solidFill>
                  <a:srgbClr val="00C8EB"/>
                </a:solidFill>
              </a:rPr>
              <a:t>trie</a:t>
            </a:r>
            <a:r>
              <a:rPr lang="en-US" altLang="ko-KR" dirty="0"/>
              <a:t>val tree</a:t>
            </a:r>
          </a:p>
          <a:p>
            <a:endParaRPr lang="en-US" altLang="ko-KR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DE1454C8-EC06-4451-B722-F498E0EF099C}"/>
              </a:ext>
            </a:extLst>
          </p:cNvPr>
          <p:cNvSpPr txBox="1">
            <a:spLocks/>
          </p:cNvSpPr>
          <p:nvPr/>
        </p:nvSpPr>
        <p:spPr>
          <a:xfrm>
            <a:off x="6103572" y="1700214"/>
            <a:ext cx="5861576" cy="4784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Radix Tree</a:t>
            </a:r>
          </a:p>
          <a:p>
            <a:r>
              <a:rPr lang="ko-KR" altLang="en-US" dirty="0"/>
              <a:t>데이터 저장 시 공간 절약</a:t>
            </a:r>
            <a:endParaRPr lang="en-US" altLang="ko-KR" dirty="0"/>
          </a:p>
          <a:p>
            <a:r>
              <a:rPr lang="ko-KR" altLang="en-US" dirty="0"/>
              <a:t>공통부분을 공유하여 공간 절약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821288-367D-4C51-AC4D-07306492FD22}"/>
              </a:ext>
            </a:extLst>
          </p:cNvPr>
          <p:cNvGrpSpPr/>
          <p:nvPr/>
        </p:nvGrpSpPr>
        <p:grpSpPr>
          <a:xfrm>
            <a:off x="9768408" y="1685465"/>
            <a:ext cx="2160067" cy="1227171"/>
            <a:chOff x="4079776" y="1700213"/>
            <a:chExt cx="5828400" cy="36432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FAF488-6E79-4063-828C-97B434C004E1}"/>
                </a:ext>
              </a:extLst>
            </p:cNvPr>
            <p:cNvSpPr/>
            <p:nvPr/>
          </p:nvSpPr>
          <p:spPr>
            <a:xfrm>
              <a:off x="4079776" y="1700213"/>
              <a:ext cx="5828400" cy="36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0D0404B-B6C8-41DC-BA96-AC5DB5081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79776" y="1700213"/>
              <a:ext cx="5826476" cy="3641550"/>
            </a:xfrm>
            <a:prstGeom prst="rect">
              <a:avLst/>
            </a:prstGeom>
          </p:spPr>
        </p:pic>
      </p:grp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C53E4ECB-4002-4648-B325-456BBB6F1144}"/>
              </a:ext>
            </a:extLst>
          </p:cNvPr>
          <p:cNvSpPr txBox="1">
            <a:spLocks/>
          </p:cNvSpPr>
          <p:nvPr/>
        </p:nvSpPr>
        <p:spPr>
          <a:xfrm>
            <a:off x="2206872" y="3386488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/>
              <a:t>Key (</a:t>
            </a:r>
            <a:r>
              <a:rPr lang="ko-KR" altLang="en-US" sz="1600" b="1" dirty="0"/>
              <a:t>세로</a:t>
            </a:r>
            <a:r>
              <a:rPr lang="en-US" altLang="ko-KR" sz="1600" b="1" dirty="0"/>
              <a:t>)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1 1 1 1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2 2 2 2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3 3 3 3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1 6 c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a </a:t>
            </a:r>
            <a:r>
              <a:rPr lang="en-US" altLang="ko-KR" sz="1600" dirty="0" err="1">
                <a:latin typeface="Consolas" panose="020B0609020204030204" pitchFamily="49" charset="0"/>
              </a:rPr>
              <a:t>a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  b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F883BCA-1EF7-4C6F-B46E-49BF8CAD2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684238"/>
              </p:ext>
            </p:extLst>
          </p:nvPr>
        </p:nvGraphicFramePr>
        <p:xfrm>
          <a:off x="421301" y="3435301"/>
          <a:ext cx="1719615" cy="1676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49783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869832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1231a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1236ab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123c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80298B50-A670-4AA1-AEA7-5950860BF2F9}"/>
              </a:ext>
            </a:extLst>
          </p:cNvPr>
          <p:cNvGrpSpPr/>
          <p:nvPr/>
        </p:nvGrpSpPr>
        <p:grpSpPr>
          <a:xfrm>
            <a:off x="3578929" y="2636912"/>
            <a:ext cx="1853188" cy="3848243"/>
            <a:chOff x="3578929" y="2636912"/>
            <a:chExt cx="1853188" cy="384824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FD36B6-4584-4547-8F6D-617586151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62" y="2636912"/>
              <a:ext cx="288032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FFC023-90EB-43D2-B2E6-B33DC2CFE2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3267009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CE66D6-0639-4BB9-98C7-4A99B17E8A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3897106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945148D-DE12-4392-97D9-E51019D00F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1259" y="4527203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83412E1-B9D3-4BEC-BDA7-6F08F61A4F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0325" y="515730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D29103-13B5-4144-91C0-F673822C0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4527203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54FA8C6-7973-4EBC-8F3F-1E0F3C4617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515730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200B50-EF0A-48A2-9A19-5A7652F4F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5787397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375B7C8-AC6A-4E93-B0A6-303E135CF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117" y="451446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88EEA73-4273-41A0-8966-AC0F250FA809}"/>
                </a:ext>
              </a:extLst>
            </p:cNvPr>
            <p:cNvSpPr/>
            <p:nvPr/>
          </p:nvSpPr>
          <p:spPr>
            <a:xfrm>
              <a:off x="4595590" y="3676769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AECA8FB-25FE-4A66-842F-CD958B26C2AF}"/>
                </a:ext>
              </a:extLst>
            </p:cNvPr>
            <p:cNvSpPr/>
            <p:nvPr/>
          </p:nvSpPr>
          <p:spPr>
            <a:xfrm>
              <a:off x="4595590" y="3046672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6A96759-24F5-41C1-B2B3-878B130BC364}"/>
                </a:ext>
              </a:extLst>
            </p:cNvPr>
            <p:cNvSpPr/>
            <p:nvPr/>
          </p:nvSpPr>
          <p:spPr>
            <a:xfrm>
              <a:off x="4595590" y="4306866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027542-ADFE-45C8-A789-5338269FC9AE}"/>
                </a:ext>
              </a:extLst>
            </p:cNvPr>
            <p:cNvSpPr/>
            <p:nvPr/>
          </p:nvSpPr>
          <p:spPr>
            <a:xfrm>
              <a:off x="4595590" y="4936963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E849D75-FDA8-4AF7-82A6-DF1620239035}"/>
                </a:ext>
              </a:extLst>
            </p:cNvPr>
            <p:cNvSpPr/>
            <p:nvPr/>
          </p:nvSpPr>
          <p:spPr>
            <a:xfrm>
              <a:off x="4595590" y="5567060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E5CE75-EF08-4BFF-97CA-7E28658363E9}"/>
                </a:ext>
              </a:extLst>
            </p:cNvPr>
            <p:cNvSpPr/>
            <p:nvPr/>
          </p:nvSpPr>
          <p:spPr>
            <a:xfrm>
              <a:off x="3832389" y="4930591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D8A1F9C-0D0A-4828-95E8-47200F79E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91540" y="3896637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0DE36CEB-0C5A-4D37-A917-33C2F0835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8929" y="5787397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27DF4DD-CA3D-4B17-BE18-1771EED89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62" y="6197155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FBD5A3F-0001-4362-B92E-F9C0BABD52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117" y="5157300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636286C-24C4-4CB8-AD66-9C4A36FD1B0F}"/>
                </a:ext>
              </a:extLst>
            </p:cNvPr>
            <p:cNvCxnSpPr>
              <a:stCxn id="15" idx="2"/>
              <a:endCxn id="25" idx="0"/>
            </p:cNvCxnSpPr>
            <p:nvPr/>
          </p:nvCxnSpPr>
          <p:spPr>
            <a:xfrm>
              <a:off x="4644878" y="2924912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F1D3E24-D527-4AEB-AB7D-4FF1D027C4EE}"/>
                </a:ext>
              </a:extLst>
            </p:cNvPr>
            <p:cNvCxnSpPr>
              <a:cxnSpLocks/>
              <a:stCxn id="25" idx="4"/>
              <a:endCxn id="16" idx="0"/>
            </p:cNvCxnSpPr>
            <p:nvPr/>
          </p:nvCxnSpPr>
          <p:spPr>
            <a:xfrm flipH="1">
              <a:off x="4644878" y="3145249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A53AEAB-32C0-4A7B-8E32-8971FE9F4581}"/>
                </a:ext>
              </a:extLst>
            </p:cNvPr>
            <p:cNvCxnSpPr>
              <a:cxnSpLocks/>
              <a:stCxn id="16" idx="2"/>
              <a:endCxn id="24" idx="0"/>
            </p:cNvCxnSpPr>
            <p:nvPr/>
          </p:nvCxnSpPr>
          <p:spPr>
            <a:xfrm>
              <a:off x="4644878" y="3555009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A174395-5FE3-402A-A8C1-F976BD40ADA4}"/>
                </a:ext>
              </a:extLst>
            </p:cNvPr>
            <p:cNvCxnSpPr>
              <a:cxnSpLocks/>
              <a:stCxn id="17" idx="0"/>
              <a:endCxn id="24" idx="4"/>
            </p:cNvCxnSpPr>
            <p:nvPr/>
          </p:nvCxnSpPr>
          <p:spPr>
            <a:xfrm flipV="1">
              <a:off x="4644878" y="3775346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B334CA9D-8377-4919-9605-553411FB3E5E}"/>
                </a:ext>
              </a:extLst>
            </p:cNvPr>
            <p:cNvCxnSpPr>
              <a:cxnSpLocks/>
              <a:stCxn id="26" idx="0"/>
              <a:endCxn id="17" idx="2"/>
            </p:cNvCxnSpPr>
            <p:nvPr/>
          </p:nvCxnSpPr>
          <p:spPr>
            <a:xfrm flipH="1" flipV="1">
              <a:off x="4644878" y="4185106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8BF4B33F-5CE5-47C6-9468-2E1D2032FA80}"/>
                </a:ext>
              </a:extLst>
            </p:cNvPr>
            <p:cNvCxnSpPr>
              <a:cxnSpLocks/>
              <a:stCxn id="20" idx="0"/>
              <a:endCxn id="26" idx="4"/>
            </p:cNvCxnSpPr>
            <p:nvPr/>
          </p:nvCxnSpPr>
          <p:spPr>
            <a:xfrm flipV="1">
              <a:off x="4644878" y="4405443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AE1FDB47-7F29-4E87-A4BE-93F576C52D7E}"/>
                </a:ext>
              </a:extLst>
            </p:cNvPr>
            <p:cNvCxnSpPr>
              <a:cxnSpLocks/>
              <a:stCxn id="27" idx="0"/>
              <a:endCxn id="20" idx="2"/>
            </p:cNvCxnSpPr>
            <p:nvPr/>
          </p:nvCxnSpPr>
          <p:spPr>
            <a:xfrm flipH="1" flipV="1">
              <a:off x="4644878" y="4815203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E2B344F3-16A9-4BBB-A0FD-AC0B0F936AA1}"/>
                </a:ext>
              </a:extLst>
            </p:cNvPr>
            <p:cNvCxnSpPr>
              <a:cxnSpLocks/>
              <a:stCxn id="27" idx="4"/>
              <a:endCxn id="21" idx="0"/>
            </p:cNvCxnSpPr>
            <p:nvPr/>
          </p:nvCxnSpPr>
          <p:spPr>
            <a:xfrm flipH="1">
              <a:off x="4644878" y="5035540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0A641D1-5181-4639-A4FB-3CD2F1A7E774}"/>
                </a:ext>
              </a:extLst>
            </p:cNvPr>
            <p:cNvCxnSpPr>
              <a:cxnSpLocks/>
              <a:stCxn id="21" idx="2"/>
              <a:endCxn id="28" idx="0"/>
            </p:cNvCxnSpPr>
            <p:nvPr/>
          </p:nvCxnSpPr>
          <p:spPr>
            <a:xfrm>
              <a:off x="4644878" y="5445300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51E70105-14AA-469D-A51E-B78653F91F8D}"/>
                </a:ext>
              </a:extLst>
            </p:cNvPr>
            <p:cNvCxnSpPr>
              <a:cxnSpLocks/>
              <a:stCxn id="28" idx="4"/>
              <a:endCxn id="22" idx="0"/>
            </p:cNvCxnSpPr>
            <p:nvPr/>
          </p:nvCxnSpPr>
          <p:spPr>
            <a:xfrm flipH="1">
              <a:off x="4644878" y="5665637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3DAE6-8033-41B9-AA90-60DD3C96958A}"/>
                </a:ext>
              </a:extLst>
            </p:cNvPr>
            <p:cNvCxnSpPr>
              <a:cxnSpLocks/>
              <a:stCxn id="22" idx="2"/>
              <a:endCxn id="71" idx="0"/>
            </p:cNvCxnSpPr>
            <p:nvPr/>
          </p:nvCxnSpPr>
          <p:spPr>
            <a:xfrm flipH="1">
              <a:off x="4644862" y="6075397"/>
              <a:ext cx="16" cy="1217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257BD9BD-70ED-4E92-92B9-4D148BD12EAE}"/>
                </a:ext>
              </a:extLst>
            </p:cNvPr>
            <p:cNvCxnSpPr>
              <a:cxnSpLocks/>
              <a:stCxn id="69" idx="2"/>
              <a:endCxn id="17" idx="3"/>
            </p:cNvCxnSpPr>
            <p:nvPr/>
          </p:nvCxnSpPr>
          <p:spPr>
            <a:xfrm flipH="1">
              <a:off x="4788878" y="4040637"/>
              <a:ext cx="302662" cy="46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C048DD2B-0CC1-4EA0-8EDC-AA62110C8F79}"/>
                </a:ext>
              </a:extLst>
            </p:cNvPr>
            <p:cNvCxnSpPr>
              <a:cxnSpLocks/>
              <a:stCxn id="23" idx="1"/>
              <a:endCxn id="26" idx="5"/>
            </p:cNvCxnSpPr>
            <p:nvPr/>
          </p:nvCxnSpPr>
          <p:spPr>
            <a:xfrm flipH="1" flipV="1">
              <a:off x="4679731" y="4391007"/>
              <a:ext cx="464386" cy="26745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93A3835-7909-4D1D-B601-655116A4AE5B}"/>
                </a:ext>
              </a:extLst>
            </p:cNvPr>
            <p:cNvCxnSpPr>
              <a:cxnSpLocks/>
              <a:stCxn id="23" idx="2"/>
              <a:endCxn id="72" idx="0"/>
            </p:cNvCxnSpPr>
            <p:nvPr/>
          </p:nvCxnSpPr>
          <p:spPr>
            <a:xfrm>
              <a:off x="5288117" y="4802460"/>
              <a:ext cx="0" cy="3548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CC5BCBF-2A73-4C6A-810B-F77641E02153}"/>
                </a:ext>
              </a:extLst>
            </p:cNvPr>
            <p:cNvCxnSpPr>
              <a:cxnSpLocks/>
              <a:stCxn id="18" idx="3"/>
              <a:endCxn id="26" idx="2"/>
            </p:cNvCxnSpPr>
            <p:nvPr/>
          </p:nvCxnSpPr>
          <p:spPr>
            <a:xfrm flipV="1">
              <a:off x="4179259" y="4356155"/>
              <a:ext cx="416331" cy="31504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BB44E971-6A52-4AAD-BC27-B5AE50FADCDC}"/>
                </a:ext>
              </a:extLst>
            </p:cNvPr>
            <p:cNvCxnSpPr>
              <a:cxnSpLocks/>
              <a:stCxn id="18" idx="2"/>
              <a:endCxn id="29" idx="7"/>
            </p:cNvCxnSpPr>
            <p:nvPr/>
          </p:nvCxnSpPr>
          <p:spPr>
            <a:xfrm flipH="1">
              <a:off x="3916530" y="4815203"/>
              <a:ext cx="118729" cy="1298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7E30B480-13E3-409E-BBF3-D630BEA6CBA0}"/>
                </a:ext>
              </a:extLst>
            </p:cNvPr>
            <p:cNvCxnSpPr>
              <a:cxnSpLocks/>
              <a:stCxn id="19" idx="0"/>
              <a:endCxn id="29" idx="3"/>
            </p:cNvCxnSpPr>
            <p:nvPr/>
          </p:nvCxnSpPr>
          <p:spPr>
            <a:xfrm flipV="1">
              <a:off x="3724325" y="5014732"/>
              <a:ext cx="122500" cy="1425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26B5B4F6-9B53-40C8-B97B-BE301900EA32}"/>
                </a:ext>
              </a:extLst>
            </p:cNvPr>
            <p:cNvCxnSpPr>
              <a:cxnSpLocks/>
              <a:stCxn id="70" idx="0"/>
              <a:endCxn id="19" idx="2"/>
            </p:cNvCxnSpPr>
            <p:nvPr/>
          </p:nvCxnSpPr>
          <p:spPr>
            <a:xfrm flipV="1">
              <a:off x="3722929" y="5445300"/>
              <a:ext cx="1396" cy="34209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EA61DC3-B406-459D-8D1B-B2E739BD9412}"/>
              </a:ext>
            </a:extLst>
          </p:cNvPr>
          <p:cNvGrpSpPr/>
          <p:nvPr/>
        </p:nvGrpSpPr>
        <p:grpSpPr>
          <a:xfrm>
            <a:off x="7037385" y="3644564"/>
            <a:ext cx="2148507" cy="1798175"/>
            <a:chOff x="7037385" y="3644564"/>
            <a:chExt cx="2148507" cy="179817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3FED6FC-7F94-4CF9-A5B4-DF4CCF55D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6034" y="3647041"/>
              <a:ext cx="60417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123</a:t>
              </a:r>
              <a:endParaRPr lang="ko-KR" altLang="en-US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49C1839-C89A-4FF8-8363-FFE180ADB5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37385" y="4662666"/>
              <a:ext cx="627064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1a</a:t>
              </a:r>
              <a:endParaRPr lang="ko-KR" altLang="en-US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7D0AEAE-C9F9-4C32-9229-2F18A4108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02878" y="4671203"/>
              <a:ext cx="71048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6ab</a:t>
              </a:r>
              <a:endParaRPr lang="ko-KR" altLang="en-US" dirty="0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2ADED3A-EB23-463D-90CF-9F3E1B188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5955" y="4659802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503323B1-09A3-42CC-8FA0-1AB99BB7F620}"/>
                </a:ext>
              </a:extLst>
            </p:cNvPr>
            <p:cNvSpPr/>
            <p:nvPr/>
          </p:nvSpPr>
          <p:spPr>
            <a:xfrm>
              <a:off x="8208831" y="4056801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0518EE50-D3A3-4276-9FCD-155E4D48C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7892" y="3644564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61FA96F0-7330-4D46-A878-14C48C3A4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7029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B6375CD-C362-47F0-B9FB-4FAE043F4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4102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95F4E5-30B5-4C24-95A9-3AACD6126C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7892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BA5036D2-2C48-42F8-A89A-27869211E8AC}"/>
                </a:ext>
              </a:extLst>
            </p:cNvPr>
            <p:cNvCxnSpPr>
              <a:cxnSpLocks/>
              <a:stCxn id="138" idx="2"/>
              <a:endCxn id="148" idx="0"/>
            </p:cNvCxnSpPr>
            <p:nvPr/>
          </p:nvCxnSpPr>
          <p:spPr>
            <a:xfrm>
              <a:off x="8258119" y="3935041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A13AE41-EFC3-4B3B-9718-F5305A0F1A5B}"/>
                </a:ext>
              </a:extLst>
            </p:cNvPr>
            <p:cNvCxnSpPr>
              <a:cxnSpLocks/>
              <a:stCxn id="143" idx="0"/>
              <a:endCxn id="148" idx="4"/>
            </p:cNvCxnSpPr>
            <p:nvPr/>
          </p:nvCxnSpPr>
          <p:spPr>
            <a:xfrm flipV="1">
              <a:off x="8258118" y="4155378"/>
              <a:ext cx="2" cy="51582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A37A5573-9C09-4AF0-949A-6FE5493B3C90}"/>
                </a:ext>
              </a:extLst>
            </p:cNvPr>
            <p:cNvCxnSpPr>
              <a:cxnSpLocks/>
              <a:stCxn id="143" idx="2"/>
              <a:endCxn id="155" idx="0"/>
            </p:cNvCxnSpPr>
            <p:nvPr/>
          </p:nvCxnSpPr>
          <p:spPr>
            <a:xfrm flipH="1">
              <a:off x="8258102" y="4959203"/>
              <a:ext cx="16" cy="1955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CBC5B802-C142-4EB2-8EF2-0446E37A0455}"/>
                </a:ext>
              </a:extLst>
            </p:cNvPr>
            <p:cNvCxnSpPr>
              <a:cxnSpLocks/>
              <a:stCxn id="153" idx="2"/>
              <a:endCxn id="138" idx="3"/>
            </p:cNvCxnSpPr>
            <p:nvPr/>
          </p:nvCxnSpPr>
          <p:spPr>
            <a:xfrm flipH="1">
              <a:off x="8560204" y="3788564"/>
              <a:ext cx="337688" cy="24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751FF601-C4C1-4D42-9714-323F0169FD15}"/>
                </a:ext>
              </a:extLst>
            </p:cNvPr>
            <p:cNvCxnSpPr>
              <a:cxnSpLocks/>
              <a:stCxn id="146" idx="0"/>
              <a:endCxn id="148" idx="5"/>
            </p:cNvCxnSpPr>
            <p:nvPr/>
          </p:nvCxnSpPr>
          <p:spPr>
            <a:xfrm flipH="1" flipV="1">
              <a:off x="8292972" y="4140942"/>
              <a:ext cx="736983" cy="518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EB0080E8-6253-4137-BD6E-585B4A0A89A6}"/>
                </a:ext>
              </a:extLst>
            </p:cNvPr>
            <p:cNvCxnSpPr>
              <a:cxnSpLocks/>
              <a:stCxn id="146" idx="2"/>
              <a:endCxn id="156" idx="0"/>
            </p:cNvCxnSpPr>
            <p:nvPr/>
          </p:nvCxnSpPr>
          <p:spPr>
            <a:xfrm>
              <a:off x="9029955" y="4947802"/>
              <a:ext cx="11937" cy="206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A2DBB688-651D-4630-A996-EAEA6E24C1E0}"/>
                </a:ext>
              </a:extLst>
            </p:cNvPr>
            <p:cNvCxnSpPr>
              <a:cxnSpLocks/>
              <a:stCxn id="141" idx="0"/>
              <a:endCxn id="148" idx="3"/>
            </p:cNvCxnSpPr>
            <p:nvPr/>
          </p:nvCxnSpPr>
          <p:spPr>
            <a:xfrm flipV="1">
              <a:off x="7350917" y="4140942"/>
              <a:ext cx="872350" cy="521724"/>
            </a:xfrm>
            <a:prstGeom prst="line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1D31BEC9-9456-4FAD-9818-E988A18EFE3B}"/>
                </a:ext>
              </a:extLst>
            </p:cNvPr>
            <p:cNvCxnSpPr>
              <a:cxnSpLocks/>
              <a:stCxn id="154" idx="0"/>
              <a:endCxn id="141" idx="2"/>
            </p:cNvCxnSpPr>
            <p:nvPr/>
          </p:nvCxnSpPr>
          <p:spPr>
            <a:xfrm flipH="1" flipV="1">
              <a:off x="7350917" y="4950666"/>
              <a:ext cx="112" cy="2040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674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  <p:bldP spid="13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AC6B9A-B8A9-4BF2-9159-B0191789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068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</a:t>
            </a:r>
            <a:r>
              <a:rPr lang="en-US" altLang="ko-KR" dirty="0"/>
              <a:t>(Patricia </a:t>
            </a:r>
            <a:r>
              <a:rPr lang="en-US" altLang="ko-KR" dirty="0" err="1"/>
              <a:t>Trie</a:t>
            </a:r>
            <a:r>
              <a:rPr lang="en-US" altLang="ko-KR" dirty="0"/>
              <a:t>)</a:t>
            </a:r>
            <a:r>
              <a:rPr lang="ko-KR" altLang="en-US" dirty="0"/>
              <a:t>를 조합 및 확장한 자료구조</a:t>
            </a:r>
            <a:endParaRPr lang="en-US" altLang="ko-KR" dirty="0"/>
          </a:p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상태 </a:t>
            </a:r>
            <a:r>
              <a:rPr lang="en-US" altLang="ko-KR" dirty="0"/>
              <a:t>Key-Value</a:t>
            </a:r>
            <a:r>
              <a:rPr lang="ko-KR" altLang="en-US" dirty="0"/>
              <a:t> 의</a:t>
            </a:r>
            <a:r>
              <a:rPr lang="en-US" altLang="ko-KR" dirty="0"/>
              <a:t> </a:t>
            </a:r>
            <a:r>
              <a:rPr lang="ko-KR" altLang="en-US" dirty="0"/>
              <a:t>효율적인 탐색 및 관리</a:t>
            </a:r>
            <a:endParaRPr lang="en-US" altLang="ko-KR" dirty="0"/>
          </a:p>
          <a:p>
            <a:pPr lvl="1"/>
            <a:r>
              <a:rPr lang="ko-KR" altLang="en-US" dirty="0"/>
              <a:t>동일 </a:t>
            </a:r>
            <a:r>
              <a:rPr lang="ko-KR" altLang="en-US" dirty="0" err="1"/>
              <a:t>머클</a:t>
            </a:r>
            <a:r>
              <a:rPr lang="ko-KR" altLang="en-US" dirty="0"/>
              <a:t> 트리 재사용</a:t>
            </a:r>
            <a:r>
              <a:rPr lang="en-US" altLang="ko-KR" dirty="0"/>
              <a:t>(</a:t>
            </a:r>
            <a:r>
              <a:rPr lang="ko-KR" altLang="en-US" dirty="0"/>
              <a:t>공유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거래 정보 검증 </a:t>
            </a:r>
            <a:r>
              <a:rPr lang="en-US" altLang="ko-KR" dirty="0"/>
              <a:t>(Merkle Proof)</a:t>
            </a:r>
          </a:p>
          <a:p>
            <a:r>
              <a:rPr lang="en-US" altLang="ko-KR" dirty="0"/>
              <a:t>Path</a:t>
            </a:r>
          </a:p>
          <a:p>
            <a:pPr lvl="1"/>
            <a:r>
              <a:rPr lang="en-US" altLang="ko-KR" dirty="0"/>
              <a:t>Key ➡ Path </a:t>
            </a:r>
            <a:r>
              <a:rPr lang="ko-KR" altLang="en-US" dirty="0"/>
              <a:t>전환 </a:t>
            </a:r>
            <a:r>
              <a:rPr lang="en-US" altLang="ko-KR" dirty="0"/>
              <a:t>: </a:t>
            </a:r>
            <a:r>
              <a:rPr lang="en-US" altLang="ko-KR" dirty="0" err="1"/>
              <a:t>Trie</a:t>
            </a:r>
            <a:r>
              <a:rPr lang="ko-KR" altLang="en-US" dirty="0"/>
              <a:t>별 정의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StateTrie</a:t>
            </a:r>
            <a:r>
              <a:rPr lang="en-US" altLang="ko-KR" dirty="0"/>
              <a:t>: keccak-256(address)</a:t>
            </a:r>
          </a:p>
          <a:p>
            <a:pPr lvl="1"/>
            <a:r>
              <a:rPr lang="en-US" altLang="ko-KR" dirty="0"/>
              <a:t>nibble(4 bits) </a:t>
            </a:r>
            <a:r>
              <a:rPr lang="ko-KR" altLang="en-US" dirty="0"/>
              <a:t>당 </a:t>
            </a:r>
            <a:r>
              <a:rPr lang="en-US" altLang="ko-KR" dirty="0"/>
              <a:t>path 1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en-US" altLang="ko-KR" dirty="0"/>
              <a:t>Node</a:t>
            </a:r>
          </a:p>
          <a:p>
            <a:pPr lvl="1"/>
            <a:r>
              <a:rPr lang="en-US" altLang="ko-KR" dirty="0" err="1"/>
              <a:t>ExtensionNode</a:t>
            </a:r>
            <a:r>
              <a:rPr lang="en-US" altLang="ko-KR" dirty="0"/>
              <a:t> : </a:t>
            </a:r>
            <a:r>
              <a:rPr lang="ko-KR" altLang="en-US" dirty="0"/>
              <a:t>공통 </a:t>
            </a:r>
            <a:r>
              <a:rPr lang="en-US" altLang="ko-KR" dirty="0"/>
              <a:t>Path </a:t>
            </a:r>
            <a:r>
              <a:rPr lang="ko-KR" altLang="en-US" dirty="0"/>
              <a:t>압축</a:t>
            </a:r>
            <a:endParaRPr lang="en-US" altLang="ko-KR" dirty="0"/>
          </a:p>
          <a:p>
            <a:pPr lvl="1"/>
            <a:r>
              <a:rPr lang="en-US" altLang="ko-KR" dirty="0" err="1"/>
              <a:t>BranchNode</a:t>
            </a:r>
            <a:r>
              <a:rPr lang="en-US" altLang="ko-KR" dirty="0"/>
              <a:t> : Path </a:t>
            </a:r>
            <a:r>
              <a:rPr lang="ko-KR" altLang="en-US" dirty="0"/>
              <a:t>분기</a:t>
            </a:r>
            <a:endParaRPr lang="en-US" altLang="ko-KR" dirty="0"/>
          </a:p>
          <a:p>
            <a:pPr lvl="1"/>
            <a:r>
              <a:rPr lang="en-US" altLang="ko-KR" dirty="0" err="1"/>
              <a:t>LeafNode</a:t>
            </a:r>
            <a:r>
              <a:rPr lang="en-US" altLang="ko-KR" dirty="0"/>
              <a:t> : Value </a:t>
            </a:r>
            <a:r>
              <a:rPr lang="ko-KR" altLang="en-US" dirty="0"/>
              <a:t>저장</a:t>
            </a:r>
            <a:endParaRPr lang="en-US" altLang="ko-KR" dirty="0"/>
          </a:p>
          <a:p>
            <a:r>
              <a:rPr lang="en-US" altLang="ko-KR" dirty="0"/>
              <a:t>Node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(Key, Value)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Storage Key = keccak-256(Storage Value)</a:t>
            </a:r>
          </a:p>
          <a:p>
            <a:pPr lvl="1"/>
            <a:r>
              <a:rPr lang="en-US" altLang="ko-KR" dirty="0"/>
              <a:t>Storage Value = RLP(Node)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F44D1F-E637-4075-A346-46E8C214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 </a:t>
            </a:r>
            <a:r>
              <a:rPr lang="ko-KR" altLang="en-US" dirty="0" err="1"/>
              <a:t>머클</a:t>
            </a:r>
            <a:r>
              <a:rPr lang="ko-KR" altLang="en-US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 </a:t>
            </a:r>
            <a:r>
              <a:rPr lang="en-US" altLang="ko-KR" dirty="0"/>
              <a:t>(MPT, Modified Merkle Patricia Tree (</a:t>
            </a:r>
            <a:r>
              <a:rPr lang="en-US" altLang="ko-KR" dirty="0" err="1"/>
              <a:t>Trie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3F8CC2B-21F1-4144-A809-13D10090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955" y="1268760"/>
            <a:ext cx="7636693" cy="539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6934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856C1D4-53DE-4F2D-8C77-C79D80594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22492"/>
          </a:xfrm>
        </p:spPr>
        <p:txBody>
          <a:bodyPr>
            <a:normAutofit/>
          </a:bodyPr>
          <a:lstStyle/>
          <a:p>
            <a:r>
              <a:rPr lang="en-US" altLang="ko-KR" b="1" dirty="0"/>
              <a:t>Extension Node</a:t>
            </a:r>
            <a:r>
              <a:rPr lang="en-US" altLang="ko-KR" dirty="0"/>
              <a:t> : </a:t>
            </a:r>
            <a:r>
              <a:rPr lang="ko-KR" altLang="en-US" dirty="0"/>
              <a:t>공통 </a:t>
            </a:r>
            <a:r>
              <a:rPr lang="en-US" altLang="ko-KR" dirty="0"/>
              <a:t>path </a:t>
            </a:r>
            <a:r>
              <a:rPr lang="ko-KR" altLang="en-US" dirty="0"/>
              <a:t>압축 노드</a:t>
            </a:r>
            <a:r>
              <a:rPr lang="en-US" altLang="ko-KR" dirty="0"/>
              <a:t>, [ </a:t>
            </a:r>
            <a:r>
              <a:rPr lang="en-US" altLang="ko-KR" dirty="0" err="1"/>
              <a:t>encodedPath</a:t>
            </a:r>
            <a:r>
              <a:rPr lang="en-US" altLang="ko-KR" dirty="0"/>
              <a:t> , value 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en-US" altLang="ko-KR" b="1" dirty="0"/>
              <a:t>Branch Node</a:t>
            </a:r>
            <a:r>
              <a:rPr lang="en-US" altLang="ko-KR" dirty="0"/>
              <a:t> : </a:t>
            </a:r>
            <a:r>
              <a:rPr lang="ko-KR" altLang="en-US" dirty="0"/>
              <a:t>분기 노드</a:t>
            </a:r>
            <a:r>
              <a:rPr lang="en-US" altLang="ko-KR" dirty="0"/>
              <a:t>, [ i</a:t>
            </a:r>
            <a:r>
              <a:rPr lang="en-US" altLang="ko-KR" baseline="-25000" dirty="0"/>
              <a:t>0</a:t>
            </a:r>
            <a:r>
              <a:rPr lang="en-US" altLang="ko-KR" dirty="0"/>
              <a:t>, i</a:t>
            </a:r>
            <a:r>
              <a:rPr lang="en-US" altLang="ko-KR" baseline="-25000" dirty="0"/>
              <a:t>1</a:t>
            </a:r>
            <a:r>
              <a:rPr lang="en-US" altLang="ko-KR" dirty="0"/>
              <a:t>, …, i</a:t>
            </a:r>
            <a:r>
              <a:rPr lang="en-US" altLang="ko-KR" baseline="-25000" dirty="0"/>
              <a:t>15</a:t>
            </a:r>
            <a:r>
              <a:rPr lang="en-US" altLang="ko-KR" dirty="0"/>
              <a:t>, value ] (17)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en-US" altLang="ko-KR" b="1" dirty="0"/>
              <a:t>Leaf Node</a:t>
            </a:r>
            <a:r>
              <a:rPr lang="en-US" altLang="ko-KR" dirty="0"/>
              <a:t> : Value </a:t>
            </a:r>
            <a:r>
              <a:rPr lang="ko-KR" altLang="en-US" dirty="0"/>
              <a:t>저장 노드</a:t>
            </a:r>
            <a:r>
              <a:rPr lang="en-US" altLang="ko-KR" dirty="0"/>
              <a:t>, [ </a:t>
            </a:r>
            <a:r>
              <a:rPr lang="en-US" altLang="ko-KR" dirty="0" err="1"/>
              <a:t>encodedPath</a:t>
            </a:r>
            <a:r>
              <a:rPr lang="en-US" altLang="ko-KR" dirty="0"/>
              <a:t> , value ]</a:t>
            </a:r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400" dirty="0"/>
          </a:p>
          <a:p>
            <a:r>
              <a:rPr lang="en-US" altLang="ko-KR" dirty="0"/>
              <a:t>Null Node  : "" (</a:t>
            </a:r>
            <a:r>
              <a:rPr lang="ko-KR" altLang="en-US" dirty="0"/>
              <a:t>빈 문자열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42E13B4-9366-4472-9F53-F48DFC5D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Node (1/3)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FEFA54-E423-4058-B8B8-802ABB05A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140844"/>
              </p:ext>
            </p:extLst>
          </p:nvPr>
        </p:nvGraphicFramePr>
        <p:xfrm>
          <a:off x="477875" y="2596708"/>
          <a:ext cx="7740000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50439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949061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830816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4065713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771037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330255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49728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765887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727364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394413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2078415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86082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4961995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5183183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345200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현재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path</a:t>
                      </a: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1A4672-E3E3-4662-8F5F-4D9903EF9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900448"/>
              </p:ext>
            </p:extLst>
          </p:nvPr>
        </p:nvGraphicFramePr>
        <p:xfrm>
          <a:off x="477875" y="1099724"/>
          <a:ext cx="5593601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993601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encodedPath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HP Encoding(Extension, shared path)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Branch Node Key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F276F7-2F73-4B16-BB41-3415061F0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217132"/>
              </p:ext>
            </p:extLst>
          </p:nvPr>
        </p:nvGraphicFramePr>
        <p:xfrm>
          <a:off x="477875" y="4549721"/>
          <a:ext cx="4320000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encodedPath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HP Encoding(Leaf, key suffix)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5EC0191C-5D48-4F09-99E4-7BFA042CDCDC}"/>
              </a:ext>
            </a:extLst>
          </p:cNvPr>
          <p:cNvSpPr/>
          <p:nvPr/>
        </p:nvSpPr>
        <p:spPr>
          <a:xfrm rot="5400000">
            <a:off x="3243004" y="661974"/>
            <a:ext cx="233381" cy="5616625"/>
          </a:xfrm>
          <a:prstGeom prst="rightBracket">
            <a:avLst>
              <a:gd name="adj" fmla="val 0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79A77-C991-4F94-B72C-8D1F359E8F6B}"/>
              </a:ext>
            </a:extLst>
          </p:cNvPr>
          <p:cNvSpPr txBox="1"/>
          <p:nvPr/>
        </p:nvSpPr>
        <p:spPr>
          <a:xfrm>
            <a:off x="545893" y="3592511"/>
            <a:ext cx="5883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index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와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path 1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개가 매칭되는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Next Node Key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또는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Null Node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8729E334-4FE0-4482-9668-5E67817BC842}"/>
              </a:ext>
            </a:extLst>
          </p:cNvPr>
          <p:cNvSpPr txBox="1">
            <a:spLocks/>
          </p:cNvSpPr>
          <p:nvPr/>
        </p:nvSpPr>
        <p:spPr>
          <a:xfrm>
            <a:off x="10776520" y="673941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000" b="1" dirty="0"/>
              <a:t>Key (</a:t>
            </a:r>
            <a:r>
              <a:rPr lang="ko-KR" altLang="en-US" sz="1000" b="1" dirty="0"/>
              <a:t>세로</a:t>
            </a:r>
            <a:r>
              <a:rPr lang="en-US" altLang="ko-KR" sz="1000" b="1" dirty="0"/>
              <a:t>)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0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7D7EDB2-3F54-4FA3-B458-90F2AE66E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303948"/>
              </p:ext>
            </p:extLst>
          </p:nvPr>
        </p:nvGraphicFramePr>
        <p:xfrm>
          <a:off x="9015749" y="673941"/>
          <a:ext cx="154667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73336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773336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0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0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5490D84-2CC3-4439-86F4-BAB10EE06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540054"/>
              </p:ext>
            </p:extLst>
          </p:nvPr>
        </p:nvGraphicFramePr>
        <p:xfrm>
          <a:off x="9546614" y="2315685"/>
          <a:ext cx="180354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77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177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0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8A7FC93-86F0-4EAF-995C-55BA1DE4F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216257"/>
              </p:ext>
            </p:extLst>
          </p:nvPr>
        </p:nvGraphicFramePr>
        <p:xfrm>
          <a:off x="9010650" y="5980973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A8639B-2CE8-4D99-AAD7-F115CE10A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41429"/>
              </p:ext>
            </p:extLst>
          </p:nvPr>
        </p:nvGraphicFramePr>
        <p:xfrm>
          <a:off x="9010650" y="3269562"/>
          <a:ext cx="2917548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5728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26393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485496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D2D42C-5A32-45CF-A417-766070305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42851"/>
              </p:ext>
            </p:extLst>
          </p:nvPr>
        </p:nvGraphicFramePr>
        <p:xfrm>
          <a:off x="9728384" y="5129100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385DF5-AAA9-43AC-B0A7-770DAACF4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52989"/>
              </p:ext>
            </p:extLst>
          </p:nvPr>
        </p:nvGraphicFramePr>
        <p:xfrm>
          <a:off x="10477347" y="4223439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656D1D6-2D06-48F1-A59D-DEE73948F6FE}"/>
              </a:ext>
            </a:extLst>
          </p:cNvPr>
          <p:cNvCxnSpPr/>
          <p:nvPr/>
        </p:nvCxnSpPr>
        <p:spPr>
          <a:xfrm>
            <a:off x="8640582" y="671513"/>
            <a:ext cx="0" cy="5925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187E6E5-6696-4FD2-BD2D-11D171EEC01F}"/>
              </a:ext>
            </a:extLst>
          </p:cNvPr>
          <p:cNvCxnSpPr>
            <a:cxnSpLocks/>
          </p:cNvCxnSpPr>
          <p:nvPr/>
        </p:nvCxnSpPr>
        <p:spPr>
          <a:xfrm>
            <a:off x="10920536" y="2891538"/>
            <a:ext cx="0" cy="37802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8669000-9C69-4A7C-959B-8321B939452F}"/>
              </a:ext>
            </a:extLst>
          </p:cNvPr>
          <p:cNvCxnSpPr>
            <a:cxnSpLocks/>
          </p:cNvCxnSpPr>
          <p:nvPr/>
        </p:nvCxnSpPr>
        <p:spPr>
          <a:xfrm>
            <a:off x="10776520" y="3827642"/>
            <a:ext cx="0" cy="3957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ECED42-DD4E-4399-AEC5-42BDED8D2A2D}"/>
              </a:ext>
            </a:extLst>
          </p:cNvPr>
          <p:cNvCxnSpPr>
            <a:cxnSpLocks/>
          </p:cNvCxnSpPr>
          <p:nvPr/>
        </p:nvCxnSpPr>
        <p:spPr>
          <a:xfrm>
            <a:off x="10128448" y="3827642"/>
            <a:ext cx="0" cy="130145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87EACAF-8AF9-495F-B9DA-D3B9E96C59B8}"/>
              </a:ext>
            </a:extLst>
          </p:cNvPr>
          <p:cNvCxnSpPr>
            <a:cxnSpLocks/>
          </p:cNvCxnSpPr>
          <p:nvPr/>
        </p:nvCxnSpPr>
        <p:spPr>
          <a:xfrm>
            <a:off x="9433873" y="3827642"/>
            <a:ext cx="0" cy="21533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F1446FB-4DF8-4BE7-9433-C7883018194D}"/>
              </a:ext>
            </a:extLst>
          </p:cNvPr>
          <p:cNvSpPr txBox="1"/>
          <p:nvPr/>
        </p:nvSpPr>
        <p:spPr>
          <a:xfrm>
            <a:off x="8653618" y="2023978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HP Encoding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제외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8C0CDF-3E79-406B-A2EA-C98E25D42604}"/>
              </a:ext>
            </a:extLst>
          </p:cNvPr>
          <p:cNvCxnSpPr/>
          <p:nvPr/>
        </p:nvCxnSpPr>
        <p:spPr>
          <a:xfrm>
            <a:off x="8760296" y="2016604"/>
            <a:ext cx="3155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667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69BBB8-80DD-4DEE-8BC7-84350DC96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HP Encoding (Hex-Prefix Encoding)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Extension Node</a:t>
            </a:r>
            <a:r>
              <a:rPr lang="ko-KR" altLang="en-US" dirty="0"/>
              <a:t>와</a:t>
            </a:r>
            <a:r>
              <a:rPr lang="en-US" altLang="ko-KR" dirty="0"/>
              <a:t> Leaf</a:t>
            </a:r>
            <a:r>
              <a:rPr lang="ko-KR" altLang="en-US" dirty="0"/>
              <a:t> </a:t>
            </a:r>
            <a:r>
              <a:rPr lang="en-US" altLang="ko-KR" dirty="0"/>
              <a:t>Node</a:t>
            </a:r>
            <a:r>
              <a:rPr lang="ko-KR" altLang="en-US" dirty="0"/>
              <a:t>의 </a:t>
            </a:r>
            <a:r>
              <a:rPr lang="en-US" altLang="ko-KR" dirty="0"/>
              <a:t>path Encoding</a:t>
            </a:r>
          </a:p>
          <a:p>
            <a:pPr>
              <a:lnSpc>
                <a:spcPct val="130000"/>
              </a:lnSpc>
            </a:pPr>
            <a:r>
              <a:rPr lang="ko-KR" altLang="en-US" dirty="0"/>
              <a:t>목적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Extension Node </a:t>
            </a:r>
            <a:r>
              <a:rPr lang="ko-KR" altLang="en-US" dirty="0"/>
              <a:t>와 </a:t>
            </a:r>
            <a:r>
              <a:rPr lang="en-US" altLang="ko-KR" dirty="0"/>
              <a:t>Leaf Node</a:t>
            </a:r>
            <a:r>
              <a:rPr lang="ko-KR" altLang="en-US" dirty="0"/>
              <a:t> 구분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nibble (4 bits) </a:t>
            </a:r>
            <a:r>
              <a:rPr lang="ko-KR" altLang="en-US" dirty="0"/>
              <a:t>시퀀스를 </a:t>
            </a:r>
            <a:r>
              <a:rPr lang="en-US" altLang="ko-KR" dirty="0"/>
              <a:t>byte (8 byte) </a:t>
            </a:r>
            <a:r>
              <a:rPr lang="ko-KR" altLang="en-US" dirty="0"/>
              <a:t>시퀀스로 변환</a:t>
            </a:r>
            <a:br>
              <a:rPr lang="en-US" altLang="ko-KR" dirty="0"/>
            </a:br>
            <a:r>
              <a:rPr lang="en-US" altLang="ko-KR" dirty="0"/>
              <a:t>path </a:t>
            </a:r>
            <a:r>
              <a:rPr lang="ko-KR" altLang="en-US" dirty="0"/>
              <a:t>길이가 홀수 인 경우 </a:t>
            </a:r>
            <a:r>
              <a:rPr lang="en-US" altLang="ko-KR" dirty="0"/>
              <a:t>path</a:t>
            </a:r>
            <a:r>
              <a:rPr lang="ko-KR" altLang="en-US" dirty="0"/>
              <a:t>의 첫번째 </a:t>
            </a:r>
            <a:r>
              <a:rPr lang="en-US" altLang="ko-KR" dirty="0"/>
              <a:t>nibble</a:t>
            </a:r>
            <a:r>
              <a:rPr lang="ko-KR" altLang="en-US" dirty="0"/>
              <a:t>을 </a:t>
            </a:r>
            <a:r>
              <a:rPr lang="en-US" altLang="ko-KR" dirty="0"/>
              <a:t>prefix</a:t>
            </a:r>
            <a:r>
              <a:rPr lang="ko-KR" altLang="en-US" dirty="0"/>
              <a:t>에 </a:t>
            </a:r>
            <a:r>
              <a:rPr lang="en-US" altLang="ko-KR" dirty="0"/>
              <a:t>append (1byte </a:t>
            </a:r>
            <a:r>
              <a:rPr lang="ko-KR" altLang="en-US" dirty="0"/>
              <a:t>절약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F45E87-5037-4C4A-B923-56908F63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HP Encoding (2/3)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E4888E-0F69-4B24-9C85-D6CA591D5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778622"/>
              </p:ext>
            </p:extLst>
          </p:nvPr>
        </p:nvGraphicFramePr>
        <p:xfrm>
          <a:off x="220662" y="3429000"/>
          <a:ext cx="7704858" cy="2651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1687908936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3337208782"/>
                    </a:ext>
                  </a:extLst>
                </a:gridCol>
                <a:gridCol w="1217295">
                  <a:extLst>
                    <a:ext uri="{9D8B030D-6E8A-4147-A177-3AD203B41FA5}">
                      <a16:colId xmlns:a16="http://schemas.microsoft.com/office/drawing/2014/main" val="66606250"/>
                    </a:ext>
                  </a:extLst>
                </a:gridCol>
                <a:gridCol w="1222693">
                  <a:extLst>
                    <a:ext uri="{9D8B030D-6E8A-4147-A177-3AD203B41FA5}">
                      <a16:colId xmlns:a16="http://schemas.microsoft.com/office/drawing/2014/main" val="1556401750"/>
                    </a:ext>
                  </a:extLst>
                </a:gridCol>
                <a:gridCol w="1093597">
                  <a:extLst>
                    <a:ext uri="{9D8B030D-6E8A-4147-A177-3AD203B41FA5}">
                      <a16:colId xmlns:a16="http://schemas.microsoft.com/office/drawing/2014/main" val="253041561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675087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Hex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Bits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Node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Type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Path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HP Prefix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예제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617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0000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Extension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(even)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endParaRPr lang="ko-KR" altLang="en-US" sz="1600" b="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HP(Extension, 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926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0001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Extension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(odd)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□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HP(Extension,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81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0010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Leaf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(even)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ko-KR" altLang="en-US" sz="1600" b="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     Leaf, 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0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0011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Leaf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(odd)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□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     Leaf,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180938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16B50AF-A2E2-4726-BB0B-16CB4E144D63}"/>
              </a:ext>
            </a:extLst>
          </p:cNvPr>
          <p:cNvSpPr txBox="1">
            <a:spLocks/>
          </p:cNvSpPr>
          <p:nvPr/>
        </p:nvSpPr>
        <p:spPr>
          <a:xfrm>
            <a:off x="10776520" y="673941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000" b="1" dirty="0"/>
              <a:t>Key (</a:t>
            </a:r>
            <a:r>
              <a:rPr lang="ko-KR" altLang="en-US" sz="1000" b="1" dirty="0"/>
              <a:t>세로</a:t>
            </a:r>
            <a:r>
              <a:rPr lang="en-US" altLang="ko-KR" sz="1000" b="1" dirty="0"/>
              <a:t>)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0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7600268-9558-4E13-8225-AC2A1CD55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759443"/>
              </p:ext>
            </p:extLst>
          </p:nvPr>
        </p:nvGraphicFramePr>
        <p:xfrm>
          <a:off x="9015749" y="673941"/>
          <a:ext cx="154667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73336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773336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0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0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E922F1-D95B-4CE2-BE5A-85D31835F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79699"/>
              </p:ext>
            </p:extLst>
          </p:nvPr>
        </p:nvGraphicFramePr>
        <p:xfrm>
          <a:off x="9546614" y="2315685"/>
          <a:ext cx="180354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77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177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0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0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30FD94A-43F0-4D70-8535-3F8D98AD0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95323"/>
              </p:ext>
            </p:extLst>
          </p:nvPr>
        </p:nvGraphicFramePr>
        <p:xfrm>
          <a:off x="9010650" y="5980973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5913C5-89C0-4099-9147-E5BF35F0B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296402"/>
              </p:ext>
            </p:extLst>
          </p:nvPr>
        </p:nvGraphicFramePr>
        <p:xfrm>
          <a:off x="9010650" y="3269562"/>
          <a:ext cx="2917548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5728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26393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485496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939D0AA-314D-4E20-961D-B540FD01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913573"/>
              </p:ext>
            </p:extLst>
          </p:nvPr>
        </p:nvGraphicFramePr>
        <p:xfrm>
          <a:off x="9728384" y="5129100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A9DBFEC-734E-4BBD-96A5-0C82224F4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10213"/>
              </p:ext>
            </p:extLst>
          </p:nvPr>
        </p:nvGraphicFramePr>
        <p:xfrm>
          <a:off x="10477347" y="4223439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endParaRPr lang="ko-KR" altLang="en-US" sz="10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A2F7482-55A5-4488-927F-329C3506F6D0}"/>
              </a:ext>
            </a:extLst>
          </p:cNvPr>
          <p:cNvCxnSpPr/>
          <p:nvPr/>
        </p:nvCxnSpPr>
        <p:spPr>
          <a:xfrm>
            <a:off x="8640582" y="671513"/>
            <a:ext cx="0" cy="5925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4AAB25C-AB5E-48FE-8ED0-C52645D0CF20}"/>
              </a:ext>
            </a:extLst>
          </p:cNvPr>
          <p:cNvCxnSpPr>
            <a:cxnSpLocks/>
          </p:cNvCxnSpPr>
          <p:nvPr/>
        </p:nvCxnSpPr>
        <p:spPr>
          <a:xfrm>
            <a:off x="10920536" y="2891538"/>
            <a:ext cx="0" cy="37802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15E5886-C11B-49F1-A251-0E47915B331F}"/>
              </a:ext>
            </a:extLst>
          </p:cNvPr>
          <p:cNvCxnSpPr>
            <a:cxnSpLocks/>
          </p:cNvCxnSpPr>
          <p:nvPr/>
        </p:nvCxnSpPr>
        <p:spPr>
          <a:xfrm>
            <a:off x="10776520" y="3827642"/>
            <a:ext cx="0" cy="3957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FAA69-14E4-4C9D-AE69-86E4F1F379DE}"/>
              </a:ext>
            </a:extLst>
          </p:cNvPr>
          <p:cNvCxnSpPr>
            <a:cxnSpLocks/>
          </p:cNvCxnSpPr>
          <p:nvPr/>
        </p:nvCxnSpPr>
        <p:spPr>
          <a:xfrm>
            <a:off x="10128448" y="3827642"/>
            <a:ext cx="0" cy="130145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D01E48F-9D28-4CEF-A48A-8D3160548C5E}"/>
              </a:ext>
            </a:extLst>
          </p:cNvPr>
          <p:cNvCxnSpPr>
            <a:cxnSpLocks/>
          </p:cNvCxnSpPr>
          <p:nvPr/>
        </p:nvCxnSpPr>
        <p:spPr>
          <a:xfrm>
            <a:off x="9433873" y="3827642"/>
            <a:ext cx="0" cy="21533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D6BA69C-5E5D-49E2-B182-09B474805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694721"/>
              </p:ext>
            </p:extLst>
          </p:nvPr>
        </p:nvGraphicFramePr>
        <p:xfrm>
          <a:off x="5714836" y="686802"/>
          <a:ext cx="2880320" cy="975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9407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1786245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Format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Branch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i0, i1, …, i15,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101B55E-9642-46D8-B7B8-71FAF1F1CF47}"/>
              </a:ext>
            </a:extLst>
          </p:cNvPr>
          <p:cNvCxnSpPr/>
          <p:nvPr/>
        </p:nvCxnSpPr>
        <p:spPr>
          <a:xfrm>
            <a:off x="8760296" y="2016604"/>
            <a:ext cx="3155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307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86CE176-E61C-45B4-B0FA-6015B5D5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Node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(Node Key, Node Value) pair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Node Key = keccak-256 ( Node Value )</a:t>
            </a:r>
          </a:p>
          <a:p>
            <a:pPr lvl="1"/>
            <a:r>
              <a:rPr lang="en-US" altLang="ko-KR" dirty="0"/>
              <a:t>Node Value = RLP ( Node 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46D8E7-5D9B-432D-BA61-23B5F3B2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Node Key, Node Value (3/3) ]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FAA1D8C-32F3-47CE-8673-45B8D86EB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55553"/>
              </p:ext>
            </p:extLst>
          </p:nvPr>
        </p:nvGraphicFramePr>
        <p:xfrm>
          <a:off x="5714836" y="686802"/>
          <a:ext cx="2880320" cy="975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9407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1786245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Format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Branch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i0, i1, …, i15,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952486-E106-4D99-B51C-7F506D39C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206098"/>
              </p:ext>
            </p:extLst>
          </p:nvPr>
        </p:nvGraphicFramePr>
        <p:xfrm>
          <a:off x="9082746" y="678676"/>
          <a:ext cx="248586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4800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835342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  <a:gridCol w="1102515">
                  <a:extLst>
                    <a:ext uri="{9D8B030D-6E8A-4147-A177-3AD203B41FA5}">
                      <a16:colId xmlns:a16="http://schemas.microsoft.com/office/drawing/2014/main" val="1606815260"/>
                    </a:ext>
                  </a:extLst>
                </a:gridCol>
              </a:tblGrid>
              <a:tr h="204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 Type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Path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0x00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짝수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0x1□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홀수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0x20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짝수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0x3□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홀수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969161"/>
                  </a:ext>
                </a:extLst>
              </a:tr>
            </a:tbl>
          </a:graphicData>
        </a:graphic>
      </p:graphicFrame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BD30B4E6-9613-4479-B7C5-951C41DE5464}"/>
              </a:ext>
            </a:extLst>
          </p:cNvPr>
          <p:cNvSpPr txBox="1">
            <a:spLocks/>
          </p:cNvSpPr>
          <p:nvPr/>
        </p:nvSpPr>
        <p:spPr>
          <a:xfrm>
            <a:off x="231822" y="4730080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b="1" dirty="0"/>
              <a:t>Key (</a:t>
            </a:r>
            <a:r>
              <a:rPr lang="ko-KR" altLang="en-US" sz="1400" b="1" dirty="0"/>
              <a:t>세로</a:t>
            </a:r>
            <a:r>
              <a:rPr lang="en-US" altLang="ko-KR" sz="1400" b="1" dirty="0"/>
              <a:t>)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4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FE971E-CCE5-4827-88C8-478E4B0BA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533062"/>
              </p:ext>
            </p:extLst>
          </p:nvPr>
        </p:nvGraphicFramePr>
        <p:xfrm>
          <a:off x="220840" y="2994514"/>
          <a:ext cx="1800000" cy="1426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4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4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4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3234F93-F51C-4E63-8839-ECD7CEF7B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21227"/>
              </p:ext>
            </p:extLst>
          </p:nvPr>
        </p:nvGraphicFramePr>
        <p:xfrm>
          <a:off x="2974005" y="1971065"/>
          <a:ext cx="206711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33555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1197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11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1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2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5EA3A0F-1581-4F06-B5E2-E036E36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222873"/>
              </p:ext>
            </p:extLst>
          </p:nvPr>
        </p:nvGraphicFramePr>
        <p:xfrm>
          <a:off x="2143814" y="601272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165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D57FFC0-FAD6-43A1-A812-49EF6DB60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720477"/>
              </p:ext>
            </p:extLst>
          </p:nvPr>
        </p:nvGraphicFramePr>
        <p:xfrm>
          <a:off x="2135560" y="2996952"/>
          <a:ext cx="3744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05DD9AF-34B3-4CFC-9554-DCF7757C7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671139"/>
              </p:ext>
            </p:extLst>
          </p:nvPr>
        </p:nvGraphicFramePr>
        <p:xfrm>
          <a:off x="3197902" y="529264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B780F99-43EF-45EE-8F04-6E37D222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62131"/>
              </p:ext>
            </p:extLst>
          </p:nvPr>
        </p:nvGraphicFramePr>
        <p:xfrm>
          <a:off x="4216852" y="457256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0A339CA-AC9C-405A-951D-1A7D6C244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745911"/>
              </p:ext>
            </p:extLst>
          </p:nvPr>
        </p:nvGraphicFramePr>
        <p:xfrm>
          <a:off x="5887350" y="2996952"/>
          <a:ext cx="6032749" cy="1077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32749">
                  <a:extLst>
                    <a:ext uri="{9D8B030D-6E8A-4147-A177-3AD203B41FA5}">
                      <a16:colId xmlns:a16="http://schemas.microsoft.com/office/drawing/2014/main" val="116544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1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9e21a34e4349dcd5eccddd1f99eb07ceb3ab97ce15789baee9eec7b14a9c32a5</a:t>
                      </a:r>
                      <a:endParaRPr lang="ko-KR" altLang="en-US" sz="11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692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Valueﾠ</a:t>
                      </a:r>
                      <a:b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</a:t>
                      </a:r>
                      <a:r>
                        <a:rPr lang="en-US" altLang="ko-KR" sz="11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ﾠRLP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([ 0x,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9a…38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1c…c5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0x,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d2…c0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0x02 ])</a:t>
                      </a:r>
                      <a:b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=ﾠ0xf87180a09ad2b2688efb6abe61e1d4af3464eac90dd5cb1ea4114cfc29a85a2c6b84803880808080a01ced0505978bc31e134f58ef3e8a15bf089f031921ddb3a3533c6f97e2572fc58080808080a0d21b3a1ada9987e50e2b4dc805be4bea8ce445e56f20ff1536188edb1ef28bc080808002</a:t>
                      </a:r>
                      <a:endParaRPr lang="ko-KR" altLang="en-US" sz="11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460251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E545CAC7-B146-4A6C-834E-6EC608487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311055"/>
              </p:ext>
            </p:extLst>
          </p:nvPr>
        </p:nvGraphicFramePr>
        <p:xfrm>
          <a:off x="5046825" y="1966360"/>
          <a:ext cx="6873271" cy="803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873271">
                  <a:extLst>
                    <a:ext uri="{9D8B030D-6E8A-4147-A177-3AD203B41FA5}">
                      <a16:colId xmlns:a16="http://schemas.microsoft.com/office/drawing/2014/main" val="116544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2d1cabee0ff5f59ec746028747d908e7f651c416b63c3d1facaf28cb46d925d9</a:t>
                      </a:r>
                      <a:r>
                        <a:rPr lang="en-US" altLang="ko-KR" sz="1200" b="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EF296B"/>
                          </a:solidFill>
                        </a:rPr>
                        <a:t>(Merkle Root)</a:t>
                      </a:r>
                      <a:endParaRPr lang="ko-KR" altLang="en-US" sz="1200" dirty="0">
                        <a:solidFill>
                          <a:srgbClr val="EF296B"/>
                        </a:solidFill>
                      </a:endParaRPr>
                    </a:p>
                  </a:txBody>
                  <a:tcPr marL="36000" marR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600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</a:t>
                      </a:r>
                    </a:p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RLP( [ 01123, 0x</a:t>
                      </a:r>
                      <a:r>
                        <a:rPr lang="en-US" altLang="ko-KR" sz="12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9e21a34e4349dcd5eccddd1f99eb07ceb3ab97ce15789baee9eec7b14a9c32a5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 ) </a:t>
                      </a:r>
                    </a:p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0xe4821123a09e21a34e4349dcd5eccddd1f99eb07ceb3ab97ce15789baee9eec7b14a9c32a5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460251"/>
                  </a:ext>
                </a:extLst>
              </a:tr>
            </a:tbl>
          </a:graphicData>
        </a:graphic>
      </p:graphicFrame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0B9701F-C1DF-45FA-A6CE-9D97F7FD8AB6}"/>
              </a:ext>
            </a:extLst>
          </p:cNvPr>
          <p:cNvCxnSpPr>
            <a:cxnSpLocks/>
          </p:cNvCxnSpPr>
          <p:nvPr/>
        </p:nvCxnSpPr>
        <p:spPr>
          <a:xfrm>
            <a:off x="2713802" y="3656113"/>
            <a:ext cx="0" cy="235660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B64332-826F-425E-A21E-624B9F95FD81}"/>
              </a:ext>
            </a:extLst>
          </p:cNvPr>
          <p:cNvCxnSpPr>
            <a:cxnSpLocks/>
          </p:cNvCxnSpPr>
          <p:nvPr/>
        </p:nvCxnSpPr>
        <p:spPr>
          <a:xfrm>
            <a:off x="3657280" y="3656113"/>
            <a:ext cx="0" cy="163772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B1E2A01-59B4-436E-BCCA-0F977B031916}"/>
              </a:ext>
            </a:extLst>
          </p:cNvPr>
          <p:cNvCxnSpPr>
            <a:cxnSpLocks/>
          </p:cNvCxnSpPr>
          <p:nvPr/>
        </p:nvCxnSpPr>
        <p:spPr>
          <a:xfrm>
            <a:off x="4581654" y="3656113"/>
            <a:ext cx="0" cy="91615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33DDFE1A-7127-44CC-910C-DFF8315EE6D2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4007560" y="2627705"/>
            <a:ext cx="0" cy="36924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표 105">
            <a:extLst>
              <a:ext uri="{FF2B5EF4-FFF2-40B4-BE49-F238E27FC236}">
                <a16:creationId xmlns:a16="http://schemas.microsoft.com/office/drawing/2014/main" id="{D7378088-61E3-4EAE-9C76-FB5491769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528238"/>
              </p:ext>
            </p:extLst>
          </p:nvPr>
        </p:nvGraphicFramePr>
        <p:xfrm>
          <a:off x="2135976" y="3436374"/>
          <a:ext cx="3744000" cy="218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09236711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5521491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298519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5989775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2214185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7741182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06417350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1394438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59796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9a…38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1c…c5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d2…c0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254095"/>
                  </a:ext>
                </a:extLst>
              </a:tr>
            </a:tbl>
          </a:graphicData>
        </a:graphic>
      </p:graphicFrame>
      <p:graphicFrame>
        <p:nvGraphicFramePr>
          <p:cNvPr id="107" name="표 106">
            <a:extLst>
              <a:ext uri="{FF2B5EF4-FFF2-40B4-BE49-F238E27FC236}">
                <a16:creationId xmlns:a16="http://schemas.microsoft.com/office/drawing/2014/main" id="{E752DC45-893B-45BE-A38F-106C4226C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921523"/>
              </p:ext>
            </p:extLst>
          </p:nvPr>
        </p:nvGraphicFramePr>
        <p:xfrm>
          <a:off x="2968734" y="2411049"/>
          <a:ext cx="2067110" cy="218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33555">
                  <a:extLst>
                    <a:ext uri="{9D8B030D-6E8A-4147-A177-3AD203B41FA5}">
                      <a16:colId xmlns:a16="http://schemas.microsoft.com/office/drawing/2014/main" val="4145226714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4145665291"/>
                    </a:ext>
                  </a:extLst>
                </a:gridCol>
              </a:tblGrid>
              <a:tr h="11974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9e…a5</a:t>
                      </a:r>
                      <a:endParaRPr lang="ko-KR" altLang="en-US" sz="12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130822"/>
                  </a:ext>
                </a:extLst>
              </a:tr>
            </a:tbl>
          </a:graphicData>
        </a:graphic>
      </p:graphicFrame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id="{8AD4C23D-9984-4CCD-AF4E-6B60E6E12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48498"/>
              </p:ext>
            </p:extLst>
          </p:nvPr>
        </p:nvGraphicFramePr>
        <p:xfrm>
          <a:off x="4152464" y="6021249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577628345"/>
                    </a:ext>
                  </a:extLst>
                </a:gridCol>
              </a:tblGrid>
              <a:tr h="1652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9ad2b2688efb6abe61e1d4af3464eac90dd5cb1ea4114cfc29a85a2c6b848038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923239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0x03 ] ) = 0xc23a03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618805"/>
                  </a:ext>
                </a:extLst>
              </a:tr>
            </a:tbl>
          </a:graphicData>
        </a:graphic>
      </p:graphicFrame>
      <p:graphicFrame>
        <p:nvGraphicFramePr>
          <p:cNvPr id="109" name="표 108">
            <a:extLst>
              <a:ext uri="{FF2B5EF4-FFF2-40B4-BE49-F238E27FC236}">
                <a16:creationId xmlns:a16="http://schemas.microsoft.com/office/drawing/2014/main" id="{CB54DFF4-906F-4DD7-97A1-3312F3FD9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499977"/>
              </p:ext>
            </p:extLst>
          </p:nvPr>
        </p:nvGraphicFramePr>
        <p:xfrm>
          <a:off x="5232584" y="5295959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2262296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1ced0505978bc31e134f58ef3e8a15bf089f031921ddb3a3533c6f97e2572fc5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769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[ 0x20ab, 0x04 ] ) = 0xc48220ab04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235593"/>
                  </a:ext>
                </a:extLst>
              </a:tr>
            </a:tbl>
          </a:graphicData>
        </a:graphic>
      </p:graphicFrame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304CA37C-A6A2-4DCB-A186-87F46ACD9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325880"/>
              </p:ext>
            </p:extLst>
          </p:nvPr>
        </p:nvGraphicFramePr>
        <p:xfrm>
          <a:off x="6016852" y="4572263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2351017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d21b3a1ada9987e50e2b4dc805be4bea8ce445e56f20ff1536188edb1ef28bc0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301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[ 0x20, 0x05 ] ) = 0xc22005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349038"/>
                  </a:ext>
                </a:extLst>
              </a:tr>
            </a:tbl>
          </a:graphicData>
        </a:graphic>
      </p:graphicFrame>
      <p:sp>
        <p:nvSpPr>
          <p:cNvPr id="112" name="내용 개체 틀 1">
            <a:extLst>
              <a:ext uri="{FF2B5EF4-FFF2-40B4-BE49-F238E27FC236}">
                <a16:creationId xmlns:a16="http://schemas.microsoft.com/office/drawing/2014/main" id="{FAEA5F0A-D9FD-418F-8F4A-C7C400AEF1B4}"/>
              </a:ext>
            </a:extLst>
          </p:cNvPr>
          <p:cNvSpPr txBox="1">
            <a:spLocks/>
          </p:cNvSpPr>
          <p:nvPr/>
        </p:nvSpPr>
        <p:spPr>
          <a:xfrm>
            <a:off x="220840" y="1988840"/>
            <a:ext cx="2634800" cy="852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altLang="ko-KR" sz="1600" dirty="0"/>
              <a:t>Key</a:t>
            </a:r>
            <a:r>
              <a:rPr lang="ko-KR" altLang="en-US" sz="1600" dirty="0"/>
              <a:t>로 </a:t>
            </a:r>
            <a:r>
              <a:rPr lang="en-US" altLang="ko-KR" sz="1600" dirty="0" err="1"/>
              <a:t>Trie</a:t>
            </a:r>
            <a:r>
              <a:rPr lang="en-US" altLang="ko-KR" sz="1600" dirty="0"/>
              <a:t>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pPr indent="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altLang="ko-KR" sz="1600" dirty="0"/>
              <a:t>Leaf </a:t>
            </a:r>
            <a:r>
              <a:rPr lang="ko-KR" altLang="en-US" sz="1600" dirty="0"/>
              <a:t>부터 </a:t>
            </a:r>
            <a:r>
              <a:rPr lang="ko-KR" altLang="en-US" sz="1600" dirty="0" err="1"/>
              <a:t>머클</a:t>
            </a:r>
            <a:r>
              <a:rPr lang="ko-KR" altLang="en-US" sz="1600" dirty="0"/>
              <a:t> 트리 계산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7978314-8392-4AB6-BBFA-B928FCAD0287}"/>
              </a:ext>
            </a:extLst>
          </p:cNvPr>
          <p:cNvSpPr txBox="1"/>
          <p:nvPr/>
        </p:nvSpPr>
        <p:spPr>
          <a:xfrm>
            <a:off x="2929488" y="168855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6196542-FB12-4E3B-AFF1-E3586C679537}"/>
              </a:ext>
            </a:extLst>
          </p:cNvPr>
          <p:cNvSpPr txBox="1"/>
          <p:nvPr/>
        </p:nvSpPr>
        <p:spPr>
          <a:xfrm>
            <a:off x="2127771" y="2719953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F0D559-C065-4F2D-B8FE-0AA72F4AFF49}"/>
              </a:ext>
            </a:extLst>
          </p:cNvPr>
          <p:cNvSpPr txBox="1"/>
          <p:nvPr/>
        </p:nvSpPr>
        <p:spPr>
          <a:xfrm>
            <a:off x="2132085" y="572950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6115CDB-5EB2-49EF-AE63-43A76B5C9295}"/>
              </a:ext>
            </a:extLst>
          </p:cNvPr>
          <p:cNvSpPr txBox="1"/>
          <p:nvPr/>
        </p:nvSpPr>
        <p:spPr>
          <a:xfrm>
            <a:off x="3170771" y="501864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176FBE2-17C1-4713-AB28-BFE724B463FB}"/>
              </a:ext>
            </a:extLst>
          </p:cNvPr>
          <p:cNvSpPr txBox="1"/>
          <p:nvPr/>
        </p:nvSpPr>
        <p:spPr>
          <a:xfrm>
            <a:off x="4170895" y="4299826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2831C7E-59A5-4FAC-A1AD-FA40D987C990}"/>
              </a:ext>
            </a:extLst>
          </p:cNvPr>
          <p:cNvSpPr txBox="1"/>
          <p:nvPr/>
        </p:nvSpPr>
        <p:spPr>
          <a:xfrm>
            <a:off x="3918844" y="59778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C387FD-6CA6-4F80-A512-46F06DE26F8E}"/>
              </a:ext>
            </a:extLst>
          </p:cNvPr>
          <p:cNvSpPr txBox="1"/>
          <p:nvPr/>
        </p:nvSpPr>
        <p:spPr>
          <a:xfrm>
            <a:off x="4982070" y="5264098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05137F7-9EF1-4CC4-91E8-10BDEF6F7FC1}"/>
              </a:ext>
            </a:extLst>
          </p:cNvPr>
          <p:cNvSpPr txBox="1"/>
          <p:nvPr/>
        </p:nvSpPr>
        <p:spPr>
          <a:xfrm>
            <a:off x="6051783" y="430540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D2CA5DF-98B2-452A-AE54-E9BFBD91B1BD}"/>
              </a:ext>
            </a:extLst>
          </p:cNvPr>
          <p:cNvSpPr txBox="1"/>
          <p:nvPr/>
        </p:nvSpPr>
        <p:spPr>
          <a:xfrm>
            <a:off x="2351584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A3BAED5-87B8-469C-80F7-309F395A4FAA}"/>
              </a:ext>
            </a:extLst>
          </p:cNvPr>
          <p:cNvSpPr txBox="1"/>
          <p:nvPr/>
        </p:nvSpPr>
        <p:spPr>
          <a:xfrm>
            <a:off x="5886934" y="2766344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⑩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66C0C9-0C67-432E-BC08-383A564A3660}"/>
              </a:ext>
            </a:extLst>
          </p:cNvPr>
          <p:cNvSpPr txBox="1"/>
          <p:nvPr/>
        </p:nvSpPr>
        <p:spPr>
          <a:xfrm>
            <a:off x="3978272" y="237569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⑪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54B4E0C-D01C-48BB-8947-77FE38FB190F}"/>
              </a:ext>
            </a:extLst>
          </p:cNvPr>
          <p:cNvSpPr txBox="1"/>
          <p:nvPr/>
        </p:nvSpPr>
        <p:spPr>
          <a:xfrm>
            <a:off x="3287688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BA1708C-8D02-4FA7-89DC-B8E8ED6A2BA4}"/>
              </a:ext>
            </a:extLst>
          </p:cNvPr>
          <p:cNvSpPr txBox="1"/>
          <p:nvPr/>
        </p:nvSpPr>
        <p:spPr>
          <a:xfrm>
            <a:off x="4231814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844367B-D214-461D-A389-833524B880BF}"/>
              </a:ext>
            </a:extLst>
          </p:cNvPr>
          <p:cNvSpPr txBox="1"/>
          <p:nvPr/>
        </p:nvSpPr>
        <p:spPr>
          <a:xfrm>
            <a:off x="5046386" y="1687699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⑫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2" grpId="0"/>
      <p:bldP spid="123" grpId="0"/>
      <p:bldP spid="126" grpId="0"/>
      <p:bldP spid="127" grpId="0"/>
      <p:bldP spid="128" grpId="0"/>
      <p:bldP spid="12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A6F299-7957-4A54-9ADE-9CAE1C972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3019430" cy="5991052"/>
          </a:xfrm>
        </p:spPr>
        <p:txBody>
          <a:bodyPr/>
          <a:lstStyle/>
          <a:p>
            <a:pPr marL="216000" indent="-216000">
              <a:buFont typeface="+mj-lt"/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Account</a:t>
            </a:r>
            <a:r>
              <a:rPr lang="ko-KR" altLang="en-US" dirty="0"/>
              <a:t> </a:t>
            </a:r>
            <a:r>
              <a:rPr lang="en-US" altLang="ko-KR" dirty="0"/>
              <a:t>State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600" dirty="0"/>
              <a:t>Key = account address</a:t>
            </a:r>
            <a:br>
              <a:rPr lang="en-US" altLang="ko-KR" sz="1600" dirty="0"/>
            </a:br>
            <a:r>
              <a:rPr lang="en-US" altLang="ko-KR" sz="1600" dirty="0"/>
              <a:t>Path = keccak-256(address)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Block Transactions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600" dirty="0"/>
              <a:t>Key = Transaction index</a:t>
            </a:r>
            <a:br>
              <a:rPr lang="en-US" altLang="ko-KR" sz="1600" dirty="0"/>
            </a:br>
            <a:r>
              <a:rPr lang="en-US" altLang="ko-KR" sz="1600" dirty="0"/>
              <a:t>Path = RLP(</a:t>
            </a:r>
            <a:r>
              <a:rPr lang="en-US" altLang="ko-KR" sz="1600" dirty="0" err="1"/>
              <a:t>tx</a:t>
            </a:r>
            <a:r>
              <a:rPr lang="en-US" altLang="ko-KR" sz="1600" dirty="0"/>
              <a:t> index)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Block Receipts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dirty="0"/>
              <a:t>Key = Receipt Index</a:t>
            </a:r>
            <a:br>
              <a:rPr lang="en-US" altLang="ko-KR" dirty="0"/>
            </a:br>
            <a:r>
              <a:rPr lang="en-US" altLang="ko-KR" dirty="0"/>
              <a:t>Path = RLP(receipt index)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dirty="0"/>
              <a:t>Key : </a:t>
            </a:r>
            <a:br>
              <a:rPr lang="en-US" altLang="ko-KR" dirty="0"/>
            </a:br>
            <a:r>
              <a:rPr lang="en-US" altLang="ko-KR" dirty="0"/>
              <a:t> - static : position</a:t>
            </a:r>
            <a:br>
              <a:rPr lang="en-US" altLang="ko-KR" dirty="0"/>
            </a:br>
            <a:r>
              <a:rPr lang="en-US" altLang="ko-KR" dirty="0"/>
              <a:t> - dynamic  : key + </a:t>
            </a:r>
            <a:r>
              <a:rPr lang="en-US" altLang="ko-KR" dirty="0" err="1"/>
              <a:t>posison</a:t>
            </a:r>
            <a:br>
              <a:rPr lang="en-US" altLang="ko-KR" dirty="0"/>
            </a:b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Keccak-256( Key )</a:t>
            </a:r>
          </a:p>
          <a:p>
            <a:pPr indent="0" algn="ctr">
              <a:buNone/>
            </a:pPr>
            <a:endParaRPr lang="en-US" altLang="ko-KR" dirty="0"/>
          </a:p>
          <a:p>
            <a:pPr indent="0" algn="ctr">
              <a:buNone/>
            </a:pPr>
            <a:endParaRPr lang="en-US" altLang="ko-KR" sz="1000" dirty="0"/>
          </a:p>
          <a:p>
            <a:pPr indent="0" algn="ctr">
              <a:buNone/>
            </a:pPr>
            <a:r>
              <a:rPr lang="en-US" altLang="ko-KR" dirty="0"/>
              <a:t>Path</a:t>
            </a:r>
            <a:r>
              <a:rPr lang="ko-KR" altLang="en-US" dirty="0"/>
              <a:t> 최대 길이 </a:t>
            </a:r>
            <a:r>
              <a:rPr lang="en-US" altLang="ko-KR" dirty="0"/>
              <a:t>: 64</a:t>
            </a:r>
          </a:p>
          <a:p>
            <a:pPr indent="0" algn="ctr">
              <a:buNone/>
            </a:pPr>
            <a:r>
              <a:rPr lang="en-US" altLang="ko-KR" sz="1600" dirty="0"/>
              <a:t>  256 bits = 64 nibbles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4C19B8A-4DDC-46DC-AE9A-DF006AE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</a:t>
            </a:r>
            <a:r>
              <a:rPr lang="ko-KR" altLang="en-US" dirty="0"/>
              <a:t>이더리움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863AA1-2D23-4D2A-9768-E75EA5AD2D19}"/>
              </a:ext>
            </a:extLst>
          </p:cNvPr>
          <p:cNvGrpSpPr/>
          <p:nvPr/>
        </p:nvGrpSpPr>
        <p:grpSpPr>
          <a:xfrm>
            <a:off x="3338699" y="674860"/>
            <a:ext cx="8589950" cy="5991052"/>
            <a:chOff x="4059621" y="1700808"/>
            <a:chExt cx="7150288" cy="49869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4D1478F-6B47-4965-A8BB-2B066F66D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621" y="1700808"/>
              <a:ext cx="7150288" cy="498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00454E-FDC3-494E-AAF4-28366A98A741}"/>
                </a:ext>
              </a:extLst>
            </p:cNvPr>
            <p:cNvSpPr/>
            <p:nvPr/>
          </p:nvSpPr>
          <p:spPr>
            <a:xfrm>
              <a:off x="4582303" y="3183657"/>
              <a:ext cx="597580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B23B44-6A1C-458D-ADDB-92932E37AC59}"/>
                </a:ext>
              </a:extLst>
            </p:cNvPr>
            <p:cNvSpPr/>
            <p:nvPr/>
          </p:nvSpPr>
          <p:spPr>
            <a:xfrm>
              <a:off x="5244785" y="3183656"/>
              <a:ext cx="913892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7B9459-CB0B-445D-985D-82335946DC7B}"/>
                </a:ext>
              </a:extLst>
            </p:cNvPr>
            <p:cNvSpPr/>
            <p:nvPr/>
          </p:nvSpPr>
          <p:spPr>
            <a:xfrm>
              <a:off x="6223579" y="3183655"/>
              <a:ext cx="684649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8447C2-3754-4E55-8E53-55FBFAFB3467}"/>
                </a:ext>
              </a:extLst>
            </p:cNvPr>
            <p:cNvSpPr/>
            <p:nvPr/>
          </p:nvSpPr>
          <p:spPr>
            <a:xfrm>
              <a:off x="6738920" y="5000071"/>
              <a:ext cx="663856" cy="177236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8379213-75C2-48E0-8BF2-9F18001AC7A2}"/>
              </a:ext>
            </a:extLst>
          </p:cNvPr>
          <p:cNvSpPr txBox="1"/>
          <p:nvPr/>
        </p:nvSpPr>
        <p:spPr>
          <a:xfrm>
            <a:off x="3833770" y="2209843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①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D3B04-B9D3-4159-AE8F-CA076702CECB}"/>
              </a:ext>
            </a:extLst>
          </p:cNvPr>
          <p:cNvSpPr txBox="1"/>
          <p:nvPr/>
        </p:nvSpPr>
        <p:spPr>
          <a:xfrm>
            <a:off x="4646315" y="2210554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②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306CD-19C4-47EE-96B9-3F30046BFE3C}"/>
              </a:ext>
            </a:extLst>
          </p:cNvPr>
          <p:cNvSpPr txBox="1"/>
          <p:nvPr/>
        </p:nvSpPr>
        <p:spPr>
          <a:xfrm>
            <a:off x="5827018" y="2200672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③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AEE84-CB0F-4CA1-944B-61B7F98ED394}"/>
              </a:ext>
            </a:extLst>
          </p:cNvPr>
          <p:cNvSpPr txBox="1"/>
          <p:nvPr/>
        </p:nvSpPr>
        <p:spPr>
          <a:xfrm>
            <a:off x="6431657" y="4399012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④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B8606FC-6F6E-4B05-85C7-6DBE42BC856A}"/>
              </a:ext>
            </a:extLst>
          </p:cNvPr>
          <p:cNvSpPr/>
          <p:nvPr/>
        </p:nvSpPr>
        <p:spPr>
          <a:xfrm>
            <a:off x="1534991" y="5157192"/>
            <a:ext cx="432048" cy="36004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0649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F8699-2B73-4A92-B55D-6861E11F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709400" cy="606725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Account </a:t>
            </a:r>
            <a:r>
              <a:rPr lang="en-US" altLang="ko-KR" dirty="0" err="1"/>
              <a:t>Trie</a:t>
            </a:r>
            <a:endParaRPr lang="en-US" altLang="ko-KR" dirty="0"/>
          </a:p>
          <a:p>
            <a:pPr lvl="1"/>
            <a:r>
              <a:rPr lang="en-US" altLang="ko-KR" dirty="0"/>
              <a:t>Key	: address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keccak-256(address)</a:t>
            </a:r>
          </a:p>
          <a:p>
            <a:pPr lvl="1"/>
            <a:r>
              <a:rPr lang="en-US" altLang="ko-KR" dirty="0"/>
              <a:t>Value 	: RLP</a:t>
            </a:r>
            <a:r>
              <a:rPr lang="ko-KR" altLang="en-US" dirty="0"/>
              <a:t> </a:t>
            </a:r>
            <a:r>
              <a:rPr lang="en-US" altLang="ko-KR" dirty="0"/>
              <a:t>[ nonce,</a:t>
            </a:r>
            <a:r>
              <a:rPr lang="ko-KR" altLang="en-US" dirty="0"/>
              <a:t> </a:t>
            </a:r>
            <a:r>
              <a:rPr lang="en-US" altLang="ko-KR" dirty="0"/>
              <a:t>balance,</a:t>
            </a:r>
            <a:r>
              <a:rPr lang="ko-KR" altLang="en-US" dirty="0"/>
              <a:t> </a:t>
            </a:r>
            <a:r>
              <a:rPr lang="en-US" altLang="ko-KR" dirty="0" err="1"/>
              <a:t>storageHash</a:t>
            </a:r>
            <a:r>
              <a:rPr lang="en-US" altLang="ko-KR" dirty="0"/>
              <a:t>, </a:t>
            </a:r>
            <a:r>
              <a:rPr lang="en-US" altLang="ko-KR" dirty="0" err="1"/>
              <a:t>codeHash</a:t>
            </a:r>
            <a:r>
              <a:rPr lang="en-US" altLang="ko-KR" dirty="0"/>
              <a:t> ]</a:t>
            </a:r>
          </a:p>
          <a:p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r>
              <a:rPr lang="en-US" altLang="ko-KR" dirty="0"/>
              <a:t> </a:t>
            </a:r>
            <a:r>
              <a:rPr lang="en-US" altLang="ko-KR" sz="1600" dirty="0"/>
              <a:t>(position : </a:t>
            </a:r>
            <a:r>
              <a:rPr lang="ko-KR" altLang="en-US" sz="1600" dirty="0"/>
              <a:t>변수 정의 순서에 따라 결정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dirty="0"/>
              <a:t>Key	: static = position, dynamic : key + position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keccak-256( Key )</a:t>
            </a:r>
          </a:p>
          <a:p>
            <a:pPr lvl="1"/>
            <a:r>
              <a:rPr lang="en-US" altLang="ko-KR" dirty="0"/>
              <a:t>Value 	: RLP (value)</a:t>
            </a:r>
          </a:p>
          <a:p>
            <a:r>
              <a:rPr lang="en-US" altLang="ko-KR" dirty="0"/>
              <a:t>Transactions </a:t>
            </a:r>
            <a:r>
              <a:rPr lang="en-US" altLang="ko-KR" dirty="0" err="1"/>
              <a:t>Trie</a:t>
            </a:r>
            <a:endParaRPr lang="en-US" altLang="ko-KR" dirty="0"/>
          </a:p>
          <a:p>
            <a:pPr lvl="1"/>
            <a:r>
              <a:rPr lang="en-US" altLang="ko-KR" dirty="0"/>
              <a:t>Key	: index of transaction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RLP( index of transaction )</a:t>
            </a:r>
          </a:p>
          <a:p>
            <a:pPr lvl="1"/>
            <a:r>
              <a:rPr lang="en-US" altLang="ko-KR" dirty="0"/>
              <a:t>Value </a:t>
            </a:r>
          </a:p>
          <a:p>
            <a:pPr lvl="2"/>
            <a:r>
              <a:rPr lang="en-US" altLang="ko-KR" dirty="0" err="1"/>
              <a:t>Leagcy</a:t>
            </a:r>
            <a:r>
              <a:rPr lang="en-US" altLang="ko-KR" dirty="0"/>
              <a:t> : RLP [nonce,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s]</a:t>
            </a:r>
          </a:p>
          <a:p>
            <a:pPr lvl="2"/>
            <a:r>
              <a:rPr lang="en-US" altLang="ko-KR" dirty="0"/>
              <a:t>Type 1: 0x01+RLP [</a:t>
            </a:r>
            <a:r>
              <a:rPr lang="en-US" altLang="ko-KR" dirty="0" err="1"/>
              <a:t>chainId</a:t>
            </a:r>
            <a:r>
              <a:rPr lang="en-US" altLang="ko-KR" dirty="0"/>
              <a:t>,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dirty="0" err="1"/>
              <a:t>accessList</a:t>
            </a:r>
            <a:r>
              <a:rPr lang="en-US" altLang="ko-KR" dirty="0"/>
              <a:t>, </a:t>
            </a:r>
            <a:r>
              <a:rPr lang="en-US" altLang="ko-KR" dirty="0" err="1"/>
              <a:t>signatureYParity</a:t>
            </a:r>
            <a:r>
              <a:rPr lang="en-US" altLang="ko-KR" dirty="0"/>
              <a:t>, </a:t>
            </a:r>
            <a:r>
              <a:rPr lang="en-US" altLang="ko-KR" dirty="0" err="1"/>
              <a:t>signatureR</a:t>
            </a:r>
            <a:r>
              <a:rPr lang="en-US" altLang="ko-KR" dirty="0"/>
              <a:t>, </a:t>
            </a:r>
            <a:r>
              <a:rPr lang="en-US" altLang="ko-KR" dirty="0" err="1"/>
              <a:t>signatureS</a:t>
            </a:r>
            <a:r>
              <a:rPr lang="en-US" altLang="ko-KR" dirty="0"/>
              <a:t>]</a:t>
            </a:r>
          </a:p>
          <a:p>
            <a:pPr lvl="2"/>
            <a:r>
              <a:rPr lang="en-US" altLang="ko-KR" dirty="0"/>
              <a:t>Type 2: 0x02+RLP [</a:t>
            </a:r>
            <a:r>
              <a:rPr lang="en-US" altLang="ko-KR" dirty="0" err="1"/>
              <a:t>chainId</a:t>
            </a:r>
            <a:r>
              <a:rPr lang="en-US" altLang="ko-KR" dirty="0"/>
              <a:t>, nonce, maxPriorityFeePerGas, </a:t>
            </a:r>
            <a:r>
              <a:rPr lang="en-US" altLang="ko-KR" dirty="0" err="1"/>
              <a:t>maxFeePerGas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destination, amount, data, </a:t>
            </a:r>
            <a:r>
              <a:rPr lang="en-US" altLang="ko-KR" dirty="0" err="1"/>
              <a:t>accessList</a:t>
            </a:r>
            <a:r>
              <a:rPr lang="en-US" altLang="ko-KR" dirty="0"/>
              <a:t>, </a:t>
            </a:r>
            <a:r>
              <a:rPr lang="en-US" altLang="ko-KR" dirty="0" err="1"/>
              <a:t>signatureYParity</a:t>
            </a:r>
            <a:r>
              <a:rPr lang="en-US" altLang="ko-KR" dirty="0"/>
              <a:t>, </a:t>
            </a:r>
            <a:r>
              <a:rPr lang="en-US" altLang="ko-KR" dirty="0" err="1"/>
              <a:t>signatureR</a:t>
            </a:r>
            <a:r>
              <a:rPr lang="en-US" altLang="ko-KR" dirty="0"/>
              <a:t>, </a:t>
            </a:r>
            <a:r>
              <a:rPr lang="en-US" altLang="ko-KR" dirty="0" err="1"/>
              <a:t>signatureS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Receipts </a:t>
            </a:r>
            <a:r>
              <a:rPr lang="en-US" altLang="ko-KR" dirty="0" err="1"/>
              <a:t>Trie</a:t>
            </a:r>
            <a:r>
              <a:rPr lang="en-US" altLang="ko-KR" dirty="0"/>
              <a:t>		</a:t>
            </a:r>
          </a:p>
          <a:p>
            <a:pPr lvl="1"/>
            <a:r>
              <a:rPr lang="en-US" altLang="ko-KR" dirty="0"/>
              <a:t>Path	: RLP( index of transaction )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Key : index of receipt</a:t>
            </a:r>
          </a:p>
          <a:p>
            <a:pPr lvl="1"/>
            <a:r>
              <a:rPr lang="en-US" altLang="ko-KR" dirty="0"/>
              <a:t>Value</a:t>
            </a:r>
          </a:p>
          <a:p>
            <a:pPr lvl="2"/>
            <a:r>
              <a:rPr lang="en-US" altLang="ko-KR" dirty="0"/>
              <a:t>Legacy: RLP(RECEIPT)</a:t>
            </a:r>
          </a:p>
          <a:p>
            <a:pPr lvl="2"/>
            <a:r>
              <a:rPr lang="en-US" altLang="ko-KR" dirty="0"/>
              <a:t>Type 1 : 0x01+RLP(RECEIPT)</a:t>
            </a:r>
          </a:p>
          <a:p>
            <a:pPr lvl="2"/>
            <a:r>
              <a:rPr lang="en-US" altLang="ko-KR" dirty="0"/>
              <a:t>Type 2 : 0x02+RLP(RECEIPT)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7E8F0-FED0-44CF-8F63-0171C59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</a:t>
            </a:r>
            <a:r>
              <a:rPr lang="ko-KR" altLang="en-US" dirty="0"/>
              <a:t>이더리움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A01B4A54-55F2-4754-9359-ADF6BFF42A32}"/>
              </a:ext>
            </a:extLst>
          </p:cNvPr>
          <p:cNvSpPr txBox="1">
            <a:spLocks/>
          </p:cNvSpPr>
          <p:nvPr/>
        </p:nvSpPr>
        <p:spPr>
          <a:xfrm>
            <a:off x="3503712" y="5508126"/>
            <a:ext cx="4824535" cy="86317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2000"/>
              </a:lnSpc>
              <a:buFont typeface="Arial" panose="020B0604020202020204" pitchFamily="34" charset="0"/>
              <a:buNone/>
            </a:pPr>
            <a:r>
              <a:rPr lang="en-US" altLang="ko-KR" sz="1400" dirty="0"/>
              <a:t>RECEIPT = [ status, </a:t>
            </a:r>
            <a:r>
              <a:rPr lang="en-US" altLang="ko-KR" sz="1400" dirty="0" err="1"/>
              <a:t>cumulativeGasUsed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bloomFilter</a:t>
            </a:r>
            <a:r>
              <a:rPr lang="en-US" altLang="ko-KR" sz="1400" dirty="0"/>
              <a:t>, LOGS ]</a:t>
            </a:r>
            <a:br>
              <a:rPr lang="en-US" altLang="ko-KR" sz="1400" dirty="0"/>
            </a:br>
            <a:r>
              <a:rPr lang="en-US" altLang="ko-KR" sz="1400" dirty="0"/>
              <a:t>LOGS = [ logger, TOPICS, data ]</a:t>
            </a:r>
            <a:br>
              <a:rPr lang="en-US" altLang="ko-KR" sz="1400" dirty="0"/>
            </a:br>
            <a:r>
              <a:rPr lang="en-US" altLang="ko-KR" sz="1400" dirty="0"/>
              <a:t>TOPICS = [{32bytes}] (MAX: 4)</a:t>
            </a:r>
          </a:p>
        </p:txBody>
      </p:sp>
    </p:spTree>
    <p:extLst>
      <p:ext uri="{BB962C8B-B14F-4D97-AF65-F5344CB8AC3E}">
        <p14:creationId xmlns:p14="http://schemas.microsoft.com/office/powerpoint/2010/main" val="24721589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F8699-2B73-4A92-B55D-6861E11F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854701" cy="6067253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r>
              <a:rPr lang="en-US" altLang="ko-KR" dirty="0"/>
              <a:t> (position : </a:t>
            </a:r>
            <a:r>
              <a:rPr lang="ko-KR" altLang="en-US" dirty="0"/>
              <a:t>변수 정의 순서에 따라 결정</a:t>
            </a:r>
            <a:r>
              <a:rPr lang="en-US" altLang="ko-KR" dirty="0"/>
              <a:t>)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Key	: static = position, dynamic : key + position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Value 	: value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Path	: keccak-256( Key 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7E8F0-FED0-44CF-8F63-0171C59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DEB6B5C-0110-4F38-93C3-1F06543ED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2141519"/>
            <a:ext cx="11709400" cy="459984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position0 =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1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endParaRPr kumimoji="0" lang="en-US" altLang="ko-KR" sz="14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0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keccak-256(0x0000000000000000000000000000000000000000000000000000000000000000)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 : 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position1 =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0x942F397B7f4391B43115395F469c63072aEd6E41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b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1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keccak-256(0x0000000000000000000000000000000000000000000000000000000000000001) 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Value: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0x942f397b7f4391b43115395f469c63072aed6e41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600" dirty="0">
              <a:solidFill>
                <a:srgbClr val="EFEFEF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mapping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=&gt;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 </a:t>
            </a: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private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position2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position2[0x942F397B7f4391B43115395F469c63072aEd6E41]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Key:address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+ 2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Path:keccak-256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(0x000000000000000000000000942F397B7f4391B43115395F469c63072aEd6E410000000000000000000000000000000000000000000000000000000000000002)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Value: uint256 value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 position345 = [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2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4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//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정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적</a:t>
            </a:r>
            <a:r>
              <a:rPr lang="en-US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(static)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타입, 고정 길이 </a:t>
            </a:r>
            <a:r>
              <a:rPr lang="ko-KR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배열</a:t>
            </a:r>
            <a:r>
              <a:rPr lang="en-US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➡ 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길이 계산 가능</a:t>
            </a:r>
            <a:endParaRPr lang="en-US" altLang="ko-KR" sz="1300" dirty="0">
              <a:solidFill>
                <a:srgbClr val="80808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3 + index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index 0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keccak-256(0x0000000000000000000000000000000000000000000000000000000000000003)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2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index 1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Path: keccak-256(0x0000000000000000000000000000000000000000000000000000000000000004)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3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index 2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keccak-256(0x0000000000000000000000000000000000000000000000000000000000000005)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4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5734D50-42D2-4BDF-B4E0-695070DE1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70574"/>
            <a:ext cx="5832648" cy="14060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ContractPosition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position0 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position1 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position2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position345 = [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909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BDDFF4-CE26-449F-BCD0-A47C997E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AAA8EC-2740-4B5A-AB05-CF79BDCBB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5282" y="671513"/>
            <a:ext cx="6240016" cy="549381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copied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changes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affect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ignored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TrieHasher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TODO: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panic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EmptyRootHash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EmptyRootHash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EmptyUncleHash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E6700-D15F-41A7-83BC-6ADE3BEA9F94}"/>
              </a:ext>
            </a:extLst>
          </p:cNvPr>
          <p:cNvSpPr txBox="1"/>
          <p:nvPr/>
        </p:nvSpPr>
        <p:spPr>
          <a:xfrm>
            <a:off x="5869058" y="277168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https://github.com/ethereum/go-ethereum/blob/master/core/types/block.go#L199</a:t>
            </a:r>
          </a:p>
        </p:txBody>
      </p:sp>
    </p:spTree>
    <p:extLst>
      <p:ext uri="{BB962C8B-B14F-4D97-AF65-F5344CB8AC3E}">
        <p14:creationId xmlns:p14="http://schemas.microsoft.com/office/powerpoint/2010/main" val="131890981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47A568-D4BE-411C-9957-4080475FA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95E66B-1CB3-4621-A301-90C87E48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11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9B7361-0F7B-4A6D-9BA7-05095413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80945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web3.js - Ethereum JavaScript API</a:t>
            </a:r>
          </a:p>
          <a:p>
            <a:pPr indent="0">
              <a:buNone/>
            </a:pPr>
            <a:r>
              <a:rPr lang="en-US" altLang="ko-KR" sz="1400" dirty="0"/>
              <a:t>web3.js is a collection of libraries that allow you to interact with a local or remote </a:t>
            </a:r>
            <a:r>
              <a:rPr lang="en-US" altLang="ko-KR" sz="1400" dirty="0" err="1"/>
              <a:t>ethereum</a:t>
            </a:r>
            <a:r>
              <a:rPr lang="en-US" altLang="ko-KR" sz="1400" dirty="0"/>
              <a:t> node using HTTP, IPC or WebSocket.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3BEA96-59EC-4368-B9C0-3FAA9F8A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web3js for </a:t>
            </a:r>
            <a:r>
              <a:rPr lang="en-US" altLang="ko-KR" dirty="0" err="1"/>
              <a:t>dApp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24A2B4-793F-4E54-8F64-E115B063C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1920084"/>
            <a:ext cx="5544616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'web3'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2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200" b="0" i="1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module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meta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helloWorldAbi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HelloWorld.json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providers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HttpProvider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'http://localhost:7545'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'0x63c246Cdf8e5cF930bc988B466E44802FEeeb154'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helloWorldAbi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methods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world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F2A9C-ABC8-4B00-852B-8214B4CD8A86}"/>
              </a:ext>
            </a:extLst>
          </p:cNvPr>
          <p:cNvSpPr txBox="1"/>
          <p:nvPr/>
        </p:nvSpPr>
        <p:spPr>
          <a:xfrm>
            <a:off x="234885" y="1608957"/>
            <a:ext cx="1236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helloWorld.js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085F4F7-5657-484D-A2F6-6E5B8B004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801" y="3809765"/>
            <a:ext cx="5824497" cy="286232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3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7C4B1-B32C-4364-A180-669C765C9AEE}"/>
              </a:ext>
            </a:extLst>
          </p:cNvPr>
          <p:cNvSpPr txBox="1"/>
          <p:nvPr/>
        </p:nvSpPr>
        <p:spPr>
          <a:xfrm>
            <a:off x="6108516" y="3504290"/>
            <a:ext cx="4215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HelloWorld.json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ABI(Application Binary Interface)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CDB11-9ABB-4B70-974D-3F219737C127}"/>
              </a:ext>
            </a:extLst>
          </p:cNvPr>
          <p:cNvSpPr txBox="1"/>
          <p:nvPr/>
        </p:nvSpPr>
        <p:spPr>
          <a:xfrm>
            <a:off x="6090981" y="1856035"/>
            <a:ext cx="5824497" cy="156966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HelloWorld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pure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E7E08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3A04A-BF1C-46A9-8FCF-50B9FFE3F7CA}"/>
              </a:ext>
            </a:extLst>
          </p:cNvPr>
          <p:cNvSpPr txBox="1"/>
          <p:nvPr/>
        </p:nvSpPr>
        <p:spPr>
          <a:xfrm>
            <a:off x="6093222" y="1547049"/>
            <a:ext cx="1369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HelloWorld.sol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04360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5EE02D8-A5AB-4CED-AC79-4DD884CC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Mining</a:t>
            </a:r>
            <a:endParaRPr lang="ko-KR" altLang="en-US" dirty="0"/>
          </a:p>
        </p:txBody>
      </p:sp>
      <p:pic>
        <p:nvPicPr>
          <p:cNvPr id="67594" name="Picture 10">
            <a:extLst>
              <a:ext uri="{FF2B5EF4-FFF2-40B4-BE49-F238E27FC236}">
                <a16:creationId xmlns:a16="http://schemas.microsoft.com/office/drawing/2014/main" id="{40CD384A-BB99-4139-A4D7-93C9C64A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55" y="908720"/>
            <a:ext cx="612166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0" name="Picture 16">
            <a:extLst>
              <a:ext uri="{FF2B5EF4-FFF2-40B4-BE49-F238E27FC236}">
                <a16:creationId xmlns:a16="http://schemas.microsoft.com/office/drawing/2014/main" id="{752C0F4B-E37E-4E7E-8455-B46E313A0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08" y="908720"/>
            <a:ext cx="6092592" cy="581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3A6D3-6B64-4070-962D-0E4EE0B3F0A3}"/>
              </a:ext>
            </a:extLst>
          </p:cNvPr>
          <p:cNvSpPr txBox="1"/>
          <p:nvPr/>
        </p:nvSpPr>
        <p:spPr>
          <a:xfrm>
            <a:off x="8167752" y="1462191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F641AA-5F7D-4445-8C0B-13AF1566D0EE}"/>
              </a:ext>
            </a:extLst>
          </p:cNvPr>
          <p:cNvSpPr txBox="1"/>
          <p:nvPr/>
        </p:nvSpPr>
        <p:spPr>
          <a:xfrm>
            <a:off x="4714322" y="4365104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FE08BF3-64EB-4B9B-A5A6-381942E534F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 flipV="1">
            <a:off x="4980742" y="1646857"/>
            <a:ext cx="3187010" cy="2902913"/>
          </a:xfrm>
          <a:prstGeom prst="bentConnector3">
            <a:avLst>
              <a:gd name="adj1" fmla="val 35192"/>
            </a:avLst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7341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D710910-8DDB-4A53-B73E-B61F7E78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worker.commitWork</a:t>
            </a:r>
            <a:r>
              <a:rPr lang="en-US" altLang="ko-KR" dirty="0"/>
              <a:t>() ➡ </a:t>
            </a:r>
            <a:r>
              <a:rPr lang="en-US" altLang="ko-KR" dirty="0" err="1"/>
              <a:t>worker.fillTransactions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68614" name="Picture 6">
            <a:extLst>
              <a:ext uri="{FF2B5EF4-FFF2-40B4-BE49-F238E27FC236}">
                <a16:creationId xmlns:a16="http://schemas.microsoft.com/office/drawing/2014/main" id="{972EB99C-B3EC-499C-944C-7D36F583B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8" y="508001"/>
            <a:ext cx="10479474" cy="65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5A10F41A-7B27-4301-B1B3-0DFAF2DB2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7" t="61237" r="9134" b="12728"/>
          <a:stretch/>
        </p:blipFill>
        <p:spPr bwMode="auto">
          <a:xfrm>
            <a:off x="251850" y="513470"/>
            <a:ext cx="2062798" cy="1224136"/>
          </a:xfrm>
          <a:prstGeom prst="rect">
            <a:avLst/>
          </a:prstGeom>
          <a:noFill/>
          <a:ln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F97E048-DA3C-4CE9-B012-68B103B95E4B}"/>
              </a:ext>
            </a:extLst>
          </p:cNvPr>
          <p:cNvCxnSpPr>
            <a:cxnSpLocks/>
          </p:cNvCxnSpPr>
          <p:nvPr/>
        </p:nvCxnSpPr>
        <p:spPr>
          <a:xfrm>
            <a:off x="2063552" y="1358900"/>
            <a:ext cx="2736304" cy="0"/>
          </a:xfrm>
          <a:prstGeom prst="straightConnector1">
            <a:avLst/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31519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97E2FD-400A-443C-9461-02AED18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0660" name="Picture 4">
            <a:extLst>
              <a:ext uri="{FF2B5EF4-FFF2-40B4-BE49-F238E27FC236}">
                <a16:creationId xmlns:a16="http://schemas.microsoft.com/office/drawing/2014/main" id="{866F7587-8F49-440A-9466-B2D4D8726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468"/>
            <a:ext cx="7556130" cy="702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3343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EE3FADE-B2B7-4B13-B3A4-02DEFE15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96AC7878-0D3E-4858-AE96-733F12CAC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133" y="121014"/>
            <a:ext cx="5272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3A317673-49DC-4B8F-9AE7-10A29AF90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0296" y="674860"/>
            <a:ext cx="3165002" cy="4351338"/>
          </a:xfrm>
        </p:spPr>
        <p:txBody>
          <a:bodyPr/>
          <a:lstStyle/>
          <a:p>
            <a:r>
              <a:rPr lang="en-US" altLang="ko-KR" dirty="0"/>
              <a:t>Contract Creation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221D2C-C7C5-4E2B-A2E9-9A4DB15CC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744" y="2564904"/>
            <a:ext cx="4654156" cy="139897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C78C59-5216-4023-9002-F15D121F5016}"/>
              </a:ext>
            </a:extLst>
          </p:cNvPr>
          <p:cNvCxnSpPr>
            <a:cxnSpLocks/>
          </p:cNvCxnSpPr>
          <p:nvPr/>
        </p:nvCxnSpPr>
        <p:spPr>
          <a:xfrm flipV="1">
            <a:off x="2135560" y="764704"/>
            <a:ext cx="3096344" cy="2520280"/>
          </a:xfrm>
          <a:prstGeom prst="straightConnector1">
            <a:avLst/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1223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9486-231A-4677-9079-C8994C0B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74860"/>
            <a:ext cx="5829298" cy="435133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DB3E14-2E05-40A9-BB9F-2525F7F2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7772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3929F0-BF24-460F-8076-B478CAA31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Geth</a:t>
            </a:r>
            <a:r>
              <a:rPr lang="ko-KR" altLang="en-US" dirty="0"/>
              <a:t> 초기화</a:t>
            </a:r>
            <a:endParaRPr lang="en-US" altLang="ko-KR" dirty="0"/>
          </a:p>
          <a:p>
            <a:pPr lvl="1"/>
            <a:r>
              <a:rPr lang="en-US" altLang="ko-KR" dirty="0"/>
              <a:t>block 0</a:t>
            </a:r>
          </a:p>
          <a:p>
            <a:r>
              <a:rPr lang="en-US" altLang="ko-KR" dirty="0"/>
              <a:t>Block 1</a:t>
            </a:r>
          </a:p>
          <a:p>
            <a:pPr lvl="1"/>
            <a:r>
              <a:rPr lang="ko-KR" altLang="en-US" dirty="0" err="1"/>
              <a:t>컨트랙트</a:t>
            </a:r>
            <a:r>
              <a:rPr lang="ko-KR" altLang="en-US" dirty="0"/>
              <a:t> 배포</a:t>
            </a:r>
            <a:endParaRPr lang="en-US" altLang="ko-KR" dirty="0"/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</a:p>
          <a:p>
            <a:pPr lvl="1"/>
            <a:r>
              <a:rPr lang="en-US" altLang="ko-KR" dirty="0"/>
              <a:t>Legacy Transaction Submit</a:t>
            </a:r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/>
              <a:t>Block 3</a:t>
            </a:r>
          </a:p>
          <a:p>
            <a:pPr lvl="1"/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Submit</a:t>
            </a:r>
          </a:p>
          <a:p>
            <a:pPr lvl="1"/>
            <a:r>
              <a:rPr lang="en-US" altLang="ko-KR" dirty="0"/>
              <a:t>Type 2 Transaction Submit</a:t>
            </a:r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F8E3CF-E0D5-4098-9C12-C7E46E34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6016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70B294-CEA6-4BBA-8DC4-DA39279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https://notes.ethereum.org/@vbuterin/serenity_design_rationale</a:t>
            </a:r>
            <a:endParaRPr lang="en-US" altLang="ko-KR" dirty="0"/>
          </a:p>
          <a:p>
            <a:r>
              <a:rPr lang="en-US" altLang="ko-KR" dirty="0"/>
              <a:t>RLP -&gt; SSZ</a:t>
            </a:r>
          </a:p>
          <a:p>
            <a:r>
              <a:rPr lang="en-US" altLang="ko-KR" dirty="0"/>
              <a:t>EVM -&gt; </a:t>
            </a:r>
            <a:r>
              <a:rPr lang="en-US" altLang="ko-KR" dirty="0" err="1"/>
              <a:t>eWASM</a:t>
            </a:r>
            <a:endParaRPr lang="en-US" altLang="ko-KR" dirty="0"/>
          </a:p>
          <a:p>
            <a:r>
              <a:rPr lang="en-US" altLang="ko-KR" dirty="0" err="1"/>
              <a:t>PoW</a:t>
            </a:r>
            <a:r>
              <a:rPr lang="en-US" altLang="ko-KR" dirty="0"/>
              <a:t>(</a:t>
            </a:r>
            <a:r>
              <a:rPr lang="en-US" altLang="ko-KR" dirty="0" err="1"/>
              <a:t>ethash</a:t>
            </a:r>
            <a:r>
              <a:rPr lang="en-US" altLang="ko-KR" dirty="0"/>
              <a:t> + </a:t>
            </a:r>
            <a:r>
              <a:rPr lang="en-US" altLang="ko-KR" dirty="0" err="1"/>
              <a:t>modeif</a:t>
            </a:r>
            <a:r>
              <a:rPr lang="en-US" altLang="ko-KR" dirty="0"/>
              <a:t> GHOST)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PoS</a:t>
            </a:r>
            <a:r>
              <a:rPr lang="en-US" altLang="ko-KR" dirty="0"/>
              <a:t>(gasper) [ </a:t>
            </a:r>
            <a:r>
              <a:rPr lang="en-US" altLang="ko-KR" dirty="0" err="1"/>
              <a:t>casper</a:t>
            </a:r>
            <a:r>
              <a:rPr lang="en-US" altLang="ko-KR" dirty="0"/>
              <a:t> + </a:t>
            </a:r>
            <a:r>
              <a:rPr lang="en-US" altLang="ko-KR" dirty="0" err="1"/>
              <a:t>modfied</a:t>
            </a:r>
            <a:r>
              <a:rPr lang="en-US" altLang="ko-KR" dirty="0"/>
              <a:t> GHOST ]</a:t>
            </a:r>
          </a:p>
          <a:p>
            <a:r>
              <a:rPr lang="en-US" altLang="ko-KR" dirty="0" err="1"/>
              <a:t>Sharding</a:t>
            </a:r>
            <a:r>
              <a:rPr lang="en-US" altLang="ko-KR" dirty="0"/>
              <a:t> (Scaling) - Multi chain (Rollup)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25B150-44E6-4B3C-AAAA-390E5389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2.0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80665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7E13FA-C515-410D-8B5F-AD348790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 fontScale="85000" lnSpcReduction="20000"/>
          </a:bodyPr>
          <a:lstStyle/>
          <a:p>
            <a:pPr indent="0">
              <a:buNone/>
            </a:pPr>
            <a:r>
              <a:rPr lang="ko-KR" altLang="en-US" dirty="0"/>
              <a:t>기본 색깔 </a:t>
            </a:r>
            <a:r>
              <a:rPr lang="ko-KR" altLang="en-US" dirty="0" err="1"/>
              <a:t>가나다라마바사아자차카타파하</a:t>
            </a:r>
            <a:r>
              <a:rPr lang="ko-KR" altLang="en-US" dirty="0"/>
              <a:t> </a:t>
            </a:r>
            <a:r>
              <a:rPr lang="en-US" altLang="ko-KR" dirty="0" err="1"/>
              <a:t>abcdefghijklmnopqrstuvwxyz</a:t>
            </a:r>
            <a:r>
              <a:rPr lang="en-US" altLang="ko-KR" dirty="0"/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EF296B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EF296B"/>
                </a:solidFill>
              </a:rPr>
              <a:t>포인트 색깔 </a:t>
            </a:r>
            <a:r>
              <a:rPr lang="ko-KR" altLang="en-US" dirty="0" err="1">
                <a:solidFill>
                  <a:srgbClr val="EF296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EF296B"/>
                </a:solidFill>
              </a:rPr>
              <a:t> </a:t>
            </a:r>
            <a:r>
              <a:rPr lang="en-US" altLang="ko-KR" dirty="0" err="1">
                <a:solidFill>
                  <a:srgbClr val="EF296B"/>
                </a:solidFill>
              </a:rPr>
              <a:t>abcdefghijklmnopqrstuvwxyz</a:t>
            </a:r>
            <a:r>
              <a:rPr lang="en-US" altLang="ko-KR" dirty="0">
                <a:solidFill>
                  <a:srgbClr val="EF296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854AFF"/>
                </a:solidFill>
              </a:rPr>
              <a:t>포인트 색깔 </a:t>
            </a:r>
            <a:r>
              <a:rPr lang="ko-KR" altLang="en-US" dirty="0" err="1">
                <a:solidFill>
                  <a:srgbClr val="854A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854AFF"/>
                </a:solidFill>
              </a:rPr>
              <a:t> </a:t>
            </a:r>
            <a:r>
              <a:rPr lang="en-US" altLang="ko-KR" dirty="0" err="1">
                <a:solidFill>
                  <a:srgbClr val="854AFF"/>
                </a:solidFill>
              </a:rPr>
              <a:t>abcdefghijklmnopqrstuvwxyz</a:t>
            </a:r>
            <a:r>
              <a:rPr lang="en-US" altLang="ko-KR" dirty="0">
                <a:solidFill>
                  <a:srgbClr val="854A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C700"/>
                </a:solidFill>
              </a:rPr>
              <a:t>포인트 색깔 </a:t>
            </a:r>
            <a:r>
              <a:rPr lang="ko-KR" altLang="en-US" dirty="0" err="1">
                <a:solidFill>
                  <a:srgbClr val="FFC7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C700"/>
                </a:solidFill>
              </a:rPr>
              <a:t> </a:t>
            </a:r>
            <a:r>
              <a:rPr lang="en-US" altLang="ko-KR" dirty="0" err="1">
                <a:solidFill>
                  <a:srgbClr val="FFC700"/>
                </a:solidFill>
              </a:rPr>
              <a:t>abcdefghijklmnopqrstuvwxyz</a:t>
            </a:r>
            <a:r>
              <a:rPr lang="en-US" altLang="ko-KR" dirty="0">
                <a:solidFill>
                  <a:srgbClr val="FFC7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D35A"/>
                </a:solidFill>
              </a:rPr>
              <a:t>포인트 색깔 </a:t>
            </a:r>
            <a:r>
              <a:rPr lang="ko-KR" altLang="en-US" dirty="0" err="1">
                <a:solidFill>
                  <a:srgbClr val="00D35A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D35A"/>
                </a:solidFill>
              </a:rPr>
              <a:t> </a:t>
            </a:r>
            <a:r>
              <a:rPr lang="en-US" altLang="ko-KR" dirty="0" err="1">
                <a:solidFill>
                  <a:srgbClr val="00D35A"/>
                </a:solidFill>
              </a:rPr>
              <a:t>abcdefghijklmnopqrstuvwxyz</a:t>
            </a:r>
            <a:r>
              <a:rPr lang="en-US" altLang="ko-KR" dirty="0">
                <a:solidFill>
                  <a:srgbClr val="00D35A"/>
                </a:solidFill>
              </a:rPr>
              <a:t> ABCDEFGHIJKLMNOPQRSTUVWXYZ</a:t>
            </a:r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dirty="0">
                <a:solidFill>
                  <a:srgbClr val="DBAC7D"/>
                </a:solidFill>
              </a:rPr>
              <a:t>포인트 색깔 </a:t>
            </a:r>
            <a:r>
              <a:rPr lang="ko-KR" altLang="en-US" dirty="0" err="1">
                <a:solidFill>
                  <a:srgbClr val="DBAC7D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DBAC7D"/>
                </a:solidFill>
              </a:rPr>
              <a:t> </a:t>
            </a:r>
            <a:r>
              <a:rPr lang="en-US" altLang="ko-KR" dirty="0" err="1">
                <a:solidFill>
                  <a:srgbClr val="DBAC7D"/>
                </a:solidFill>
              </a:rPr>
              <a:t>abcdefghijklmnopqrstuvwxyz</a:t>
            </a:r>
            <a:r>
              <a:rPr lang="en-US" altLang="ko-KR" dirty="0">
                <a:solidFill>
                  <a:srgbClr val="DBAC7D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80B1"/>
                </a:solidFill>
              </a:rPr>
              <a:t>포인트 색깔 </a:t>
            </a:r>
            <a:r>
              <a:rPr lang="ko-KR" altLang="en-US" dirty="0" err="1">
                <a:solidFill>
                  <a:srgbClr val="FF80B1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80B1"/>
                </a:solidFill>
              </a:rPr>
              <a:t> </a:t>
            </a:r>
            <a:r>
              <a:rPr lang="en-US" altLang="ko-KR" dirty="0" err="1">
                <a:solidFill>
                  <a:srgbClr val="FF80B1"/>
                </a:solidFill>
              </a:rPr>
              <a:t>abcdefghijklmnopqrstuvwxyz</a:t>
            </a:r>
            <a:r>
              <a:rPr lang="en-US" altLang="ko-KR" dirty="0">
                <a:solidFill>
                  <a:srgbClr val="FF80B1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B99FFF"/>
                </a:solidFill>
              </a:rPr>
              <a:t>포인트 색깔 </a:t>
            </a:r>
            <a:r>
              <a:rPr lang="ko-KR" altLang="en-US" dirty="0" err="1">
                <a:solidFill>
                  <a:srgbClr val="B99F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B99FFF"/>
                </a:solidFill>
              </a:rPr>
              <a:t> </a:t>
            </a:r>
            <a:r>
              <a:rPr lang="en-US" altLang="ko-KR" dirty="0" err="1">
                <a:solidFill>
                  <a:srgbClr val="B99FFF"/>
                </a:solidFill>
              </a:rPr>
              <a:t>abcdefghijklmnopqrstuvwxyz</a:t>
            </a:r>
            <a:r>
              <a:rPr lang="en-US" altLang="ko-KR" dirty="0">
                <a:solidFill>
                  <a:srgbClr val="B99F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71FF"/>
                </a:solidFill>
              </a:rPr>
              <a:t>포인트 색깔 </a:t>
            </a:r>
            <a:r>
              <a:rPr lang="ko-KR" altLang="en-US" dirty="0" err="1">
                <a:solidFill>
                  <a:srgbClr val="0071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71FF"/>
                </a:solidFill>
              </a:rPr>
              <a:t> </a:t>
            </a:r>
            <a:r>
              <a:rPr lang="en-US" altLang="ko-KR" dirty="0" err="1">
                <a:solidFill>
                  <a:srgbClr val="0071FF"/>
                </a:solidFill>
              </a:rPr>
              <a:t>abcdefghijklmnopqrstuvwxyz</a:t>
            </a:r>
            <a:r>
              <a:rPr lang="en-US" altLang="ko-KR" dirty="0">
                <a:solidFill>
                  <a:srgbClr val="0071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7E00"/>
                </a:solidFill>
              </a:rPr>
              <a:t>포인트 색깔 </a:t>
            </a:r>
            <a:r>
              <a:rPr lang="ko-KR" altLang="en-US" dirty="0" err="1">
                <a:solidFill>
                  <a:srgbClr val="FF7E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7E00"/>
                </a:solidFill>
              </a:rPr>
              <a:t> </a:t>
            </a:r>
            <a:r>
              <a:rPr lang="en-US" altLang="ko-KR" dirty="0" err="1">
                <a:solidFill>
                  <a:srgbClr val="FF7E00"/>
                </a:solidFill>
              </a:rPr>
              <a:t>abcdefghijklmnopqrstuvwxyz</a:t>
            </a:r>
            <a:r>
              <a:rPr lang="en-US" altLang="ko-KR" dirty="0">
                <a:solidFill>
                  <a:srgbClr val="FF7E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5AFA6E"/>
                </a:solidFill>
              </a:rPr>
              <a:t>포인트 색깔 </a:t>
            </a:r>
            <a:r>
              <a:rPr lang="ko-KR" altLang="en-US" dirty="0" err="1">
                <a:solidFill>
                  <a:srgbClr val="5AFA6E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5AFA6E"/>
                </a:solidFill>
              </a:rPr>
              <a:t> </a:t>
            </a:r>
            <a:r>
              <a:rPr lang="en-US" altLang="ko-KR" dirty="0" err="1">
                <a:solidFill>
                  <a:srgbClr val="5AFA6E"/>
                </a:solidFill>
              </a:rPr>
              <a:t>abcdefghijklmnopqrstuvwxyz</a:t>
            </a:r>
            <a:r>
              <a:rPr lang="en-US" altLang="ko-KR" dirty="0">
                <a:solidFill>
                  <a:srgbClr val="5AFA6E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endParaRPr lang="en-US" altLang="ko-KR" dirty="0">
              <a:solidFill>
                <a:srgbClr val="F7931A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434975"/>
                </a:solidFill>
              </a:rPr>
              <a:t>이더리움 색깔 이더리움 색깔 이더리움 색깔 이더리움 색깔 이더리움 색깔</a:t>
            </a:r>
            <a:endParaRPr lang="en-US" altLang="ko-KR" dirty="0">
              <a:solidFill>
                <a:srgbClr val="434975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C12E44-5D15-4DF0-9329-D7412A3E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B1D21B-9BEA-47A7-AE6A-6C45633C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Metamask</a:t>
            </a:r>
            <a:r>
              <a:rPr lang="en-US" altLang="ko-KR" dirty="0"/>
              <a:t> : EVM Compatible Blockchain Wallet</a:t>
            </a:r>
          </a:p>
          <a:p>
            <a:pPr lvl="1"/>
            <a:r>
              <a:rPr lang="ko-KR" altLang="en-US" dirty="0"/>
              <a:t>브라우저 확장 프로그램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3964E5-C5B5-42B4-9876-1041EAC80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en-US" altLang="ko-KR" dirty="0" err="1"/>
              <a:t>Metamask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39A7A9-A5DE-45AB-B176-53DF787590FF}"/>
              </a:ext>
            </a:extLst>
          </p:cNvPr>
          <p:cNvGrpSpPr/>
          <p:nvPr/>
        </p:nvGrpSpPr>
        <p:grpSpPr>
          <a:xfrm>
            <a:off x="6514513" y="1550136"/>
            <a:ext cx="2641566" cy="5051004"/>
            <a:chOff x="4878062" y="1551305"/>
            <a:chExt cx="2641566" cy="50510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5CDAFC-1A6A-4486-B9A4-27371B92F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8062" y="1922309"/>
              <a:ext cx="2641566" cy="468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0F8040-6222-4B9D-9E15-C0C0EF004E46}"/>
                </a:ext>
              </a:extLst>
            </p:cNvPr>
            <p:cNvSpPr txBox="1"/>
            <p:nvPr/>
          </p:nvSpPr>
          <p:spPr>
            <a:xfrm>
              <a:off x="4913805" y="1551305"/>
              <a:ext cx="257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Web3js Provider (</a:t>
              </a:r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dApp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6C59D9A-ABEB-47BD-A242-F613E485E6EB}"/>
              </a:ext>
            </a:extLst>
          </p:cNvPr>
          <p:cNvGrpSpPr/>
          <p:nvPr/>
        </p:nvGrpSpPr>
        <p:grpSpPr>
          <a:xfrm>
            <a:off x="9295174" y="1550136"/>
            <a:ext cx="2641566" cy="5043564"/>
            <a:chOff x="8612388" y="1553748"/>
            <a:chExt cx="2641566" cy="50435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15F2B12-4D88-43F8-B11C-68A3B79F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388" y="1917312"/>
              <a:ext cx="2641566" cy="46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A215AC-BBFB-4069-96F0-D50532311971}"/>
                </a:ext>
              </a:extLst>
            </p:cNvPr>
            <p:cNvSpPr txBox="1"/>
            <p:nvPr/>
          </p:nvSpPr>
          <p:spPr>
            <a:xfrm>
              <a:off x="8709171" y="1553748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Sign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A80735-AB36-4B5F-B1F3-13AA5DCF89C6}"/>
              </a:ext>
            </a:extLst>
          </p:cNvPr>
          <p:cNvGrpSpPr/>
          <p:nvPr/>
        </p:nvGrpSpPr>
        <p:grpSpPr>
          <a:xfrm>
            <a:off x="3723417" y="1550136"/>
            <a:ext cx="2652000" cy="5046543"/>
            <a:chOff x="949239" y="2054345"/>
            <a:chExt cx="2652000" cy="50465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8EE10B-AC8A-469B-8F26-92BF96B72BD0}"/>
                </a:ext>
              </a:extLst>
            </p:cNvPr>
            <p:cNvSpPr txBox="1"/>
            <p:nvPr/>
          </p:nvSpPr>
          <p:spPr>
            <a:xfrm>
              <a:off x="1051239" y="2054345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Connect to Node (http)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4385723-BD62-408D-B313-CF1672579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239" y="2420888"/>
              <a:ext cx="2652000" cy="4680000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E0A9B4-C4BD-4E5E-A68D-6448DC9D5FB7}"/>
              </a:ext>
            </a:extLst>
          </p:cNvPr>
          <p:cNvGrpSpPr/>
          <p:nvPr/>
        </p:nvGrpSpPr>
        <p:grpSpPr>
          <a:xfrm>
            <a:off x="231761" y="1542470"/>
            <a:ext cx="3352560" cy="3755665"/>
            <a:chOff x="231761" y="1542470"/>
            <a:chExt cx="3352560" cy="375566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7596B12-7CAF-4CA6-9601-893799466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761" y="1929884"/>
              <a:ext cx="3352560" cy="3368251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7319F2-9FEF-4E3E-BB36-11FB3DFF8FC1}"/>
                </a:ext>
              </a:extLst>
            </p:cNvPr>
            <p:cNvSpPr txBox="1"/>
            <p:nvPr/>
          </p:nvSpPr>
          <p:spPr>
            <a:xfrm>
              <a:off x="675949" y="1542470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HD Wallet (mnemonic)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638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70A257F9-CEE5-4E46-AF1B-A8A3A840A652}"/>
              </a:ext>
            </a:extLst>
          </p:cNvPr>
          <p:cNvCxnSpPr>
            <a:cxnSpLocks/>
            <a:stCxn id="115" idx="3"/>
            <a:endCxn id="178" idx="1"/>
          </p:cNvCxnSpPr>
          <p:nvPr/>
        </p:nvCxnSpPr>
        <p:spPr>
          <a:xfrm flipV="1">
            <a:off x="2260309" y="4294335"/>
            <a:ext cx="2251515" cy="442917"/>
          </a:xfrm>
          <a:prstGeom prst="bentConnector3">
            <a:avLst>
              <a:gd name="adj1" fmla="val 74572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87A4E166-1039-4867-84ED-05334D8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34592EC-3BB0-4115-B759-197D627351DC}"/>
              </a:ext>
            </a:extLst>
          </p:cNvPr>
          <p:cNvGrpSpPr/>
          <p:nvPr/>
        </p:nvGrpSpPr>
        <p:grpSpPr>
          <a:xfrm>
            <a:off x="8746544" y="1784922"/>
            <a:ext cx="2401720" cy="576064"/>
            <a:chOff x="5879976" y="2132857"/>
            <a:chExt cx="2401720" cy="576064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66033F40-894F-4CE2-8CF2-738377FCC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79976" y="2132857"/>
              <a:ext cx="511459" cy="57606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BE7B65-B218-4452-B1B0-F78FCCA451E5}"/>
                </a:ext>
              </a:extLst>
            </p:cNvPr>
            <p:cNvSpPr txBox="1"/>
            <p:nvPr/>
          </p:nvSpPr>
          <p:spPr>
            <a:xfrm>
              <a:off x="6391435" y="2236223"/>
              <a:ext cx="1890261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Ganache (Local)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0E2AC4C-1397-4068-840E-CD8439F6009E}"/>
              </a:ext>
            </a:extLst>
          </p:cNvPr>
          <p:cNvSpPr txBox="1"/>
          <p:nvPr/>
        </p:nvSpPr>
        <p:spPr>
          <a:xfrm>
            <a:off x="8548792" y="629759"/>
            <a:ext cx="28392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 Network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B0DEBAA-0ABE-4C56-9133-7B7391A84A0B}"/>
              </a:ext>
            </a:extLst>
          </p:cNvPr>
          <p:cNvGrpSpPr/>
          <p:nvPr/>
        </p:nvGrpSpPr>
        <p:grpSpPr>
          <a:xfrm>
            <a:off x="335360" y="5745402"/>
            <a:ext cx="1404645" cy="576000"/>
            <a:chOff x="2090283" y="3099432"/>
            <a:chExt cx="1404645" cy="576000"/>
          </a:xfrm>
        </p:grpSpPr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F7AFC0D0-E4F8-4CF6-B6D2-4322CF3EB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90283" y="3099432"/>
              <a:ext cx="584470" cy="576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F7F68A-C746-41D6-A0A6-AA16C2A603E7}"/>
                </a:ext>
              </a:extLst>
            </p:cNvPr>
            <p:cNvSpPr txBox="1"/>
            <p:nvPr/>
          </p:nvSpPr>
          <p:spPr>
            <a:xfrm>
              <a:off x="2668996" y="3217871"/>
              <a:ext cx="825932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Truffle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B421F62-63C1-4BFC-BBCD-CC80179E7BA9}"/>
              </a:ext>
            </a:extLst>
          </p:cNvPr>
          <p:cNvGrpSpPr/>
          <p:nvPr/>
        </p:nvGrpSpPr>
        <p:grpSpPr>
          <a:xfrm>
            <a:off x="335360" y="3153103"/>
            <a:ext cx="2889645" cy="576000"/>
            <a:chOff x="839416" y="4410181"/>
            <a:chExt cx="2889645" cy="576000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E6677D78-DE5E-4D64-83CC-11ED4EF63D3E}"/>
                </a:ext>
              </a:extLst>
            </p:cNvPr>
            <p:cNvGrpSpPr/>
            <p:nvPr/>
          </p:nvGrpSpPr>
          <p:grpSpPr>
            <a:xfrm>
              <a:off x="2279650" y="4410181"/>
              <a:ext cx="1449411" cy="576000"/>
              <a:chOff x="2279650" y="4423537"/>
              <a:chExt cx="1449411" cy="576000"/>
            </a:xfrm>
          </p:grpSpPr>
          <p:pic>
            <p:nvPicPr>
              <p:cNvPr id="27" name="그래픽 26">
                <a:extLst>
                  <a:ext uri="{FF2B5EF4-FFF2-40B4-BE49-F238E27FC236}">
                    <a16:creationId xmlns:a16="http://schemas.microsoft.com/office/drawing/2014/main" id="{AC4A99AE-4C89-4482-ACD1-98EB99ED1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79650" y="4423537"/>
                <a:ext cx="604799" cy="5760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F4607C-8DFD-40BF-8F57-E2712826F1BB}"/>
                  </a:ext>
                </a:extLst>
              </p:cNvPr>
              <p:cNvSpPr txBox="1"/>
              <p:nvPr/>
            </p:nvSpPr>
            <p:spPr>
              <a:xfrm>
                <a:off x="2890370" y="4526871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Remix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3AE0CD09-5C17-450A-9A0E-6635C779C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59533" y="4410181"/>
              <a:ext cx="576000" cy="576000"/>
            </a:xfrm>
            <a:prstGeom prst="rect">
              <a:avLst/>
            </a:prstGeom>
          </p:spPr>
        </p:pic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289FC533-32F6-4833-BAB3-DFDCA85E4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9416" y="4410181"/>
              <a:ext cx="576000" cy="576000"/>
            </a:xfrm>
            <a:prstGeom prst="rect">
              <a:avLst/>
            </a:prstGeom>
          </p:spPr>
        </p:pic>
      </p:grpSp>
      <p:pic>
        <p:nvPicPr>
          <p:cNvPr id="20" name="그래픽 19">
            <a:extLst>
              <a:ext uri="{FF2B5EF4-FFF2-40B4-BE49-F238E27FC236}">
                <a16:creationId xmlns:a16="http://schemas.microsoft.com/office/drawing/2014/main" id="{43112B46-2E89-4FBA-8F1D-263137ADFE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84227" y="3917873"/>
            <a:ext cx="353611" cy="57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AC24AE-BE00-40D6-8FA6-D8CC7ADBA16C}"/>
              </a:ext>
            </a:extLst>
          </p:cNvPr>
          <p:cNvSpPr txBox="1"/>
          <p:nvPr/>
        </p:nvSpPr>
        <p:spPr>
          <a:xfrm>
            <a:off x="9052138" y="4029543"/>
            <a:ext cx="16337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Geth,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Besu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</a:t>
            </a: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64281DAA-6441-472B-998D-819670B785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7501" y="2978044"/>
            <a:ext cx="353611" cy="576000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7C509AF1-2678-482A-9991-6D550D2300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2034" y="4851211"/>
            <a:ext cx="353611" cy="5760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8FF4C68D-E93A-4FE5-8817-1D32238671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995" y="4851211"/>
            <a:ext cx="353611" cy="576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9329B456-3C8F-4065-B59F-360F2DAA34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659" y="3011579"/>
            <a:ext cx="353611" cy="5760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BBA64393-B209-4177-A53A-0DD61BD9AD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47817" y="3011579"/>
            <a:ext cx="353611" cy="576000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79C2D64B-7DC8-4DE9-AB48-626C749E4E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53955" y="4851211"/>
            <a:ext cx="353611" cy="5760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F338D631-EFB4-4CE3-9CB9-6BB62CF6AD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2738" y="3917873"/>
            <a:ext cx="353611" cy="576000"/>
          </a:xfrm>
          <a:prstGeom prst="rect">
            <a:avLst/>
          </a:prstGeom>
        </p:spPr>
      </p:pic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D7116519-08FC-4DC0-BBE3-CB1200F69711}"/>
              </a:ext>
            </a:extLst>
          </p:cNvPr>
          <p:cNvCxnSpPr>
            <a:cxnSpLocks/>
          </p:cNvCxnSpPr>
          <p:nvPr/>
        </p:nvCxnSpPr>
        <p:spPr>
          <a:xfrm>
            <a:off x="10909543" y="3297130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D604F97-F5E2-4234-A469-8D86DA0A8257}"/>
              </a:ext>
            </a:extLst>
          </p:cNvPr>
          <p:cNvCxnSpPr>
            <a:cxnSpLocks/>
          </p:cNvCxnSpPr>
          <p:nvPr/>
        </p:nvCxnSpPr>
        <p:spPr>
          <a:xfrm>
            <a:off x="8999997" y="4458055"/>
            <a:ext cx="358140" cy="5295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5C0E78AF-B6EF-46A8-BAD7-AC9CB0DEB8B0}"/>
              </a:ext>
            </a:extLst>
          </p:cNvPr>
          <p:cNvCxnSpPr>
            <a:cxnSpLocks/>
          </p:cNvCxnSpPr>
          <p:nvPr/>
        </p:nvCxnSpPr>
        <p:spPr>
          <a:xfrm flipV="1">
            <a:off x="9018045" y="3440228"/>
            <a:ext cx="349456" cy="5719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79BC938-53C8-4F87-A2D1-D796124371F2}"/>
              </a:ext>
            </a:extLst>
          </p:cNvPr>
          <p:cNvGrpSpPr/>
          <p:nvPr/>
        </p:nvGrpSpPr>
        <p:grpSpPr>
          <a:xfrm>
            <a:off x="4935776" y="1784954"/>
            <a:ext cx="1952312" cy="576000"/>
            <a:chOff x="5884414" y="4518315"/>
            <a:chExt cx="1952312" cy="576000"/>
          </a:xfrm>
        </p:grpSpPr>
        <p:pic>
          <p:nvPicPr>
            <p:cNvPr id="104" name="그래픽 103">
              <a:extLst>
                <a:ext uri="{FF2B5EF4-FFF2-40B4-BE49-F238E27FC236}">
                  <a16:creationId xmlns:a16="http://schemas.microsoft.com/office/drawing/2014/main" id="{106EB3C8-6956-4D53-9ACC-D47C5767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55009" y="4518315"/>
              <a:ext cx="611122" cy="576000"/>
            </a:xfrm>
            <a:prstGeom prst="rect">
              <a:avLst/>
            </a:prstGeom>
          </p:spPr>
        </p:pic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12B439BC-5FC5-4AD8-9261-FB0BDC434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84414" y="4518315"/>
              <a:ext cx="576000" cy="576000"/>
            </a:xfrm>
            <a:prstGeom prst="rect">
              <a:avLst/>
            </a:prstGeom>
          </p:spPr>
        </p:pic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3D5C5-75BD-4616-BD52-2518C70B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260726" y="4518315"/>
              <a:ext cx="576000" cy="576000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1875775-7C30-4439-875A-97A843E95960}"/>
              </a:ext>
            </a:extLst>
          </p:cNvPr>
          <p:cNvSpPr txBox="1"/>
          <p:nvPr/>
        </p:nvSpPr>
        <p:spPr>
          <a:xfrm>
            <a:off x="5550294" y="1412776"/>
            <a:ext cx="723275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01DFC943-EEBB-4090-BB2B-41925E1071AA}"/>
              </a:ext>
            </a:extLst>
          </p:cNvPr>
          <p:cNvGrpSpPr/>
          <p:nvPr/>
        </p:nvGrpSpPr>
        <p:grpSpPr>
          <a:xfrm>
            <a:off x="335360" y="4449252"/>
            <a:ext cx="1924949" cy="576000"/>
            <a:chOff x="2489129" y="2047722"/>
            <a:chExt cx="1924949" cy="576000"/>
          </a:xfrm>
        </p:grpSpPr>
        <p:pic>
          <p:nvPicPr>
            <p:cNvPr id="114" name="그래픽 113">
              <a:extLst>
                <a:ext uri="{FF2B5EF4-FFF2-40B4-BE49-F238E27FC236}">
                  <a16:creationId xmlns:a16="http://schemas.microsoft.com/office/drawing/2014/main" id="{9A532648-808D-4341-8B7C-51D80CAC9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489129" y="2047722"/>
              <a:ext cx="371247" cy="5760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50EBA14-CF9F-4751-BA65-2A0F935A87AA}"/>
                </a:ext>
              </a:extLst>
            </p:cNvPr>
            <p:cNvSpPr txBox="1"/>
            <p:nvPr/>
          </p:nvSpPr>
          <p:spPr>
            <a:xfrm>
              <a:off x="2863362" y="2151056"/>
              <a:ext cx="1550716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Solidty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Code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060D7B6-2C00-4786-8D7F-458957A49E2D}"/>
              </a:ext>
            </a:extLst>
          </p:cNvPr>
          <p:cNvGrpSpPr>
            <a:grpSpLocks noChangeAspect="1"/>
          </p:cNvGrpSpPr>
          <p:nvPr/>
        </p:nvGrpSpPr>
        <p:grpSpPr>
          <a:xfrm>
            <a:off x="6563616" y="1412776"/>
            <a:ext cx="901209" cy="288000"/>
            <a:chOff x="6783157" y="2970617"/>
            <a:chExt cx="1802418" cy="576000"/>
          </a:xfrm>
        </p:grpSpPr>
        <p:pic>
          <p:nvPicPr>
            <p:cNvPr id="111" name="그래픽 110">
              <a:extLst>
                <a:ext uri="{FF2B5EF4-FFF2-40B4-BE49-F238E27FC236}">
                  <a16:creationId xmlns:a16="http://schemas.microsoft.com/office/drawing/2014/main" id="{5283F51E-1E92-4AF3-9330-2C8E556AD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783157" y="2970617"/>
              <a:ext cx="614400" cy="57600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FDCFDBD-EA4E-40B5-B1A7-37234056EB05}"/>
                </a:ext>
              </a:extLst>
            </p:cNvPr>
            <p:cNvSpPr txBox="1"/>
            <p:nvPr/>
          </p:nvSpPr>
          <p:spPr>
            <a:xfrm>
              <a:off x="7397557" y="3012397"/>
              <a:ext cx="1188018" cy="49244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web3js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F5C199A5-F9A2-4301-B662-61073305C32B}"/>
              </a:ext>
            </a:extLst>
          </p:cNvPr>
          <p:cNvGrpSpPr>
            <a:grpSpLocks noChangeAspect="1"/>
          </p:cNvGrpSpPr>
          <p:nvPr/>
        </p:nvGrpSpPr>
        <p:grpSpPr>
          <a:xfrm>
            <a:off x="3893643" y="980728"/>
            <a:ext cx="1244081" cy="288000"/>
            <a:chOff x="6249490" y="4215306"/>
            <a:chExt cx="2659024" cy="615554"/>
          </a:xfrm>
        </p:grpSpPr>
        <p:pic>
          <p:nvPicPr>
            <p:cNvPr id="120" name="그래픽 119">
              <a:extLst>
                <a:ext uri="{FF2B5EF4-FFF2-40B4-BE49-F238E27FC236}">
                  <a16:creationId xmlns:a16="http://schemas.microsoft.com/office/drawing/2014/main" id="{299BF95C-C7A6-45E2-9A15-C9E440F38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249490" y="4235082"/>
              <a:ext cx="614400" cy="57600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AFB50D6-6BB1-4822-BD61-CCB024500B06}"/>
                </a:ext>
              </a:extLst>
            </p:cNvPr>
            <p:cNvSpPr txBox="1"/>
            <p:nvPr/>
          </p:nvSpPr>
          <p:spPr>
            <a:xfrm>
              <a:off x="6888088" y="4215306"/>
              <a:ext cx="2020426" cy="61555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MetaMask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02809D1-9D48-41F2-9693-19A97A588664}"/>
              </a:ext>
            </a:extLst>
          </p:cNvPr>
          <p:cNvGrpSpPr/>
          <p:nvPr/>
        </p:nvGrpSpPr>
        <p:grpSpPr>
          <a:xfrm>
            <a:off x="335360" y="1712954"/>
            <a:ext cx="2536298" cy="720000"/>
            <a:chOff x="1440147" y="1140370"/>
            <a:chExt cx="2536298" cy="720000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64AB2B9-7EE5-4160-8EEC-9BB8D78A9B97}"/>
                </a:ext>
              </a:extLst>
            </p:cNvPr>
            <p:cNvSpPr txBox="1"/>
            <p:nvPr/>
          </p:nvSpPr>
          <p:spPr>
            <a:xfrm>
              <a:off x="2737545" y="1315704"/>
              <a:ext cx="1238900" cy="369332"/>
            </a:xfrm>
            <a:prstGeom prst="rect">
              <a:avLst/>
            </a:prstGeom>
            <a:noFill/>
          </p:spPr>
          <p:txBody>
            <a:bodyPr wrap="square" rIns="0" rtlCol="0" anchor="ctr" anchorCtr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dApp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Code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4" name="그림 133" descr="텍스트, 구급 상자, 클립아트이(가) 표시된 사진&#10;&#10;자동 생성된 설명">
              <a:extLst>
                <a:ext uri="{FF2B5EF4-FFF2-40B4-BE49-F238E27FC236}">
                  <a16:creationId xmlns:a16="http://schemas.microsoft.com/office/drawing/2014/main" id="{32934EE6-8D24-40AB-8A29-9D2EFA7C8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147" y="1140370"/>
              <a:ext cx="1283078" cy="720000"/>
            </a:xfrm>
            <a:prstGeom prst="rect">
              <a:avLst/>
            </a:prstGeom>
          </p:spPr>
        </p:pic>
      </p:grp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AEC28A6-B873-47BB-8CEF-849487BCF9C0}"/>
              </a:ext>
            </a:extLst>
          </p:cNvPr>
          <p:cNvCxnSpPr>
            <a:cxnSpLocks/>
          </p:cNvCxnSpPr>
          <p:nvPr/>
        </p:nvCxnSpPr>
        <p:spPr>
          <a:xfrm rot="10800000">
            <a:off x="1350101" y="2535408"/>
            <a:ext cx="0" cy="535162"/>
          </a:xfrm>
          <a:prstGeom prst="line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EC7A23C-AB32-4D25-ABA1-4C34C95DB252}"/>
              </a:ext>
            </a:extLst>
          </p:cNvPr>
          <p:cNvCxnSpPr>
            <a:cxnSpLocks/>
          </p:cNvCxnSpPr>
          <p:nvPr/>
        </p:nvCxnSpPr>
        <p:spPr>
          <a:xfrm>
            <a:off x="1338083" y="3842088"/>
            <a:ext cx="0" cy="535162"/>
          </a:xfrm>
          <a:prstGeom prst="line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14895FA-23E2-4D02-AB5C-E8956E6ABBE7}"/>
              </a:ext>
            </a:extLst>
          </p:cNvPr>
          <p:cNvCxnSpPr>
            <a:cxnSpLocks/>
          </p:cNvCxnSpPr>
          <p:nvPr/>
        </p:nvCxnSpPr>
        <p:spPr>
          <a:xfrm>
            <a:off x="1305669" y="5066224"/>
            <a:ext cx="0" cy="535162"/>
          </a:xfrm>
          <a:prstGeom prst="line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7C5BB00-FB61-4462-AD55-CC259C28C199}"/>
              </a:ext>
            </a:extLst>
          </p:cNvPr>
          <p:cNvSpPr txBox="1"/>
          <p:nvPr/>
        </p:nvSpPr>
        <p:spPr>
          <a:xfrm>
            <a:off x="2601672" y="4415526"/>
            <a:ext cx="822267" cy="307777"/>
          </a:xfrm>
          <a:prstGeom prst="rect">
            <a:avLst/>
          </a:prstGeom>
          <a:noFill/>
        </p:spPr>
        <p:txBody>
          <a:bodyPr wrap="none" lIns="7200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4EF500AF-9AE7-4835-8323-10EAE287F6C9}"/>
              </a:ext>
            </a:extLst>
          </p:cNvPr>
          <p:cNvCxnSpPr/>
          <p:nvPr/>
        </p:nvCxnSpPr>
        <p:spPr>
          <a:xfrm>
            <a:off x="7104112" y="2176741"/>
            <a:ext cx="1512168" cy="0"/>
          </a:xfrm>
          <a:prstGeom prst="straightConnector1">
            <a:avLst/>
          </a:prstGeom>
          <a:ln w="1270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97A3DAC-20B6-45A4-83C3-C0EF8DF06D4B}"/>
              </a:ext>
            </a:extLst>
          </p:cNvPr>
          <p:cNvCxnSpPr>
            <a:cxnSpLocks/>
            <a:stCxn id="150" idx="3"/>
            <a:endCxn id="153" idx="1"/>
          </p:cNvCxnSpPr>
          <p:nvPr/>
        </p:nvCxnSpPr>
        <p:spPr>
          <a:xfrm>
            <a:off x="7109542" y="2177927"/>
            <a:ext cx="1506738" cy="2059397"/>
          </a:xfrm>
          <a:prstGeom prst="bentConnector3">
            <a:avLst>
              <a:gd name="adj1" fmla="val 50000"/>
            </a:avLst>
          </a:prstGeom>
          <a:ln w="1270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284055D9-97EA-4E78-897F-D4511A590C68}"/>
              </a:ext>
            </a:extLst>
          </p:cNvPr>
          <p:cNvSpPr txBox="1"/>
          <p:nvPr/>
        </p:nvSpPr>
        <p:spPr>
          <a:xfrm>
            <a:off x="6875182" y="2024038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A61C2FA-B275-4AB5-93E1-1F8AC090DD2B}"/>
              </a:ext>
            </a:extLst>
          </p:cNvPr>
          <p:cNvSpPr txBox="1"/>
          <p:nvPr/>
        </p:nvSpPr>
        <p:spPr>
          <a:xfrm>
            <a:off x="8616280" y="4083435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D470033C-0D7B-448A-8711-1A32DF2C42B9}"/>
              </a:ext>
            </a:extLst>
          </p:cNvPr>
          <p:cNvCxnSpPr>
            <a:stCxn id="121" idx="3"/>
            <a:endCxn id="112" idx="0"/>
          </p:cNvCxnSpPr>
          <p:nvPr/>
        </p:nvCxnSpPr>
        <p:spPr>
          <a:xfrm>
            <a:off x="5137724" y="1124728"/>
            <a:ext cx="774208" cy="288048"/>
          </a:xfrm>
          <a:prstGeom prst="bentConnector2">
            <a:avLst/>
          </a:prstGeom>
          <a:ln>
            <a:solidFill>
              <a:srgbClr val="FFC7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B00F8758-7580-4AF4-90BE-7280DD41E647}"/>
              </a:ext>
            </a:extLst>
          </p:cNvPr>
          <p:cNvCxnSpPr>
            <a:cxnSpLocks/>
            <a:stCxn id="165" idx="2"/>
            <a:endCxn id="167" idx="0"/>
          </p:cNvCxnSpPr>
          <p:nvPr/>
        </p:nvCxnSpPr>
        <p:spPr>
          <a:xfrm rot="5400000">
            <a:off x="2183766" y="1244199"/>
            <a:ext cx="1759828" cy="1971384"/>
          </a:xfrm>
          <a:prstGeom prst="bentConnector3">
            <a:avLst>
              <a:gd name="adj1" fmla="val 80564"/>
            </a:avLst>
          </a:prstGeom>
          <a:ln>
            <a:solidFill>
              <a:srgbClr val="00C8E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1152FBD8-98AB-4275-918C-8EC9C11B7E23}"/>
              </a:ext>
            </a:extLst>
          </p:cNvPr>
          <p:cNvSpPr txBox="1">
            <a:spLocks/>
          </p:cNvSpPr>
          <p:nvPr/>
        </p:nvSpPr>
        <p:spPr>
          <a:xfrm>
            <a:off x="3932192" y="1042200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DB05151-52AB-4859-A71B-E4E9BA2E4A0D}"/>
              </a:ext>
            </a:extLst>
          </p:cNvPr>
          <p:cNvSpPr txBox="1"/>
          <p:nvPr/>
        </p:nvSpPr>
        <p:spPr>
          <a:xfrm>
            <a:off x="1960808" y="3109805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BBE9B6B7-4B79-4183-8E19-419616197D59}"/>
              </a:ext>
            </a:extLst>
          </p:cNvPr>
          <p:cNvCxnSpPr>
            <a:cxnSpLocks/>
            <a:stCxn id="176" idx="3"/>
            <a:endCxn id="174" idx="1"/>
          </p:cNvCxnSpPr>
          <p:nvPr/>
        </p:nvCxnSpPr>
        <p:spPr>
          <a:xfrm>
            <a:off x="2945984" y="2082602"/>
            <a:ext cx="1835536" cy="0"/>
          </a:xfrm>
          <a:prstGeom prst="line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DB23BF-18C6-459C-90E5-E29D2E05FDDB}"/>
              </a:ext>
            </a:extLst>
          </p:cNvPr>
          <p:cNvSpPr txBox="1"/>
          <p:nvPr/>
        </p:nvSpPr>
        <p:spPr>
          <a:xfrm>
            <a:off x="4781520" y="1928713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E0FD711-E363-4E79-A3C8-7708CE99D803}"/>
              </a:ext>
            </a:extLst>
          </p:cNvPr>
          <p:cNvSpPr txBox="1"/>
          <p:nvPr/>
        </p:nvSpPr>
        <p:spPr>
          <a:xfrm>
            <a:off x="2711624" y="1928713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201E0B1-4659-4786-A1A5-DE43BE57486E}"/>
              </a:ext>
            </a:extLst>
          </p:cNvPr>
          <p:cNvSpPr txBox="1"/>
          <p:nvPr/>
        </p:nvSpPr>
        <p:spPr>
          <a:xfrm>
            <a:off x="4511824" y="4109669"/>
            <a:ext cx="55656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DB321DA-06FC-417B-B994-F1163B921790}"/>
              </a:ext>
            </a:extLst>
          </p:cNvPr>
          <p:cNvSpPr txBox="1"/>
          <p:nvPr/>
        </p:nvSpPr>
        <p:spPr>
          <a:xfrm>
            <a:off x="4511824" y="4552002"/>
            <a:ext cx="114646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Bytecode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1195FAE3-E905-4F36-B1A1-CE4904D234A0}"/>
              </a:ext>
            </a:extLst>
          </p:cNvPr>
          <p:cNvCxnSpPr>
            <a:cxnSpLocks/>
            <a:stCxn id="179" idx="3"/>
          </p:cNvCxnSpPr>
          <p:nvPr/>
        </p:nvCxnSpPr>
        <p:spPr>
          <a:xfrm flipV="1">
            <a:off x="5658292" y="2373125"/>
            <a:ext cx="2993930" cy="2363543"/>
          </a:xfrm>
          <a:prstGeom prst="bentConnector3">
            <a:avLst>
              <a:gd name="adj1" fmla="val 55133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545FDF70-6208-49DE-89AC-561CA53DB181}"/>
              </a:ext>
            </a:extLst>
          </p:cNvPr>
          <p:cNvCxnSpPr>
            <a:cxnSpLocks/>
            <a:stCxn id="179" idx="3"/>
          </p:cNvCxnSpPr>
          <p:nvPr/>
        </p:nvCxnSpPr>
        <p:spPr>
          <a:xfrm flipV="1">
            <a:off x="5658292" y="4458055"/>
            <a:ext cx="2957988" cy="278613"/>
          </a:xfrm>
          <a:prstGeom prst="bentConnector3">
            <a:avLst>
              <a:gd name="adj1" fmla="val 55715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28EAE38E-B092-4D59-86F3-CF71BBDC21F8}"/>
              </a:ext>
            </a:extLst>
          </p:cNvPr>
          <p:cNvCxnSpPr>
            <a:cxnSpLocks/>
            <a:stCxn id="31" idx="3"/>
            <a:endCxn id="179" idx="1"/>
          </p:cNvCxnSpPr>
          <p:nvPr/>
        </p:nvCxnSpPr>
        <p:spPr>
          <a:xfrm flipV="1">
            <a:off x="1740005" y="4736668"/>
            <a:ext cx="2771819" cy="1311839"/>
          </a:xfrm>
          <a:prstGeom prst="bentConnector3">
            <a:avLst>
              <a:gd name="adj1" fmla="val 31150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8D44930C-E10D-47A1-B783-450B84F74D45}"/>
              </a:ext>
            </a:extLst>
          </p:cNvPr>
          <p:cNvCxnSpPr>
            <a:cxnSpLocks/>
            <a:stCxn id="212" idx="2"/>
            <a:endCxn id="179" idx="1"/>
          </p:cNvCxnSpPr>
          <p:nvPr/>
        </p:nvCxnSpPr>
        <p:spPr>
          <a:xfrm rot="16200000" flipH="1">
            <a:off x="3034021" y="3258865"/>
            <a:ext cx="1045910" cy="1909696"/>
          </a:xfrm>
          <a:prstGeom prst="bentConnector2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241448B5-F316-4BC3-A4FF-1449E9E8352C}"/>
              </a:ext>
            </a:extLst>
          </p:cNvPr>
          <p:cNvSpPr txBox="1"/>
          <p:nvPr/>
        </p:nvSpPr>
        <p:spPr>
          <a:xfrm>
            <a:off x="2484948" y="3382981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5872D80-4933-45F8-B6BF-D89D72AB70DD}"/>
              </a:ext>
            </a:extLst>
          </p:cNvPr>
          <p:cNvCxnSpPr>
            <a:cxnSpLocks/>
            <a:stCxn id="178" idx="3"/>
            <a:endCxn id="150" idx="2"/>
          </p:cNvCxnSpPr>
          <p:nvPr/>
        </p:nvCxnSpPr>
        <p:spPr>
          <a:xfrm flipV="1">
            <a:off x="5068387" y="2331815"/>
            <a:ext cx="1923975" cy="1962520"/>
          </a:xfrm>
          <a:prstGeom prst="bentConnector2">
            <a:avLst/>
          </a:prstGeom>
          <a:ln>
            <a:solidFill>
              <a:srgbClr val="FFC7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9300C467-C052-4CD0-861D-680393990F59}"/>
              </a:ext>
            </a:extLst>
          </p:cNvPr>
          <p:cNvSpPr txBox="1"/>
          <p:nvPr/>
        </p:nvSpPr>
        <p:spPr>
          <a:xfrm>
            <a:off x="5686324" y="4406580"/>
            <a:ext cx="742511" cy="307777"/>
          </a:xfrm>
          <a:prstGeom prst="rect">
            <a:avLst/>
          </a:prstGeom>
          <a:noFill/>
        </p:spPr>
        <p:txBody>
          <a:bodyPr wrap="none" lIns="7200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1" name="연결선: 꺾임 250">
            <a:extLst>
              <a:ext uri="{FF2B5EF4-FFF2-40B4-BE49-F238E27FC236}">
                <a16:creationId xmlns:a16="http://schemas.microsoft.com/office/drawing/2014/main" id="{532095B0-D2C6-47FE-B7B4-A3A3A8B7FD2C}"/>
              </a:ext>
            </a:extLst>
          </p:cNvPr>
          <p:cNvCxnSpPr>
            <a:cxnSpLocks/>
            <a:stCxn id="178" idx="0"/>
            <a:endCxn id="132" idx="2"/>
          </p:cNvCxnSpPr>
          <p:nvPr/>
        </p:nvCxnSpPr>
        <p:spPr>
          <a:xfrm rot="16200000" flipV="1">
            <a:off x="2595133" y="1914696"/>
            <a:ext cx="1852049" cy="2537898"/>
          </a:xfrm>
          <a:prstGeom prst="bentConnector3">
            <a:avLst>
              <a:gd name="adj1" fmla="val 50000"/>
            </a:avLst>
          </a:prstGeom>
          <a:ln>
            <a:solidFill>
              <a:srgbClr val="EF29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B2AB4F09-357A-4EF1-BABE-F9253EB1DA21}"/>
              </a:ext>
            </a:extLst>
          </p:cNvPr>
          <p:cNvSpPr txBox="1"/>
          <p:nvPr/>
        </p:nvSpPr>
        <p:spPr>
          <a:xfrm>
            <a:off x="2968920" y="1770330"/>
            <a:ext cx="1527021" cy="307777"/>
          </a:xfrm>
          <a:prstGeom prst="rect">
            <a:avLst/>
          </a:prstGeom>
          <a:noFill/>
        </p:spPr>
        <p:txBody>
          <a:bodyPr wrap="none" lIns="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 &amp; Deploy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AB7AE7F3-0A5F-46FA-8737-198E2FCD53FD}"/>
              </a:ext>
            </a:extLst>
          </p:cNvPr>
          <p:cNvCxnSpPr>
            <a:cxnSpLocks/>
          </p:cNvCxnSpPr>
          <p:nvPr/>
        </p:nvCxnSpPr>
        <p:spPr>
          <a:xfrm>
            <a:off x="9819385" y="3297130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3E19988F-022B-48E8-820F-F1081DBB883E}"/>
              </a:ext>
            </a:extLst>
          </p:cNvPr>
          <p:cNvCxnSpPr>
            <a:cxnSpLocks/>
          </p:cNvCxnSpPr>
          <p:nvPr/>
        </p:nvCxnSpPr>
        <p:spPr>
          <a:xfrm>
            <a:off x="9816820" y="5148682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9E178B53-897B-4936-91BD-E9D3F919FA80}"/>
              </a:ext>
            </a:extLst>
          </p:cNvPr>
          <p:cNvCxnSpPr>
            <a:cxnSpLocks/>
          </p:cNvCxnSpPr>
          <p:nvPr/>
        </p:nvCxnSpPr>
        <p:spPr>
          <a:xfrm>
            <a:off x="10912780" y="5148682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id="{56F1A57D-DF51-4E9B-877F-6A82FC9F20C1}"/>
              </a:ext>
            </a:extLst>
          </p:cNvPr>
          <p:cNvCxnSpPr>
            <a:cxnSpLocks/>
          </p:cNvCxnSpPr>
          <p:nvPr/>
        </p:nvCxnSpPr>
        <p:spPr>
          <a:xfrm rot="1680000">
            <a:off x="11463866" y="3470108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3C236033-E9EA-4FD6-AF69-FB09F957EF21}"/>
              </a:ext>
            </a:extLst>
          </p:cNvPr>
          <p:cNvCxnSpPr>
            <a:cxnSpLocks/>
          </p:cNvCxnSpPr>
          <p:nvPr/>
        </p:nvCxnSpPr>
        <p:spPr>
          <a:xfrm rot="1680000">
            <a:off x="10911684" y="4418564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EE68CE13-1E63-4E91-B007-74953663F4E8}"/>
              </a:ext>
            </a:extLst>
          </p:cNvPr>
          <p:cNvCxnSpPr>
            <a:cxnSpLocks/>
          </p:cNvCxnSpPr>
          <p:nvPr/>
        </p:nvCxnSpPr>
        <p:spPr>
          <a:xfrm rot="-1800000">
            <a:off x="11472919" y="4390312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8095F294-FE07-4701-B0DB-45E933C160AF}"/>
              </a:ext>
            </a:extLst>
          </p:cNvPr>
          <p:cNvCxnSpPr>
            <a:cxnSpLocks/>
          </p:cNvCxnSpPr>
          <p:nvPr/>
        </p:nvCxnSpPr>
        <p:spPr>
          <a:xfrm rot="-1800000">
            <a:off x="10901536" y="3474788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6EA165B9-FA45-4AC9-B253-A969BF7050CC}"/>
              </a:ext>
            </a:extLst>
          </p:cNvPr>
          <p:cNvSpPr txBox="1"/>
          <p:nvPr/>
        </p:nvSpPr>
        <p:spPr>
          <a:xfrm>
            <a:off x="6983226" y="1860935"/>
            <a:ext cx="1289135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85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78" grpId="0"/>
      <p:bldP spid="179" grpId="0"/>
      <p:bldP spid="227" grpId="0"/>
      <p:bldP spid="255" grpId="0"/>
      <p:bldP spid="28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143D7E-BD3C-4B84-A5E5-A57E8E0D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ERC-20 : </a:t>
            </a:r>
            <a:r>
              <a:rPr lang="ko-KR" altLang="en-US" dirty="0"/>
              <a:t>이더리움 </a:t>
            </a:r>
            <a:r>
              <a:rPr lang="en-US" altLang="ko-KR" dirty="0"/>
              <a:t>(Fungible)</a:t>
            </a:r>
            <a:r>
              <a:rPr lang="ko-KR" altLang="en-US" dirty="0"/>
              <a:t> </a:t>
            </a:r>
            <a:r>
              <a:rPr lang="en-US" altLang="ko-KR" dirty="0"/>
              <a:t>Token Standard</a:t>
            </a:r>
          </a:p>
          <a:p>
            <a:pPr lvl="1"/>
            <a:r>
              <a:rPr lang="ko-KR" altLang="en-US" dirty="0"/>
              <a:t>최소 기능 인터페이스  </a:t>
            </a:r>
            <a:r>
              <a:rPr lang="en-US" altLang="ko-KR" dirty="0"/>
              <a:t>(</a:t>
            </a:r>
            <a:r>
              <a:rPr lang="ko-KR" altLang="en-US" dirty="0"/>
              <a:t>잔액조회</a:t>
            </a:r>
            <a:r>
              <a:rPr lang="en-US" altLang="ko-KR" dirty="0"/>
              <a:t>, </a:t>
            </a:r>
            <a:r>
              <a:rPr lang="ko-KR" altLang="en-US" dirty="0"/>
              <a:t>전송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r>
              <a:rPr lang="ko-KR" altLang="en-US" dirty="0"/>
              <a:t>전체 인터페이스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7961AD-F314-49EC-86A9-EC153FF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ERC-20 ]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3C676-24C4-4138-88DB-4CF87BFE4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80" y="3535614"/>
            <a:ext cx="11429807" cy="29177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totalSupply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ED637B9-F1B5-4F7E-9614-D2486AC60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998" y="1369053"/>
            <a:ext cx="11421477" cy="16250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전송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이벤트</a:t>
            </a:r>
            <a:endParaRPr lang="en-US" altLang="ko-KR" sz="14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잔액 조회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전송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837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15F9130-7FEF-4225-AE31-539475D5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AF5C81-086F-40B9-9206-DB7F8F04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7E6316-8AB6-4A8E-9E29-62B1DE954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99" y="674860"/>
            <a:ext cx="11683998" cy="58939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MIT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"./IERC20.sol"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Token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주소별 잔액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constructor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생성자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컨트랙트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배포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자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에게 10000 지급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잔액 조회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이체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!=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&gt;=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+=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Transfer 이벤트(로그)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77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E8B0166-4CC9-40EB-8760-6D5F81DBB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네트워크 구성 및 샘플 </a:t>
            </a:r>
            <a:r>
              <a:rPr lang="en-US" altLang="ko-KR" dirty="0"/>
              <a:t>Solidity </a:t>
            </a:r>
            <a:r>
              <a:rPr lang="ko-KR" altLang="en-US" dirty="0" err="1"/>
              <a:t>컨트랙트</a:t>
            </a:r>
            <a:endParaRPr lang="ko-KR" altLang="en-US" dirty="0"/>
          </a:p>
          <a:p>
            <a:pPr lvl="1"/>
            <a:r>
              <a:rPr lang="en-US" altLang="ko-KR" dirty="0"/>
              <a:t>2. ECDSA, ABI, RLP</a:t>
            </a:r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트랜잭션 생성</a:t>
            </a:r>
            <a:r>
              <a:rPr lang="en-US" altLang="ko-KR" dirty="0"/>
              <a:t>, </a:t>
            </a:r>
            <a:r>
              <a:rPr lang="ko-KR" altLang="en-US" dirty="0"/>
              <a:t>제출</a:t>
            </a:r>
            <a:r>
              <a:rPr lang="en-US" altLang="ko-KR" dirty="0"/>
              <a:t>, </a:t>
            </a:r>
            <a:r>
              <a:rPr lang="ko-KR" altLang="en-US" dirty="0"/>
              <a:t>적용 및 영수증</a:t>
            </a:r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블록과 상태 관리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024169-1B1F-4441-8654-0B521E8D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607318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9183E72-E1F5-4258-BD22-92398FBB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Bytecode ]</a:t>
            </a:r>
            <a:endParaRPr lang="ko-KR" altLang="en-US" dirty="0"/>
          </a:p>
        </p:txBody>
      </p:sp>
      <p:graphicFrame>
        <p:nvGraphicFramePr>
          <p:cNvPr id="4" name="표 25">
            <a:extLst>
              <a:ext uri="{FF2B5EF4-FFF2-40B4-BE49-F238E27FC236}">
                <a16:creationId xmlns:a16="http://schemas.microsoft.com/office/drawing/2014/main" id="{E19BF1A0-D97F-4685-B1D8-35D7105FA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909784"/>
              </p:ext>
            </p:extLst>
          </p:nvPr>
        </p:nvGraphicFramePr>
        <p:xfrm>
          <a:off x="241300" y="1096169"/>
          <a:ext cx="11687175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4500">
                  <a:extLst>
                    <a:ext uri="{9D8B030D-6E8A-4147-A177-3AD203B41FA5}">
                      <a16:colId xmlns:a16="http://schemas.microsoft.com/office/drawing/2014/main" val="245578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185986734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1080749010"/>
                    </a:ext>
                  </a:extLst>
                </a:gridCol>
                <a:gridCol w="2376091">
                  <a:extLst>
                    <a:ext uri="{9D8B030D-6E8A-4147-A177-3AD203B41FA5}">
                      <a16:colId xmlns:a16="http://schemas.microsoft.com/office/drawing/2014/main" val="1133612917"/>
                    </a:ext>
                  </a:extLst>
                </a:gridCol>
              </a:tblGrid>
              <a:tr h="5247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80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5234801561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0010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5760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80fd5b5061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2710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6000803373ffffffffffffffffffffffffffffffffffffffff1673ffffffffffffffffffffffffffffffffffffffff1681526020019081526020016000208190555061067c806100656000396000f3fe608060405234801561001057600080fd5b50600436106100365760003560e01c806370a082311461003b578063a9059cbb1461006b575b600080fd5b61005560048036038101906100509190610355565b61009b565b604051610062919061039b565b60405180910390f35b610085600480360381019061008091906103e2565b6100e3565b604051610092919061043d565b60405180910390f35b60008060008373ffffffffffffffffffffffffffffffffffffffff1673ffffffffffffffffffffffffffffffffffffffff168152602001908152602001600020549050919050565b60008073ffffffffffffffffffffffffffffffffffffffff168373ffffffffffffffffffffffffffffffffffffffff1603610153576040517f08c379a000000000000000000000000000000000000000000000000000000000815260040161014a906104db565b60405180910390fd5b600033905060008060008373ffffffffffffffffffffffffffff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0000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0x80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0002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0x40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0004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0005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34  CALLVALUE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0006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0007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15  ISZERO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0008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61  PUSH2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0x0010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000B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57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000C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000E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000F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FD  *REVERT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0010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5B  JUMPDEST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0011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50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0012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61  PUSH2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0x2710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0015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0017    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0018    33  CALLER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0019    73  PUSH20 0xffffffffffffffffffffffffffffffffffffffff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002E    16  AND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002F    73  PUSH20 0xffffffffffffffffffffffffffffffffffffffff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0044    16  AND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0045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0046    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0047    60  PUSH1 0x20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0049    01  ADD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004A    90  SWAP1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004B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004C    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004D    60  PUSH1 0x20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004F    01  ADD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0050    60  PUSH1 0x00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0052    20  SHA3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0053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0054    90  SWAP1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0055    55  SSTORE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0056    50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0057    61  PUSH2 0x067c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005A    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005B    61  PUSH2 0x0065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005E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0060    39  CODECOPY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0061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0063    F3  *RETURN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0064    FE    *ASSERT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0065    60    PUSH1 0x80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0067    60    PUSH1 0x40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0069    52  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006A    34    CALLVALUE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006B    80  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006C    15    ISZERO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006D    61    PUSH2 0x0010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0070    57  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0071    60  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0073    80  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0074    FD    *REVERT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0075    5B    JUMPDEST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0076    50  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0077    60    PUSH1 0x04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0079    36    CALLDATASIZE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007A    10    LT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007B    61    PUSH2 0x0036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007E    57  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007F    60    PUSH1 0x0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0082    60    PUSH1 0xe0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0084    1C    SHR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0085    80    DUP1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0086    63    PUSH4 0x70a08231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⋮</a:t>
                      </a:r>
                      <a:endParaRPr lang="en-US" altLang="ko-KR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4340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853E71-ACB8-4573-B80C-0FFC709CA0B1}"/>
              </a:ext>
            </a:extLst>
          </p:cNvPr>
          <p:cNvSpPr txBox="1"/>
          <p:nvPr/>
        </p:nvSpPr>
        <p:spPr>
          <a:xfrm>
            <a:off x="7153096" y="664121"/>
            <a:ext cx="27593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Assembly View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67D8A-55A7-4037-BB98-6F76D745B425}"/>
              </a:ext>
            </a:extLst>
          </p:cNvPr>
          <p:cNvSpPr txBox="1"/>
          <p:nvPr/>
        </p:nvSpPr>
        <p:spPr>
          <a:xfrm>
            <a:off x="1271464" y="664121"/>
            <a:ext cx="20011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Bytecode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344A5-526B-4CB7-B7A1-A61A611776DE}"/>
              </a:ext>
            </a:extLst>
          </p:cNvPr>
          <p:cNvSpPr txBox="1"/>
          <p:nvPr/>
        </p:nvSpPr>
        <p:spPr>
          <a:xfrm>
            <a:off x="5220449" y="6555385"/>
            <a:ext cx="175110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2"/>
              </a:rPr>
              <a:t>https://ethervm.io/decompile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96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1BF2908-58E1-4787-8F3D-44F9B1431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 </a:t>
            </a:r>
            <a:r>
              <a:rPr lang="en-US" altLang="ko-KR" sz="1400" dirty="0">
                <a:hlinkClick r:id="rId2"/>
              </a:rPr>
              <a:t>docs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D188D5-75CA-4A7E-86F6-2095A1D2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ABI ]</a:t>
            </a:r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8E8D065-1F46-44E2-AFED-076BE3BE3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00" y="1033601"/>
            <a:ext cx="5353398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endParaRPr lang="en-US" altLang="ko-KR" sz="10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EB3AFC6-6F53-4464-8146-2B7DB0933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6040" y="1033601"/>
            <a:ext cx="6506624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"Transfer"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왼쪽 대괄호 22">
            <a:extLst>
              <a:ext uri="{FF2B5EF4-FFF2-40B4-BE49-F238E27FC236}">
                <a16:creationId xmlns:a16="http://schemas.microsoft.com/office/drawing/2014/main" id="{0B1E5DD2-A891-48C7-94DE-8B8FC60931DB}"/>
              </a:ext>
            </a:extLst>
          </p:cNvPr>
          <p:cNvSpPr/>
          <p:nvPr/>
        </p:nvSpPr>
        <p:spPr>
          <a:xfrm>
            <a:off x="5591944" y="1312492"/>
            <a:ext cx="90088" cy="1379025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대괄호 24">
            <a:extLst>
              <a:ext uri="{FF2B5EF4-FFF2-40B4-BE49-F238E27FC236}">
                <a16:creationId xmlns:a16="http://schemas.microsoft.com/office/drawing/2014/main" id="{3C808860-737B-4E7E-9D6D-90C968C283B8}"/>
              </a:ext>
            </a:extLst>
          </p:cNvPr>
          <p:cNvSpPr/>
          <p:nvPr/>
        </p:nvSpPr>
        <p:spPr>
          <a:xfrm>
            <a:off x="5591944" y="2850529"/>
            <a:ext cx="90088" cy="1514575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대괄호 25">
            <a:extLst>
              <a:ext uri="{FF2B5EF4-FFF2-40B4-BE49-F238E27FC236}">
                <a16:creationId xmlns:a16="http://schemas.microsoft.com/office/drawing/2014/main" id="{BC38C51D-59AD-4A29-8A54-16C3CA0A0C45}"/>
              </a:ext>
            </a:extLst>
          </p:cNvPr>
          <p:cNvSpPr/>
          <p:nvPr/>
        </p:nvSpPr>
        <p:spPr>
          <a:xfrm>
            <a:off x="5591988" y="4524116"/>
            <a:ext cx="90000" cy="1669950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256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B34B71-1723-42C2-9178-AEE6AB37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Protocol Release (Hard Fork)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DB22980-DAD9-4FF8-AC35-7A3399209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198738"/>
              </p:ext>
            </p:extLst>
          </p:nvPr>
        </p:nvGraphicFramePr>
        <p:xfrm>
          <a:off x="1" y="836612"/>
          <a:ext cx="12125324" cy="5935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9F2090-98F0-4738-82C1-9E5C19B0B323}"/>
              </a:ext>
            </a:extLst>
          </p:cNvPr>
          <p:cNvSpPr txBox="1"/>
          <p:nvPr/>
        </p:nvSpPr>
        <p:spPr>
          <a:xfrm>
            <a:off x="552992" y="1065248"/>
            <a:ext cx="1483914" cy="457424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① 2015-07-30 (# 0)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Frontier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B86B20-2A7A-454A-9680-211EDD523793}"/>
              </a:ext>
            </a:extLst>
          </p:cNvPr>
          <p:cNvCxnSpPr>
            <a:cxnSpLocks/>
          </p:cNvCxnSpPr>
          <p:nvPr/>
        </p:nvCxnSpPr>
        <p:spPr>
          <a:xfrm>
            <a:off x="556717" y="1594680"/>
            <a:ext cx="0" cy="44986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7EB6A8-DFD5-4A9A-A5B8-D94E355F5C15}"/>
              </a:ext>
            </a:extLst>
          </p:cNvPr>
          <p:cNvSpPr txBox="1"/>
          <p:nvPr/>
        </p:nvSpPr>
        <p:spPr>
          <a:xfrm>
            <a:off x="639672" y="1594680"/>
            <a:ext cx="1908709" cy="457424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② 2015-09-07 (#200,000)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Ice Age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BA322A4-8565-4552-B1B1-61B24E247389}"/>
              </a:ext>
            </a:extLst>
          </p:cNvPr>
          <p:cNvCxnSpPr>
            <a:cxnSpLocks/>
          </p:cNvCxnSpPr>
          <p:nvPr/>
        </p:nvCxnSpPr>
        <p:spPr>
          <a:xfrm>
            <a:off x="695400" y="2131720"/>
            <a:ext cx="0" cy="396157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212265-0D39-42B0-A63D-6F2DCB3499AA}"/>
              </a:ext>
            </a:extLst>
          </p:cNvPr>
          <p:cNvSpPr txBox="1"/>
          <p:nvPr/>
        </p:nvSpPr>
        <p:spPr>
          <a:xfrm>
            <a:off x="1536209" y="2131720"/>
            <a:ext cx="2036950" cy="457424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③ 2016-03-15 (#1,150,000)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Homestead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E1ABEC-1074-4F46-92C6-932334B1A3F1}"/>
              </a:ext>
            </a:extLst>
          </p:cNvPr>
          <p:cNvCxnSpPr>
            <a:cxnSpLocks/>
          </p:cNvCxnSpPr>
          <p:nvPr/>
        </p:nvCxnSpPr>
        <p:spPr>
          <a:xfrm>
            <a:off x="1534664" y="2660310"/>
            <a:ext cx="24832" cy="343089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90FFE2-7894-4AFF-8999-7AFCFB70676E}"/>
              </a:ext>
            </a:extLst>
          </p:cNvPr>
          <p:cNvSpPr txBox="1"/>
          <p:nvPr/>
        </p:nvSpPr>
        <p:spPr>
          <a:xfrm>
            <a:off x="1604376" y="2660310"/>
            <a:ext cx="2036950" cy="642090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④ 2016-07-20 (#1,920,000)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DAO Fork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</a:rPr>
              <a:t>Ethereum Classic </a:t>
            </a:r>
            <a:r>
              <a:rPr lang="en-US" altLang="ko-KR" sz="1100" dirty="0" err="1">
                <a:solidFill>
                  <a:srgbClr val="262626"/>
                </a:solidFill>
                <a:latin typeface="Arial" panose="020B0604020202020204" pitchFamily="34" charset="0"/>
              </a:rPr>
              <a:t>Hardfork</a:t>
            </a:r>
            <a:endParaRPr lang="en-US" altLang="ko-KR" sz="11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7F3348-18FE-4014-886B-518A71F14095}"/>
              </a:ext>
            </a:extLst>
          </p:cNvPr>
          <p:cNvCxnSpPr>
            <a:cxnSpLocks/>
          </p:cNvCxnSpPr>
          <p:nvPr/>
        </p:nvCxnSpPr>
        <p:spPr>
          <a:xfrm>
            <a:off x="2169468" y="3375307"/>
            <a:ext cx="0" cy="26989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E49796-EFCF-4B05-A999-847BF794524A}"/>
              </a:ext>
            </a:extLst>
          </p:cNvPr>
          <p:cNvSpPr txBox="1"/>
          <p:nvPr/>
        </p:nvSpPr>
        <p:spPr>
          <a:xfrm>
            <a:off x="2236540" y="3375307"/>
            <a:ext cx="2018483" cy="626701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⑤ 2016-10-18 (#2,463,000)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Tangerine Whistle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4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Anti-DoS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B7BB4B-0C18-4F4C-A442-270B73413C50}"/>
              </a:ext>
            </a:extLst>
          </p:cNvPr>
          <p:cNvSpPr txBox="1"/>
          <p:nvPr/>
        </p:nvSpPr>
        <p:spPr>
          <a:xfrm>
            <a:off x="2662056" y="4073182"/>
            <a:ext cx="2562735" cy="795978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⑥ 2016-11-22 (#2,675,000)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Spurious Dragon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4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EIP-155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sz="1100" b="0" i="0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ChainId</a:t>
            </a:r>
            <a:b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EIP-161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State </a:t>
            </a:r>
            <a:r>
              <a:rPr lang="en-US" altLang="ko-KR" sz="1100" b="0" i="0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trie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clearing (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EIP-158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3868DF7-2EB7-4D56-920A-266C14A13341}"/>
              </a:ext>
            </a:extLst>
          </p:cNvPr>
          <p:cNvCxnSpPr>
            <a:cxnSpLocks/>
          </p:cNvCxnSpPr>
          <p:nvPr/>
        </p:nvCxnSpPr>
        <p:spPr>
          <a:xfrm>
            <a:off x="2598672" y="4073182"/>
            <a:ext cx="0" cy="200106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79C03F-42FD-4343-AA37-78ED4A51A79C}"/>
              </a:ext>
            </a:extLst>
          </p:cNvPr>
          <p:cNvSpPr txBox="1"/>
          <p:nvPr/>
        </p:nvSpPr>
        <p:spPr>
          <a:xfrm>
            <a:off x="551384" y="525832"/>
            <a:ext cx="990912" cy="369332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Frontier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A0912A2-886C-4A16-A3C3-4306B94BAEB1}"/>
              </a:ext>
            </a:extLst>
          </p:cNvPr>
          <p:cNvCxnSpPr>
            <a:cxnSpLocks/>
          </p:cNvCxnSpPr>
          <p:nvPr/>
        </p:nvCxnSpPr>
        <p:spPr>
          <a:xfrm>
            <a:off x="2749512" y="4962596"/>
            <a:ext cx="0" cy="111165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C055B9-9CC8-424B-ADFD-552D327B072A}"/>
              </a:ext>
            </a:extLst>
          </p:cNvPr>
          <p:cNvSpPr txBox="1"/>
          <p:nvPr/>
        </p:nvSpPr>
        <p:spPr>
          <a:xfrm>
            <a:off x="4329936" y="1065248"/>
            <a:ext cx="2311064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⑦ 2017-10-16 (#4,370,000)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Byzantium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Difficulty including uncles</a:t>
            </a: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EIP-140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REVERT</a:t>
            </a:r>
          </a:p>
          <a:p>
            <a:pPr algn="l"/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EIP-658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Status in Receipts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393FCEE-DF43-4349-A8BA-885567777D1F}"/>
              </a:ext>
            </a:extLst>
          </p:cNvPr>
          <p:cNvCxnSpPr>
            <a:cxnSpLocks/>
          </p:cNvCxnSpPr>
          <p:nvPr/>
        </p:nvCxnSpPr>
        <p:spPr>
          <a:xfrm>
            <a:off x="4329920" y="4869160"/>
            <a:ext cx="0" cy="97022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3518C01-34AD-46FF-8AB9-633B388612CA}"/>
              </a:ext>
            </a:extLst>
          </p:cNvPr>
          <p:cNvCxnSpPr>
            <a:cxnSpLocks/>
          </p:cNvCxnSpPr>
          <p:nvPr/>
        </p:nvCxnSpPr>
        <p:spPr>
          <a:xfrm>
            <a:off x="4334214" y="2271975"/>
            <a:ext cx="0" cy="179514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5D7FC4E-8D59-47E4-81CB-6AF23336FC71}"/>
              </a:ext>
            </a:extLst>
          </p:cNvPr>
          <p:cNvSpPr txBox="1"/>
          <p:nvPr/>
        </p:nvSpPr>
        <p:spPr>
          <a:xfrm>
            <a:off x="4640399" y="3085790"/>
            <a:ext cx="3011575" cy="795978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⑧ 2019-02-28 (#7,280,000)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Constantinople / St. Petersburg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EIP-1014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CREATE2 </a:t>
            </a: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EIP-1283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Gas metering SSTORE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B915E7-2299-409C-A5EE-708463B3BA64}"/>
              </a:ext>
            </a:extLst>
          </p:cNvPr>
          <p:cNvSpPr txBox="1"/>
          <p:nvPr/>
        </p:nvSpPr>
        <p:spPr>
          <a:xfrm>
            <a:off x="6275516" y="4078025"/>
            <a:ext cx="3226378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⑨ 2019-12-07 (#9,069,000)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Istanbul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EIP-1884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Repricing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trie-size-dependent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opcodes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EIP-2028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Calldata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cost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reduction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EIP-2200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Gas metering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SSTORE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SLOAD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4E5242-C742-49E3-895D-243097D3F824}"/>
              </a:ext>
            </a:extLst>
          </p:cNvPr>
          <p:cNvCxnSpPr>
            <a:cxnSpLocks/>
          </p:cNvCxnSpPr>
          <p:nvPr/>
        </p:nvCxnSpPr>
        <p:spPr>
          <a:xfrm>
            <a:off x="6578538" y="5043280"/>
            <a:ext cx="0" cy="91655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FFB55C6-C6D9-492E-9F92-3BC768D00457}"/>
              </a:ext>
            </a:extLst>
          </p:cNvPr>
          <p:cNvSpPr txBox="1"/>
          <p:nvPr/>
        </p:nvSpPr>
        <p:spPr>
          <a:xfrm>
            <a:off x="7761020" y="3423667"/>
            <a:ext cx="2036950" cy="457424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⑩ 2020-01-02 (#9,200,000)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Muir Glacier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28E72B-D782-4E47-AB9D-38CB50D4E84C}"/>
              </a:ext>
            </a:extLst>
          </p:cNvPr>
          <p:cNvSpPr txBox="1"/>
          <p:nvPr/>
        </p:nvSpPr>
        <p:spPr>
          <a:xfrm>
            <a:off x="7880285" y="2353072"/>
            <a:ext cx="2646091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⑪ 2021-04-15 (#12,244,000)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Berlin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EIP-2929: Gas increases state access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EIP-2718: Typed Transaction Envelope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EIP-2930: Optional access lists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9D36D0-79D6-4B00-9EBC-A90F07DF421C}"/>
              </a:ext>
            </a:extLst>
          </p:cNvPr>
          <p:cNvSpPr txBox="1"/>
          <p:nvPr/>
        </p:nvSpPr>
        <p:spPr>
          <a:xfrm>
            <a:off x="9048328" y="1625788"/>
            <a:ext cx="2121909" cy="626701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⑫ 2021-08-05 (#12,965,000)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London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EIP-1559: Fee change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9F7619-3FC8-4E83-9D95-17ED57A4DDA6}"/>
              </a:ext>
            </a:extLst>
          </p:cNvPr>
          <p:cNvSpPr txBox="1"/>
          <p:nvPr/>
        </p:nvSpPr>
        <p:spPr>
          <a:xfrm>
            <a:off x="9802316" y="1065248"/>
            <a:ext cx="2121909" cy="457424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⑬ 2021-12-09 (#13,773,000)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Arrow Glacier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A5E66D2-EF8E-4AB6-B79E-C03C166F0EAF}"/>
              </a:ext>
            </a:extLst>
          </p:cNvPr>
          <p:cNvCxnSpPr>
            <a:cxnSpLocks/>
          </p:cNvCxnSpPr>
          <p:nvPr/>
        </p:nvCxnSpPr>
        <p:spPr>
          <a:xfrm>
            <a:off x="11352584" y="1632514"/>
            <a:ext cx="0" cy="121429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8269261-7FCD-4F4E-9D18-A7CBACD1455C}"/>
              </a:ext>
            </a:extLst>
          </p:cNvPr>
          <p:cNvCxnSpPr>
            <a:cxnSpLocks/>
          </p:cNvCxnSpPr>
          <p:nvPr/>
        </p:nvCxnSpPr>
        <p:spPr>
          <a:xfrm>
            <a:off x="10574144" y="2360432"/>
            <a:ext cx="0" cy="19394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CF3CBA1-7C62-4695-9204-6340B6C2E6F7}"/>
              </a:ext>
            </a:extLst>
          </p:cNvPr>
          <p:cNvCxnSpPr>
            <a:cxnSpLocks/>
          </p:cNvCxnSpPr>
          <p:nvPr/>
        </p:nvCxnSpPr>
        <p:spPr>
          <a:xfrm>
            <a:off x="10114800" y="3423667"/>
            <a:ext cx="0" cy="86211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09412009-18CE-4BAA-B95C-56657356D85D}"/>
              </a:ext>
            </a:extLst>
          </p:cNvPr>
          <p:cNvCxnSpPr>
            <a:cxnSpLocks/>
          </p:cNvCxnSpPr>
          <p:nvPr/>
        </p:nvCxnSpPr>
        <p:spPr>
          <a:xfrm>
            <a:off x="7911674" y="5116152"/>
            <a:ext cx="0" cy="8436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EA44627-0F7C-4EC0-A7AC-14F0D4DBDAE4}"/>
              </a:ext>
            </a:extLst>
          </p:cNvPr>
          <p:cNvCxnSpPr>
            <a:cxnSpLocks/>
          </p:cNvCxnSpPr>
          <p:nvPr/>
        </p:nvCxnSpPr>
        <p:spPr>
          <a:xfrm>
            <a:off x="6578538" y="3922067"/>
            <a:ext cx="0" cy="1559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57C8B8C2-D0D4-4D59-9930-2B68678996F3}"/>
              </a:ext>
            </a:extLst>
          </p:cNvPr>
          <p:cNvSpPr txBox="1"/>
          <p:nvPr/>
        </p:nvSpPr>
        <p:spPr>
          <a:xfrm>
            <a:off x="1542296" y="526150"/>
            <a:ext cx="2787624" cy="369332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Homestead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068E36-43A1-4A15-BB92-097E99015C44}"/>
              </a:ext>
            </a:extLst>
          </p:cNvPr>
          <p:cNvSpPr txBox="1"/>
          <p:nvPr/>
        </p:nvSpPr>
        <p:spPr>
          <a:xfrm>
            <a:off x="4326016" y="526150"/>
            <a:ext cx="7587352" cy="369332"/>
          </a:xfrm>
          <a:prstGeom prst="rect">
            <a:avLst/>
          </a:prstGeom>
          <a:gradFill flip="none" rotWithShape="1">
            <a:gsLst>
              <a:gs pos="94000">
                <a:srgbClr val="FF80B1"/>
              </a:gs>
              <a:gs pos="100000">
                <a:srgbClr val="B99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Metropolis                                                           ➡ Serenity(Ethereum 2.0)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C1FE291-411A-493C-8EBC-2759D64C7DD1}"/>
              </a:ext>
            </a:extLst>
          </p:cNvPr>
          <p:cNvCxnSpPr>
            <a:cxnSpLocks/>
          </p:cNvCxnSpPr>
          <p:nvPr/>
        </p:nvCxnSpPr>
        <p:spPr>
          <a:xfrm>
            <a:off x="8040216" y="5043280"/>
            <a:ext cx="0" cy="91655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8BEF758-DE6F-458A-A2CA-A579F1861D84}"/>
              </a:ext>
            </a:extLst>
          </p:cNvPr>
          <p:cNvCxnSpPr>
            <a:cxnSpLocks/>
          </p:cNvCxnSpPr>
          <p:nvPr/>
        </p:nvCxnSpPr>
        <p:spPr>
          <a:xfrm>
            <a:off x="8040216" y="3923531"/>
            <a:ext cx="0" cy="1559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46879A6-A08D-4579-8948-229BEF974274}"/>
              </a:ext>
            </a:extLst>
          </p:cNvPr>
          <p:cNvSpPr txBox="1"/>
          <p:nvPr/>
        </p:nvSpPr>
        <p:spPr>
          <a:xfrm>
            <a:off x="7611169" y="275995"/>
            <a:ext cx="43204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31"/>
              </a:rPr>
              <a:t>https://github.com/ethereum/execution-specs#ethereum-protocol-releases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E3B74B2-DD0D-4E2F-BE6E-45DFE1CD96C6}"/>
              </a:ext>
            </a:extLst>
          </p:cNvPr>
          <p:cNvSpPr txBox="1"/>
          <p:nvPr/>
        </p:nvSpPr>
        <p:spPr>
          <a:xfrm>
            <a:off x="-570" y="672256"/>
            <a:ext cx="6351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USD/ETH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41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716A9D5-03CB-482F-B9D0-19E737F4B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Release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BBA72EA-FCC9-4F75-9855-48BA5484D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64012"/>
              </p:ext>
            </p:extLst>
          </p:nvPr>
        </p:nvGraphicFramePr>
        <p:xfrm>
          <a:off x="231774" y="587920"/>
          <a:ext cx="5784355" cy="5958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8435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4107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[Frontier]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3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Frontier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[ 2015-07-30 15:26:13 +UTC, #0 ]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2310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Ice Age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[ 2015-09-07 21:33:09 +UTC, #200,000 ]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120538"/>
                  </a:ext>
                </a:extLst>
              </a:tr>
              <a:tr h="872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[Homestead]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300" b="1" baseline="0" dirty="0" err="1">
                          <a:solidFill>
                            <a:srgbClr val="0071FF"/>
                          </a:solidFill>
                          <a:latin typeface="Arials"/>
                        </a:rPr>
                        <a:t>Homestaed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[ 2016-03-14 18:49:53 +UTC, #1,150,000 ]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Homestead Hard-fork Changes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EIP-7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DELEGATECALL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EIP-8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</a:t>
                      </a:r>
                      <a:r>
                        <a:rPr lang="en-US" altLang="ko-KR" sz="11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Networking layer: devp2p Forward Compatibility Requirements for Homestead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DAO Fork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[2016-07-20 13:20:40 +UTC, #1,920,000 ]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 Ethereum Classic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Hardfork</a:t>
                      </a:r>
                      <a:endParaRPr lang="en-US" altLang="ko-KR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802296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Tangerine Whistle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2016-10-18 13:19:31 PM +UTC,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#2,463,000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Gas cost changes for IO-heavy operations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8472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Spurious Dragon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[ 2016-11-22 16:15:44 +UTC, #2,675,000 ]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EIP-155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Simple replay attack protection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EIP-160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 : EXP cost increase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EIP-161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State </a:t>
                      </a:r>
                      <a:r>
                        <a:rPr lang="en-US" altLang="ko-KR" sz="1200" b="0" i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trie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clearing (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4"/>
                        </a:rPr>
                        <a:t>EIP-158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EIP-170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Contract code size limit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971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FF80B1"/>
                          </a:solidFill>
                          <a:latin typeface="Arials"/>
                        </a:rPr>
                        <a:t>[Metropolis]</a:t>
                      </a:r>
                      <a:endParaRPr lang="ko-KR" altLang="en-US" sz="1400" b="0" baseline="0" dirty="0">
                        <a:solidFill>
                          <a:srgbClr val="FF80B1"/>
                        </a:solidFill>
                        <a:latin typeface="Arials"/>
                      </a:endParaRPr>
                    </a:p>
                    <a:p>
                      <a:r>
                        <a:rPr lang="en-US" altLang="ko-KR" sz="1300" b="1" dirty="0">
                          <a:solidFill>
                            <a:srgbClr val="FF80B1">
                              <a:alpha val="90000"/>
                            </a:srgbClr>
                          </a:solidFill>
                          <a:latin typeface="Arial" panose="020B0604020202020204" pitchFamily="34" charset="0"/>
                        </a:rPr>
                        <a:t>Byzantium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2017-10-16 05:22:11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#4,370,000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EIP-100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Change difficulty adjustment to target mean block time including uncles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EIP-140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REVERT instruction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19"/>
                        </a:rPr>
                        <a:t>EIP-196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20"/>
                        </a:rPr>
                        <a:t>EIP-197</a:t>
                      </a:r>
                      <a:r>
                        <a:rPr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: Precompiled contracts for addition and scalar multiplication,</a:t>
                      </a:r>
                      <a:b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</a:b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                              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optimal ate pairing check on the elliptic curve alt_bn128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21"/>
                        </a:rPr>
                        <a:t>EIP-198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: Precompiled contract for </a:t>
                      </a:r>
                      <a:r>
                        <a:rPr lang="en-US" altLang="ko-KR" sz="1200" b="0" i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bigint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 modular exponentiation</a:t>
                      </a:r>
                      <a:b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EIP-211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RETURNDATASIZE,RETURNDATACOPY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EIP-214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STATICCALL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EIP-649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Difficulty Bomb Delay and Block Reward Reduction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EIP-658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Embedding transaction status code in receipts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3399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79D02C-9069-48C1-ADBF-97FD590B2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50264"/>
              </p:ext>
            </p:extLst>
          </p:nvPr>
        </p:nvGraphicFramePr>
        <p:xfrm>
          <a:off x="6121895" y="592535"/>
          <a:ext cx="5784355" cy="5943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84355">
                  <a:extLst>
                    <a:ext uri="{9D8B030D-6E8A-4147-A177-3AD203B41FA5}">
                      <a16:colId xmlns:a16="http://schemas.microsoft.com/office/drawing/2014/main" val="3347445161"/>
                    </a:ext>
                  </a:extLst>
                </a:gridCol>
              </a:tblGrid>
              <a:tr h="508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Constantinople/St. Petersburg</a:t>
                      </a:r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</a:t>
                      </a:r>
                      <a:r>
                        <a:rPr lang="nb-NO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2019-02-28 19:52:04 +UTC,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#7,280,000</a:t>
                      </a:r>
                      <a:r>
                        <a:rPr lang="ko-KR" altLang="en-US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b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EIP-145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Bitwise shifting instructions in EVM 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EIP-1014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Skinny CREATE2 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EIP-1052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EXTCODEHASH Opcode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EIP-1234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Delay difficulty bomb, adjust block reward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EIP-1283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Net gas metering for SSTORE without dirty maps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84395"/>
                  </a:ext>
                </a:extLst>
              </a:tr>
              <a:tr h="9417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Istanbul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 </a:t>
                      </a:r>
                      <a:r>
                        <a:rPr lang="de-DE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2019-12-08 12:25:09 +UTC,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#9,069,000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]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EIP-152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Blake2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compression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function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precompile</a:t>
                      </a: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EIP-1108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Reduce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alt_bn128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precompile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costs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EIP-1344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ChainID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opcode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EIP-1884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Repricing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for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trie-size-dependent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opcodes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EIP-2028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Calldata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reduction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EIP-2200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Rebalance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net-metered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SSTORE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                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with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consideration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of SLOAD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change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388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Muir Glacier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2020-01-02 08:30:49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#9,200,000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EIP-2384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Istanbul/Berlin Difficulty Bomb Delay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970839"/>
                  </a:ext>
                </a:extLst>
              </a:tr>
              <a:tr h="349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Berlin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2021-04-15 10:07:03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#12,244,000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2"/>
                        </a:rPr>
                        <a:t>EIP-2565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</a:t>
                      </a:r>
                      <a:r>
                        <a:rPr lang="en-US" altLang="ko-KR" sz="12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ModExp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Gas Cost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3"/>
                        </a:rPr>
                        <a:t>EIP-2929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Gas cost increases for state access opcodes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4"/>
                        </a:rPr>
                        <a:t>EIP-2718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Typed Transaction Envelope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5"/>
                        </a:rPr>
                        <a:t>EIP-2930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Optional access lists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078462"/>
                  </a:ext>
                </a:extLst>
              </a:tr>
              <a:tr h="6933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London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2021-08-05 12:33:42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#12,965,000</a:t>
                      </a:r>
                      <a:r>
                        <a:rPr lang="ko-KR" altLang="en-US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7"/>
                        </a:rPr>
                        <a:t>EIP-1559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Fee market change for ETH 1.0 chain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8"/>
                        </a:rPr>
                        <a:t>EIP-3198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BASEFEE opcode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9"/>
                        </a:rPr>
                        <a:t>EIP-3529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Reduction in refunds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0"/>
                        </a:rPr>
                        <a:t>EIP-3541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Reject new contracts starting with the 0xEF byte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1"/>
                        </a:rPr>
                        <a:t>EIP-3554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Difficulty Bomb Delay to December 1st 2021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902464"/>
                  </a:ext>
                </a:extLst>
              </a:tr>
              <a:tr h="4491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Arrow Glacier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2021-12:09 19:55:23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#13,773,000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3"/>
                        </a:rPr>
                        <a:t>EIP-4345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Difficulty Bomb Delay to June 2022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98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04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5343C8-834C-48F7-B20F-8CF630854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2 : Keccak-256, ECDSA, RLP,  ABI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179D2F5-A81B-40C6-9F56-9E516C6B1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351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40839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암호화 해시 함수</a:t>
            </a:r>
            <a:r>
              <a:rPr lang="en-US" altLang="ko-KR" b="1" dirty="0"/>
              <a:t>(Cryptographic Hash Function)</a:t>
            </a:r>
          </a:p>
          <a:p>
            <a:pPr indent="0">
              <a:buNone/>
            </a:pPr>
            <a:r>
              <a:rPr lang="ko-KR" altLang="en-US" sz="1600" dirty="0"/>
              <a:t>해시 함수의 일종으로</a:t>
            </a:r>
            <a:r>
              <a:rPr lang="en-US" altLang="ko-KR" sz="1600" dirty="0"/>
              <a:t>, </a:t>
            </a:r>
            <a:r>
              <a:rPr lang="ko-KR" altLang="en-US" sz="1600" dirty="0"/>
              <a:t>해시 </a:t>
            </a:r>
            <a:r>
              <a:rPr lang="ko-KR" altLang="en-US" sz="1600" dirty="0" err="1"/>
              <a:t>값으로부터</a:t>
            </a:r>
            <a:r>
              <a:rPr lang="ko-KR" altLang="en-US" sz="1600" dirty="0"/>
              <a:t> 원래의 입력 값과의 관계를 찾기 어려운 성질을 가지는 해시 함수</a:t>
            </a:r>
            <a:endParaRPr lang="en-US" altLang="ko-KR" sz="1600" dirty="0"/>
          </a:p>
          <a:p>
            <a:pPr marL="285750"/>
            <a:r>
              <a:rPr lang="ko-KR" altLang="en-US" sz="1400" dirty="0"/>
              <a:t>역상 저항성</a:t>
            </a:r>
            <a:r>
              <a:rPr lang="en-US" altLang="ko-KR" sz="1400" dirty="0"/>
              <a:t>(preimage resistance): </a:t>
            </a:r>
            <a:r>
              <a:rPr lang="ko-KR" altLang="en-US" sz="1400" dirty="0"/>
              <a:t>주어진 해시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해시 값을 생성하는 입력 값을 찾는 것이 계산상 어렵다</a:t>
            </a:r>
            <a:r>
              <a:rPr lang="en-US" altLang="ko-KR" sz="1400" dirty="0"/>
              <a:t>.</a:t>
            </a:r>
          </a:p>
          <a:p>
            <a:pPr marL="285750"/>
            <a:r>
              <a:rPr lang="ko-KR" altLang="en-US" sz="1400" dirty="0"/>
              <a:t>제 </a:t>
            </a:r>
            <a:r>
              <a:rPr lang="en-US" altLang="ko-KR" sz="1400" dirty="0"/>
              <a:t>2 </a:t>
            </a:r>
            <a:r>
              <a:rPr lang="ko-KR" altLang="en-US" sz="1400" dirty="0"/>
              <a:t>역상 저항성</a:t>
            </a:r>
            <a:r>
              <a:rPr lang="en-US" altLang="ko-KR" sz="1400" dirty="0"/>
              <a:t>(second preimage resistance): </a:t>
            </a:r>
            <a:r>
              <a:rPr lang="ko-KR" altLang="en-US" sz="1400" dirty="0"/>
              <a:t>입력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입력의 해시 값을 바꾸지 않으면서 입력을 변경하는 것이 계산상 어렵다</a:t>
            </a:r>
            <a:r>
              <a:rPr lang="en-US" altLang="ko-KR" sz="1400" dirty="0"/>
              <a:t>. </a:t>
            </a:r>
          </a:p>
          <a:p>
            <a:pPr marL="285750"/>
            <a:r>
              <a:rPr lang="ko-KR" altLang="en-US" sz="1400" dirty="0"/>
              <a:t>충돌 저항성</a:t>
            </a:r>
            <a:r>
              <a:rPr lang="en-US" altLang="ko-KR" sz="1400" dirty="0"/>
              <a:t>(collision resistance): </a:t>
            </a:r>
            <a:r>
              <a:rPr lang="ko-KR" altLang="en-US" sz="1400" dirty="0"/>
              <a:t>해시 충돌에 대해 안전해야 한다</a:t>
            </a:r>
            <a:r>
              <a:rPr lang="en-US" altLang="ko-KR" sz="1400" dirty="0"/>
              <a:t>. </a:t>
            </a:r>
            <a:r>
              <a:rPr lang="ko-KR" altLang="en-US" sz="1400" dirty="0"/>
              <a:t>같은 해시 값을 생성하는 두 개의 입력 값을 찾는 것이 계산상 어려워야 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8B551-87E1-4040-AF9D-CCEE3AEFB46F}"/>
              </a:ext>
            </a:extLst>
          </p:cNvPr>
          <p:cNvSpPr txBox="1"/>
          <p:nvPr/>
        </p:nvSpPr>
        <p:spPr>
          <a:xfrm>
            <a:off x="4193178" y="3240274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Hash(message) = digest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228F9E-4E05-4368-8F22-EE715AB4E89F}"/>
              </a:ext>
            </a:extLst>
          </p:cNvPr>
          <p:cNvGrpSpPr/>
          <p:nvPr/>
        </p:nvGrpSpPr>
        <p:grpSpPr>
          <a:xfrm>
            <a:off x="1023400" y="4294694"/>
            <a:ext cx="1723549" cy="743049"/>
            <a:chOff x="1023400" y="4294694"/>
            <a:chExt cx="1723549" cy="7430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2AE8EB-CC21-4750-91A5-7A8002FAD872}"/>
                </a:ext>
              </a:extLst>
            </p:cNvPr>
            <p:cNvSpPr txBox="1"/>
            <p:nvPr/>
          </p:nvSpPr>
          <p:spPr>
            <a:xfrm>
              <a:off x="1243814" y="429469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AAD0B-2847-4663-9055-BCD5EF031A93}"/>
                </a:ext>
              </a:extLst>
            </p:cNvPr>
            <p:cNvSpPr txBox="1"/>
            <p:nvPr/>
          </p:nvSpPr>
          <p:spPr>
            <a:xfrm>
              <a:off x="1023400" y="4699189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digest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AA0B40-E768-4B35-9AD4-6CE4FD3503F7}"/>
              </a:ext>
            </a:extLst>
          </p:cNvPr>
          <p:cNvGrpSpPr/>
          <p:nvPr/>
        </p:nvGrpSpPr>
        <p:grpSpPr>
          <a:xfrm>
            <a:off x="4367993" y="4294694"/>
            <a:ext cx="2444900" cy="1051530"/>
            <a:chOff x="4367993" y="4294694"/>
            <a:chExt cx="2444900" cy="10515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3DD36E-C1AB-429E-9AB3-4CEA2CC625B6}"/>
                </a:ext>
              </a:extLst>
            </p:cNvPr>
            <p:cNvSpPr txBox="1"/>
            <p:nvPr/>
          </p:nvSpPr>
          <p:spPr>
            <a:xfrm>
              <a:off x="4711837" y="4294694"/>
              <a:ext cx="1750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제 </a:t>
              </a:r>
              <a:r>
                <a:rPr lang="en-US" altLang="ko-KR" sz="1600" b="1" dirty="0">
                  <a:solidFill>
                    <a:schemeClr val="bg1">
                      <a:lumMod val="85000"/>
                    </a:schemeClr>
                  </a:solidFill>
                </a:rPr>
                <a:t>2 </a:t>
              </a:r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91D0D-6DB7-4E9D-83AC-D5009E92EB37}"/>
                </a:ext>
              </a:extLst>
            </p:cNvPr>
            <p:cNvSpPr txBox="1"/>
            <p:nvPr/>
          </p:nvSpPr>
          <p:spPr>
            <a:xfrm>
              <a:off x="4367993" y="4761449"/>
              <a:ext cx="2444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Hash(message) = digest</a:t>
              </a: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          = digest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B09EF1-4AEF-4D2C-AEE8-296A7A24D2E7}"/>
              </a:ext>
            </a:extLst>
          </p:cNvPr>
          <p:cNvSpPr txBox="1"/>
          <p:nvPr/>
        </p:nvSpPr>
        <p:spPr>
          <a:xfrm>
            <a:off x="4355292" y="522820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B94F1-8582-4816-8CEB-C8830FE6D84A}"/>
              </a:ext>
            </a:extLst>
          </p:cNvPr>
          <p:cNvGrpSpPr/>
          <p:nvPr/>
        </p:nvGrpSpPr>
        <p:grpSpPr>
          <a:xfrm>
            <a:off x="8387069" y="4294694"/>
            <a:ext cx="2066591" cy="779621"/>
            <a:chOff x="8784991" y="4304288"/>
            <a:chExt cx="2066591" cy="7796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37D36D-6564-4DCA-B59A-3346F7C1AF68}"/>
                </a:ext>
              </a:extLst>
            </p:cNvPr>
            <p:cNvSpPr txBox="1"/>
            <p:nvPr/>
          </p:nvSpPr>
          <p:spPr>
            <a:xfrm>
              <a:off x="9176926" y="430428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충돌 저항성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65F632-210E-43A8-BE8E-6E8AF3B526D3}"/>
                </a:ext>
              </a:extLst>
            </p:cNvPr>
            <p:cNvSpPr txBox="1"/>
            <p:nvPr/>
          </p:nvSpPr>
          <p:spPr>
            <a:xfrm>
              <a:off x="8784991" y="4745355"/>
              <a:ext cx="2066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1?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2?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903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B392FF-C65A-427A-87B4-50DC43D3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SHA(Secure Hash Algorithm) (SHA-0)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ko-KR" altLang="en-US" sz="1500" dirty="0"/>
              <a:t>미국 국가안보국</a:t>
            </a:r>
            <a:r>
              <a:rPr lang="en-US" altLang="ko-KR" sz="1500" dirty="0"/>
              <a:t>(NSA)</a:t>
            </a:r>
            <a:r>
              <a:rPr lang="ko-KR" altLang="en-US" sz="1500" dirty="0"/>
              <a:t>가 </a:t>
            </a:r>
            <a:r>
              <a:rPr lang="en-US" altLang="ko-KR" sz="1500" dirty="0"/>
              <a:t>1993</a:t>
            </a:r>
            <a:r>
              <a:rPr lang="ko-KR" altLang="en-US" sz="1500" dirty="0"/>
              <a:t>년 처음 설계했으면 미국 국가 표준으로 지정</a:t>
            </a:r>
            <a:endParaRPr lang="en-US" altLang="ko-KR" sz="1500" dirty="0"/>
          </a:p>
          <a:p>
            <a:r>
              <a:rPr lang="en-US" altLang="ko-KR" dirty="0"/>
              <a:t>SHA-1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en-US" altLang="ko-KR" sz="1500" dirty="0"/>
              <a:t>1995</a:t>
            </a:r>
            <a:r>
              <a:rPr lang="ko-KR" altLang="en-US" sz="1500" dirty="0"/>
              <a:t>년 </a:t>
            </a:r>
            <a:r>
              <a:rPr lang="en-US" altLang="ko-KR" sz="1500" dirty="0"/>
              <a:t>SHA-0 </a:t>
            </a:r>
            <a:r>
              <a:rPr lang="ko-KR" altLang="en-US" sz="1500" dirty="0"/>
              <a:t>변형 발표 </a:t>
            </a:r>
            <a:r>
              <a:rPr lang="en-US" altLang="ko-KR" sz="1500" dirty="0"/>
              <a:t>(</a:t>
            </a:r>
            <a:r>
              <a:rPr lang="ko-KR" altLang="en-US" sz="1500" dirty="0"/>
              <a:t>보안 강화</a:t>
            </a:r>
            <a:r>
              <a:rPr lang="en-US" altLang="ko-KR" sz="1500" dirty="0"/>
              <a:t>)</a:t>
            </a:r>
          </a:p>
          <a:p>
            <a:pPr lvl="1"/>
            <a:r>
              <a:rPr lang="en-US" altLang="ko-KR" sz="1500" dirty="0"/>
              <a:t>2017-02-23 Google</a:t>
            </a:r>
            <a:r>
              <a:rPr lang="ko-KR" altLang="en-US" sz="1500" dirty="0"/>
              <a:t> </a:t>
            </a:r>
            <a:r>
              <a:rPr lang="en-US" altLang="ko-KR" sz="1500" dirty="0"/>
              <a:t>Announcing</a:t>
            </a:r>
            <a:r>
              <a:rPr lang="ko-KR" altLang="en-US" sz="1500" dirty="0"/>
              <a:t> </a:t>
            </a:r>
            <a:r>
              <a:rPr lang="en-US" altLang="ko-KR" sz="1500" dirty="0"/>
              <a:t>the</a:t>
            </a:r>
            <a:r>
              <a:rPr lang="ko-KR" altLang="en-US" sz="1500" dirty="0"/>
              <a:t> </a:t>
            </a:r>
            <a:r>
              <a:rPr lang="en-US" altLang="ko-KR" sz="1500" dirty="0"/>
              <a:t>first</a:t>
            </a:r>
            <a:r>
              <a:rPr lang="ko-KR" altLang="en-US" sz="1500" dirty="0"/>
              <a:t> </a:t>
            </a:r>
            <a:r>
              <a:rPr lang="en-US" altLang="ko-KR" sz="1500" dirty="0"/>
              <a:t>SHA1</a:t>
            </a:r>
            <a:r>
              <a:rPr lang="ko-KR" altLang="en-US" sz="1500" dirty="0"/>
              <a:t> </a:t>
            </a:r>
            <a:r>
              <a:rPr lang="en-US" altLang="ko-KR" sz="1500" dirty="0"/>
              <a:t>collision</a:t>
            </a:r>
            <a:r>
              <a:rPr lang="en-US" altLang="ko-KR" dirty="0"/>
              <a:t> </a:t>
            </a:r>
            <a:r>
              <a:rPr lang="ko-KR" altLang="en-US" sz="1400" dirty="0">
                <a:hlinkClick r:id="rId3"/>
              </a:rPr>
              <a:t>링크</a:t>
            </a:r>
            <a:endParaRPr lang="en-US" altLang="ko-KR" sz="1400" dirty="0"/>
          </a:p>
          <a:p>
            <a:r>
              <a:rPr lang="en-US" altLang="ko-KR" dirty="0"/>
              <a:t>SHA-2</a:t>
            </a:r>
          </a:p>
          <a:p>
            <a:pPr lvl="1"/>
            <a:r>
              <a:rPr lang="en-US" altLang="ko-KR" sz="1500" dirty="0"/>
              <a:t>2001</a:t>
            </a:r>
            <a:r>
              <a:rPr lang="ko-KR" altLang="en-US" sz="1500" dirty="0"/>
              <a:t>년 </a:t>
            </a:r>
            <a:r>
              <a:rPr lang="en-US" altLang="ko-KR" sz="1500" dirty="0"/>
              <a:t>SHA1</a:t>
            </a:r>
            <a:r>
              <a:rPr lang="ko-KR" altLang="en-US" sz="1500" dirty="0"/>
              <a:t> 변형 발표</a:t>
            </a:r>
            <a:endParaRPr lang="en-US" altLang="ko-KR" sz="1500" dirty="0"/>
          </a:p>
          <a:p>
            <a:pPr lvl="1"/>
            <a:r>
              <a:rPr lang="en-US" altLang="ko-KR" sz="1500" dirty="0"/>
              <a:t>SHA-224, </a:t>
            </a:r>
            <a:r>
              <a:rPr lang="en-US" altLang="ko-KR" sz="1500" dirty="0">
                <a:solidFill>
                  <a:srgbClr val="00C8EB"/>
                </a:solidFill>
              </a:rPr>
              <a:t>SHA-256</a:t>
            </a:r>
            <a:r>
              <a:rPr lang="en-US" altLang="ko-KR" sz="1500" dirty="0"/>
              <a:t>, SHA-384, SHA-512</a:t>
            </a:r>
          </a:p>
          <a:p>
            <a:pPr lvl="1"/>
            <a:r>
              <a:rPr lang="ko-KR" altLang="en-US" sz="1500" dirty="0" err="1">
                <a:solidFill>
                  <a:srgbClr val="F7931A"/>
                </a:solidFill>
              </a:rPr>
              <a:t>비트코인</a:t>
            </a:r>
            <a:r>
              <a:rPr lang="ko-KR" altLang="en-US" sz="1500" dirty="0">
                <a:solidFill>
                  <a:srgbClr val="F7931A"/>
                </a:solidFill>
              </a:rPr>
              <a:t> </a:t>
            </a:r>
            <a:r>
              <a:rPr lang="en-US" altLang="ko-KR" sz="1500" dirty="0">
                <a:solidFill>
                  <a:srgbClr val="F7931A"/>
                </a:solidFill>
              </a:rPr>
              <a:t>: SHA-256(SHA-256(message))</a:t>
            </a:r>
            <a:r>
              <a:rPr lang="en-US" altLang="ko-KR" sz="1500" dirty="0"/>
              <a:t> , Genesis Block (2009-01-03)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: </a:t>
            </a:r>
            <a:r>
              <a:rPr lang="en-US" altLang="ko-KR" sz="1400" dirty="0"/>
              <a:t>Merkle-</a:t>
            </a:r>
            <a:r>
              <a:rPr lang="en-US" altLang="ko-KR" sz="1400" dirty="0" err="1"/>
              <a:t>Damgard</a:t>
            </a:r>
            <a:r>
              <a:rPr lang="en-US" altLang="ko-KR" sz="1400" dirty="0"/>
              <a:t> construction </a:t>
            </a:r>
            <a:r>
              <a:rPr lang="ko-KR" altLang="en-US" sz="1400" dirty="0"/>
              <a:t>기반 알고리즘</a:t>
            </a:r>
            <a:r>
              <a:rPr lang="en-US" altLang="ko-KR" sz="1400" dirty="0"/>
              <a:t>(MD5, SHA1, SHA2)</a:t>
            </a:r>
            <a:r>
              <a:rPr lang="ko-KR" altLang="en-US" sz="1400" dirty="0"/>
              <a:t>은 </a:t>
            </a:r>
            <a:r>
              <a:rPr lang="en-US" altLang="ko-KR" sz="1400" dirty="0"/>
              <a:t>Length extension attack </a:t>
            </a:r>
            <a:r>
              <a:rPr lang="ko-KR" altLang="en-US" sz="1400" dirty="0"/>
              <a:t>가능성 존재</a:t>
            </a:r>
            <a:endParaRPr lang="en-US" altLang="ko-KR" dirty="0"/>
          </a:p>
          <a:p>
            <a:r>
              <a:rPr lang="en-US" altLang="ko-KR" dirty="0"/>
              <a:t>Keccak</a:t>
            </a:r>
          </a:p>
          <a:p>
            <a:pPr lvl="1"/>
            <a:r>
              <a:rPr lang="en-US" altLang="ko-KR" sz="1500" dirty="0"/>
              <a:t>2007-11-02 NIST</a:t>
            </a:r>
            <a:r>
              <a:rPr lang="ko-KR" altLang="en-US" sz="1500" dirty="0"/>
              <a:t>이</a:t>
            </a:r>
            <a:r>
              <a:rPr lang="en-US" altLang="ko-KR" sz="1500" dirty="0"/>
              <a:t> SHA2</a:t>
            </a:r>
            <a:r>
              <a:rPr lang="ko-KR" altLang="en-US" sz="1500" dirty="0"/>
              <a:t>의 잠재적 충돌 우려로 공개적으로 </a:t>
            </a:r>
            <a:r>
              <a:rPr lang="en-US" altLang="ko-KR" sz="1500" dirty="0"/>
              <a:t>SHA-3 </a:t>
            </a:r>
            <a:r>
              <a:rPr lang="ko-KR" altLang="en-US" sz="1500" dirty="0"/>
              <a:t>대회 개최</a:t>
            </a:r>
            <a:r>
              <a:rPr lang="en-US" altLang="ko-KR" sz="1500" dirty="0"/>
              <a:t>,</a:t>
            </a:r>
            <a:r>
              <a:rPr lang="ko-KR" altLang="en-US" dirty="0"/>
              <a:t> </a:t>
            </a:r>
            <a:r>
              <a:rPr lang="en-US" altLang="ko-KR" sz="1400" dirty="0">
                <a:hlinkClick r:id="rId4"/>
              </a:rPr>
              <a:t>SHA-3 Project </a:t>
            </a:r>
            <a:endParaRPr lang="en-US" altLang="ko-KR" dirty="0"/>
          </a:p>
          <a:p>
            <a:pPr lvl="1"/>
            <a:r>
              <a:rPr lang="en-US" altLang="ko-KR" sz="1500" dirty="0"/>
              <a:t>2012-10-02 Keccak</a:t>
            </a:r>
            <a:r>
              <a:rPr lang="ko-KR" altLang="en-US" sz="1500" dirty="0"/>
              <a:t>이 우승 알고리즘으로 선정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5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keccak-224, </a:t>
            </a:r>
            <a:r>
              <a:rPr lang="en-US" altLang="ko-KR" sz="1500" dirty="0">
                <a:solidFill>
                  <a:srgbClr val="00C8EB"/>
                </a:solidFill>
              </a:rPr>
              <a:t>keccak-256</a:t>
            </a:r>
            <a:r>
              <a:rPr lang="en-US" altLang="ko-KR" sz="1500" dirty="0"/>
              <a:t>, keccak-384, keccak-512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r>
              <a:rPr lang="ko-KR" altLang="en-US" sz="1500" dirty="0" err="1">
                <a:solidFill>
                  <a:srgbClr val="B99FFF"/>
                </a:solidFill>
              </a:rPr>
              <a:t>이더리움</a:t>
            </a:r>
            <a:r>
              <a:rPr lang="ko-KR" altLang="en-US" sz="1500" dirty="0">
                <a:solidFill>
                  <a:srgbClr val="B99FFF"/>
                </a:solidFill>
              </a:rPr>
              <a:t> </a:t>
            </a:r>
            <a:r>
              <a:rPr lang="en-US" altLang="ko-KR" sz="1500" dirty="0">
                <a:solidFill>
                  <a:srgbClr val="B99FFF"/>
                </a:solidFill>
              </a:rPr>
              <a:t>: keccak256(message) </a:t>
            </a:r>
            <a:r>
              <a:rPr lang="en-US" altLang="ko-KR" sz="1500" dirty="0"/>
              <a:t>, Genesis</a:t>
            </a:r>
            <a:r>
              <a:rPr lang="ko-KR" altLang="en-US" sz="1500" dirty="0"/>
              <a:t> </a:t>
            </a:r>
            <a:r>
              <a:rPr lang="en-US" altLang="ko-KR" sz="1500" dirty="0"/>
              <a:t>Block (2015-07-30)</a:t>
            </a:r>
          </a:p>
          <a:p>
            <a:r>
              <a:rPr lang="en-US" altLang="ko-KR" dirty="0"/>
              <a:t>SHA-3</a:t>
            </a:r>
          </a:p>
          <a:p>
            <a:pPr lvl="1"/>
            <a:r>
              <a:rPr lang="en-US" altLang="ko-KR" sz="1500" dirty="0"/>
              <a:t>2015-08-05</a:t>
            </a:r>
            <a:r>
              <a:rPr lang="ko-KR" altLang="en-US" sz="1500" dirty="0"/>
              <a:t> </a:t>
            </a:r>
            <a:r>
              <a:rPr lang="en-US" altLang="ko-KR" sz="1500" dirty="0"/>
              <a:t>NIST</a:t>
            </a:r>
            <a:r>
              <a:rPr lang="ko-KR" altLang="en-US" sz="1500" dirty="0"/>
              <a:t>가 </a:t>
            </a:r>
            <a:r>
              <a:rPr lang="en-US" altLang="ko-KR" sz="1500" dirty="0"/>
              <a:t>Keccak</a:t>
            </a:r>
            <a:r>
              <a:rPr lang="ko-KR" altLang="en-US" sz="1500" dirty="0"/>
              <a:t>을 수정하여 발표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6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SHA3-224, SHA3-256, SHA3-384, SHA3-512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2B7EF-2A3D-4A9F-BADE-3D9E8729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1F96C-6C6F-4B4F-9262-4A5F657047FD}"/>
              </a:ext>
            </a:extLst>
          </p:cNvPr>
          <p:cNvGrpSpPr/>
          <p:nvPr/>
        </p:nvGrpSpPr>
        <p:grpSpPr>
          <a:xfrm>
            <a:off x="8826991" y="3277748"/>
            <a:ext cx="3123709" cy="1703952"/>
            <a:chOff x="8696362" y="2523003"/>
            <a:chExt cx="3123709" cy="1703952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050D84C6-085F-443F-80A1-7B5C7EE2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6362" y="2523003"/>
              <a:ext cx="3123709" cy="145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8D4A8-5670-475A-9E28-C5D9FB70562D}"/>
                </a:ext>
              </a:extLst>
            </p:cNvPr>
            <p:cNvSpPr txBox="1"/>
            <p:nvPr/>
          </p:nvSpPr>
          <p:spPr>
            <a:xfrm>
              <a:off x="9158395" y="3980734"/>
              <a:ext cx="21996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Merkle–</a:t>
              </a:r>
              <a:r>
                <a:rPr lang="en-US" altLang="ko-KR" sz="1000" b="0" i="0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Damgård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 hash construction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2B2193-F299-406C-B706-D9DAADBFD12E}"/>
              </a:ext>
            </a:extLst>
          </p:cNvPr>
          <p:cNvGrpSpPr/>
          <p:nvPr/>
        </p:nvGrpSpPr>
        <p:grpSpPr>
          <a:xfrm>
            <a:off x="8976438" y="699572"/>
            <a:ext cx="2824812" cy="2527628"/>
            <a:chOff x="8943989" y="524229"/>
            <a:chExt cx="2824812" cy="2527628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4C5683E1-9F45-4C7F-9244-80E36883A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4251" y="524229"/>
              <a:ext cx="2314575" cy="22539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D3C29-93A3-4747-B518-C8AFF42D9F0D}"/>
                </a:ext>
              </a:extLst>
            </p:cNvPr>
            <p:cNvSpPr txBox="1"/>
            <p:nvPr/>
          </p:nvSpPr>
          <p:spPr>
            <a:xfrm>
              <a:off x="8943989" y="2805636"/>
              <a:ext cx="28248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SHA-1 </a:t>
              </a:r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압축 함수가 블록 하나를 처리하는 과정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B7C8B7-DEF8-4B84-9FD1-197ED8964FE2}"/>
              </a:ext>
            </a:extLst>
          </p:cNvPr>
          <p:cNvGrpSpPr/>
          <p:nvPr/>
        </p:nvGrpSpPr>
        <p:grpSpPr>
          <a:xfrm>
            <a:off x="8929371" y="5089967"/>
            <a:ext cx="2769232" cy="1654061"/>
            <a:chOff x="8929371" y="5089967"/>
            <a:chExt cx="2769232" cy="1654061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614C477E-F109-49F3-A5BC-5713BD72D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71" y="5089967"/>
              <a:ext cx="2769232" cy="139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9A079B-779D-4079-A10D-28BD4B6F327A}"/>
                </a:ext>
              </a:extLst>
            </p:cNvPr>
            <p:cNvSpPr txBox="1"/>
            <p:nvPr/>
          </p:nvSpPr>
          <p:spPr>
            <a:xfrm>
              <a:off x="9486677" y="6497807"/>
              <a:ext cx="16546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</a:rPr>
                <a:t>Keccak (sponge function)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457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95191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쇄도 효과</a:t>
            </a:r>
            <a:r>
              <a:rPr lang="en-US" altLang="ko-KR" b="1" dirty="0"/>
              <a:t> (avalanche effect) (</a:t>
            </a:r>
            <a:r>
              <a:rPr lang="ko-KR" altLang="en-US" b="1" dirty="0"/>
              <a:t>산사태 효과</a:t>
            </a:r>
            <a:r>
              <a:rPr lang="en-US" altLang="ko-KR" b="1" dirty="0"/>
              <a:t>)</a:t>
            </a:r>
          </a:p>
          <a:p>
            <a:pPr indent="0">
              <a:buNone/>
            </a:pPr>
            <a:r>
              <a:rPr lang="ko-KR" altLang="en-US" sz="1600" dirty="0"/>
              <a:t>어떤 암호 알고리즘이 </a:t>
            </a:r>
            <a:r>
              <a:rPr lang="ko-KR" altLang="en-US" sz="1600" dirty="0" err="1"/>
              <a:t>입력값에</a:t>
            </a:r>
            <a:r>
              <a:rPr lang="ko-KR" altLang="en-US" sz="1600" dirty="0"/>
              <a:t> 미세한 변화를 줄 경우 </a:t>
            </a:r>
            <a:r>
              <a:rPr lang="ko-KR" altLang="en-US" sz="1600" dirty="0" err="1"/>
              <a:t>출력값에</a:t>
            </a:r>
            <a:r>
              <a:rPr lang="ko-KR" altLang="en-US" sz="1600" dirty="0"/>
              <a:t> 상당한 변화가 일어나는 성질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B151CF9-E258-47A6-8B3D-A0ABE5A96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66438"/>
              </p:ext>
            </p:extLst>
          </p:nvPr>
        </p:nvGraphicFramePr>
        <p:xfrm>
          <a:off x="241299" y="1608795"/>
          <a:ext cx="11783404" cy="4574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892">
                  <a:extLst>
                    <a:ext uri="{9D8B030D-6E8A-4147-A177-3AD203B41FA5}">
                      <a16:colId xmlns:a16="http://schemas.microsoft.com/office/drawing/2014/main" val="790860522"/>
                    </a:ext>
                  </a:extLst>
                </a:gridCol>
                <a:gridCol w="9611512">
                  <a:extLst>
                    <a:ext uri="{9D8B030D-6E8A-4147-A177-3AD203B41FA5}">
                      <a16:colId xmlns:a16="http://schemas.microsoft.com/office/drawing/2014/main" val="1862832914"/>
                    </a:ext>
                  </a:extLst>
                </a:gridCol>
              </a:tblGrid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message1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552014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714380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SHA-256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57e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817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d123681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e427bd5ca289fdcb68d199e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d0e48cbd9e87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6454f448e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58/64 = 90.6%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972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786e150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fd594bc0e6fe671c2ca2db1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ac663a3f54a3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da9ec62e9</a:t>
                      </a:r>
                      <a:endParaRPr lang="ko-KR" altLang="en-US" sz="14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816259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23939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Keccak-256(message2)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0x284693edfb1d4aa0201888bc2e03084e08c708d9f7936efa136a060c88c85757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62/64 = 96.9%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c19a6194cdbf9f29bc290f58f0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f3cf6a246d41b866cd761a2566c24fc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47fd8</a:t>
                      </a:r>
                      <a:endParaRPr lang="ko-KR" altLang="en-US" sz="140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95252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454215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SHA3-256(message2)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f3d1a7d1b3be530cef98244c8ce99cee49ce2b91c8653a43d98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a47b2604a0da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b9abd23f8d252927956e55bae95250867dd558f6237357cfb44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45925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290816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284693edfb1d4aa0201888bc2e03084e08c70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fb2ca149b1938f3d1a7d1b3be530cef98244c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ce99cee49ce2b91c8653a43d98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7437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FD0107-9834-40A0-9E75-93B3E42C730E}"/>
              </a:ext>
            </a:extLst>
          </p:cNvPr>
          <p:cNvSpPr txBox="1"/>
          <p:nvPr/>
        </p:nvSpPr>
        <p:spPr>
          <a:xfrm>
            <a:off x="5357838" y="6428601"/>
            <a:ext cx="148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online-tools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1780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68CDCA-5EE6-41F9-8199-7D1EAA87D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타원 곡선 전자 서명 알고리즘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94EB2FF-BE89-4022-8BD4-B86D33C9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ECDSA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4388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F7D3AB-BDC0-417E-9EBF-DE3A46409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B9E31A6-8827-4FC6-9C56-73DD4BDC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308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D38B1D-DE77-46AB-A1F4-0C0CAF6EB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1 : </a:t>
            </a:r>
            <a:r>
              <a:rPr lang="ko-KR" altLang="en-US" dirty="0"/>
              <a:t>네트워크 구성 및 샘플 </a:t>
            </a:r>
            <a:r>
              <a:rPr lang="en-US" altLang="ko-KR" dirty="0"/>
              <a:t>Solidity </a:t>
            </a:r>
            <a:r>
              <a:rPr lang="ko-KR" altLang="en-US" dirty="0" err="1"/>
              <a:t>컨트랙트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EC5790-707F-41FC-9B0E-0927170B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98" y="188640"/>
            <a:ext cx="11709400" cy="315912"/>
          </a:xfrm>
        </p:spPr>
        <p:txBody>
          <a:bodyPr>
            <a:norm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562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5324776-8D2B-435C-9228-30D55AB3A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이더리움 객체 직렬화</a:t>
            </a:r>
            <a:endParaRPr lang="en-US" altLang="ko-KR" dirty="0"/>
          </a:p>
          <a:p>
            <a:r>
              <a:rPr lang="ko-KR" altLang="en-US" dirty="0"/>
              <a:t>임의 중첩된 </a:t>
            </a:r>
            <a:r>
              <a:rPr lang="en-US" altLang="ko-KR" dirty="0"/>
              <a:t>Item</a:t>
            </a:r>
            <a:r>
              <a:rPr lang="ko-KR" altLang="en-US" dirty="0"/>
              <a:t>을 </a:t>
            </a:r>
            <a:r>
              <a:rPr lang="en-US" altLang="ko-KR" dirty="0"/>
              <a:t>binary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로 인코딩</a:t>
            </a:r>
            <a:endParaRPr lang="en-US" altLang="ko-KR" dirty="0"/>
          </a:p>
          <a:p>
            <a:r>
              <a:rPr lang="ko-KR" altLang="en-US" dirty="0"/>
              <a:t>인코딩할 데이터 앞에 </a:t>
            </a:r>
            <a:r>
              <a:rPr lang="en-US" altLang="ko-KR" dirty="0"/>
              <a:t>binary data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이름을 붙음</a:t>
            </a:r>
            <a:endParaRPr lang="en-US" altLang="ko-KR" dirty="0"/>
          </a:p>
          <a:p>
            <a:r>
              <a:rPr lang="en-US" altLang="ko-KR" dirty="0"/>
              <a:t>Item</a:t>
            </a:r>
          </a:p>
          <a:p>
            <a:pPr lvl="1"/>
            <a:r>
              <a:rPr lang="ko-KR" altLang="en-US" dirty="0"/>
              <a:t>문자열 </a:t>
            </a:r>
            <a:r>
              <a:rPr lang="en-US" altLang="ko-KR" dirty="0"/>
              <a:t>(String, byte</a:t>
            </a:r>
            <a:r>
              <a:rPr lang="ko-KR" altLang="en-US" dirty="0"/>
              <a:t> </a:t>
            </a:r>
            <a:r>
              <a:rPr lang="en-US" altLang="ko-KR" dirty="0"/>
              <a:t>array)</a:t>
            </a:r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(Array, list of items)</a:t>
            </a:r>
          </a:p>
          <a:p>
            <a:r>
              <a:rPr lang="ko-KR" altLang="en-US" dirty="0"/>
              <a:t>양의 정수는 선행 </a:t>
            </a:r>
            <a:r>
              <a:rPr lang="en-US" altLang="ko-KR" dirty="0"/>
              <a:t>0</a:t>
            </a:r>
            <a:r>
              <a:rPr lang="ko-KR" altLang="en-US" dirty="0"/>
              <a:t>이 없는 </a:t>
            </a:r>
            <a:r>
              <a:rPr lang="en-US" altLang="ko-KR" dirty="0"/>
              <a:t>big-endian </a:t>
            </a:r>
            <a:r>
              <a:rPr lang="ko-KR" altLang="en-US" dirty="0"/>
              <a:t>이진 형으로 표현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➡ 0x01 ➡ RLP(1) = 0x01, 255 ➡ 0xff ➡ RLP(255) = 0x81ff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➡ 0x00 ➡ 0x ➡ [ ] (empty byte array) = "" (empty string) ➡ RLP(0) = RLP("") = 0x80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EE642BA-822E-4E22-B38D-377299A20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365347"/>
              </p:ext>
            </p:extLst>
          </p:nvPr>
        </p:nvGraphicFramePr>
        <p:xfrm>
          <a:off x="244425" y="4228296"/>
          <a:ext cx="11683916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47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526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E1A38B5-9621-4CFB-ABE4-035A1AE342B4}"/>
              </a:ext>
            </a:extLst>
          </p:cNvPr>
          <p:cNvSpPr txBox="1"/>
          <p:nvPr/>
        </p:nvSpPr>
        <p:spPr>
          <a:xfrm>
            <a:off x="2062298" y="1171656"/>
            <a:ext cx="806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           ,        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,            ,            ,                            ,                            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EE642BA-822E-4E22-B38D-377299A206D3}"/>
              </a:ext>
            </a:extLst>
          </p:cNvPr>
          <p:cNvGraphicFramePr>
            <a:graphicFrameLocks noGrp="1"/>
          </p:cNvGraphicFramePr>
          <p:nvPr/>
        </p:nvGraphicFramePr>
        <p:xfrm>
          <a:off x="244425" y="4228296"/>
          <a:ext cx="11683916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47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B74D08-C2BA-4422-9EE8-18A29B255D67}"/>
              </a:ext>
            </a:extLst>
          </p:cNvPr>
          <p:cNvSpPr txBox="1"/>
          <p:nvPr/>
        </p:nvSpPr>
        <p:spPr>
          <a:xfrm>
            <a:off x="4266304" y="677948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1, "0", "1", "00", "01"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0312D5-B325-4BA1-B5E7-EB1B3D5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18405"/>
              </p:ext>
            </p:extLst>
          </p:nvPr>
        </p:nvGraphicFramePr>
        <p:xfrm>
          <a:off x="5953568" y="1235032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Data(0x3030)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D4813D5-32F5-4E42-9D7F-0287E04DC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76630"/>
              </p:ext>
            </p:extLst>
          </p:nvPr>
        </p:nvGraphicFramePr>
        <p:xfrm>
          <a:off x="7986030" y="1235032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Data(0x3031)</a:t>
                      </a:r>
                      <a:endParaRPr lang="ko-KR" altLang="en-US" sz="12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2C387D-DEDB-4EB4-9E5B-100A32E13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555313"/>
              </p:ext>
            </p:extLst>
          </p:nvPr>
        </p:nvGraphicFramePr>
        <p:xfrm>
          <a:off x="5035070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LP(0x31)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FEA47C-F9EA-4E67-99A0-40543C883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09178"/>
              </p:ext>
            </p:extLst>
          </p:nvPr>
        </p:nvGraphicFramePr>
        <p:xfrm>
          <a:off x="4116572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LP(0x30)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4D62A0F-7AFA-4AEF-955E-2A3BE40AF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310217"/>
              </p:ext>
            </p:extLst>
          </p:nvPr>
        </p:nvGraphicFramePr>
        <p:xfrm>
          <a:off x="3198074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LP(0x01)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21EA81D-961D-49B2-B794-2A4155FFC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630655"/>
              </p:ext>
            </p:extLst>
          </p:nvPr>
        </p:nvGraphicFramePr>
        <p:xfrm>
          <a:off x="2279576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LP(0x80)</a:t>
                      </a:r>
                      <a:endParaRPr lang="ko-KR" altLang="en-US" sz="1200" b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00DE87F-8E90-4AC3-AD47-373D9323F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62575"/>
              </p:ext>
            </p:extLst>
          </p:nvPr>
        </p:nvGraphicFramePr>
        <p:xfrm>
          <a:off x="2286950" y="1772816"/>
          <a:ext cx="757128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8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682744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LP(0xca)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Data(0x80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01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31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823030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823031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C1D93FA-CA76-46CE-9528-7200AD07ABEF}"/>
              </a:ext>
            </a:extLst>
          </p:cNvPr>
          <p:cNvSpPr txBox="1"/>
          <p:nvPr/>
        </p:nvSpPr>
        <p:spPr>
          <a:xfrm>
            <a:off x="299951" y="1778078"/>
            <a:ext cx="197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Serialize</a:t>
            </a:r>
          </a:p>
          <a:p>
            <a:pPr algn="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0xc0[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 + 0x0a(10)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B30F7-3A0F-4595-946A-86D143D56FDB}"/>
              </a:ext>
            </a:extLst>
          </p:cNvPr>
          <p:cNvSpPr txBox="1"/>
          <p:nvPr/>
        </p:nvSpPr>
        <p:spPr>
          <a:xfrm>
            <a:off x="407368" y="1236290"/>
            <a:ext cx="169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아이템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808A9E-74A1-4DF0-9A23-29E886D28D88}"/>
              </a:ext>
            </a:extLst>
          </p:cNvPr>
          <p:cNvSpPr txBox="1"/>
          <p:nvPr/>
        </p:nvSpPr>
        <p:spPr>
          <a:xfrm>
            <a:off x="2068012" y="3150784"/>
            <a:ext cx="806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           ,        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,            ,            ,                            ,                            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D047FFE-2D81-4A46-95CC-8E65896D7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410002"/>
              </p:ext>
            </p:extLst>
          </p:nvPr>
        </p:nvGraphicFramePr>
        <p:xfrm>
          <a:off x="5959282" y="3214160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Data(0x3030)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DE87F5F-680D-4624-A7EC-DF4ABD4F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66528"/>
              </p:ext>
            </p:extLst>
          </p:nvPr>
        </p:nvGraphicFramePr>
        <p:xfrm>
          <a:off x="7991744" y="3214160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Data(0x3031)</a:t>
                      </a:r>
                      <a:endParaRPr lang="ko-KR" altLang="en-US" sz="12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4853A40-EAE0-4686-888C-483ADA943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96363"/>
              </p:ext>
            </p:extLst>
          </p:nvPr>
        </p:nvGraphicFramePr>
        <p:xfrm>
          <a:off x="5040784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LP(0x31)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3BFFFD83-B596-4185-8DD8-E11397962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204129"/>
              </p:ext>
            </p:extLst>
          </p:nvPr>
        </p:nvGraphicFramePr>
        <p:xfrm>
          <a:off x="4122286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LP(0x30)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3C84B5E-BCFA-48D1-88CA-CE7B3094C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539634"/>
              </p:ext>
            </p:extLst>
          </p:nvPr>
        </p:nvGraphicFramePr>
        <p:xfrm>
          <a:off x="3203788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LP(0x01)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F83B699-6EE6-49A0-9B96-DB1E43B7E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219034"/>
              </p:ext>
            </p:extLst>
          </p:nvPr>
        </p:nvGraphicFramePr>
        <p:xfrm>
          <a:off x="2285290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LP(0x80)</a:t>
                      </a:r>
                      <a:endParaRPr lang="ko-KR" altLang="en-US" sz="1200" b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22D6381-A09F-49F1-9AA0-80352BDE2DE4}"/>
              </a:ext>
            </a:extLst>
          </p:cNvPr>
          <p:cNvSpPr txBox="1"/>
          <p:nvPr/>
        </p:nvSpPr>
        <p:spPr>
          <a:xfrm>
            <a:off x="147172" y="3215418"/>
            <a:ext cx="19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58751-403B-4845-8713-973823ACF066}"/>
              </a:ext>
            </a:extLst>
          </p:cNvPr>
          <p:cNvSpPr txBox="1"/>
          <p:nvPr/>
        </p:nvSpPr>
        <p:spPr>
          <a:xfrm>
            <a:off x="4260662" y="3645024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1, "0", "1", "00", "01"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0C9933-A0E7-4D89-ACE2-6E5C1266C9CE}"/>
              </a:ext>
            </a:extLst>
          </p:cNvPr>
          <p:cNvSpPr txBox="1"/>
          <p:nvPr/>
        </p:nvSpPr>
        <p:spPr>
          <a:xfrm>
            <a:off x="292848" y="3729338"/>
            <a:ext cx="19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아이템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B5F72B25-BC43-489E-B737-DBD385AF9115}"/>
              </a:ext>
            </a:extLst>
          </p:cNvPr>
          <p:cNvSpPr/>
          <p:nvPr/>
        </p:nvSpPr>
        <p:spPr>
          <a:xfrm>
            <a:off x="5996152" y="2691581"/>
            <a:ext cx="208726" cy="31838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132377-59EF-4557-A843-A2357AE6952C}"/>
              </a:ext>
            </a:extLst>
          </p:cNvPr>
          <p:cNvSpPr txBox="1"/>
          <p:nvPr/>
        </p:nvSpPr>
        <p:spPr>
          <a:xfrm>
            <a:off x="4000123" y="2219612"/>
            <a:ext cx="4184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0xca80013031823030823031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4ED64A-8244-4F11-81B5-6CC2D720536C}"/>
              </a:ext>
            </a:extLst>
          </p:cNvPr>
          <p:cNvSpPr txBox="1"/>
          <p:nvPr/>
        </p:nvSpPr>
        <p:spPr>
          <a:xfrm>
            <a:off x="7543534" y="800305"/>
            <a:ext cx="169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(LP : Length Prefix)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02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9" grpId="0"/>
      <p:bldP spid="30" grpId="0"/>
      <p:bldP spid="31" grpId="0"/>
      <p:bldP spid="32" grpId="0" animBg="1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[0x00, 0x7f] , </a:t>
            </a:r>
            <a:r>
              <a:rPr lang="ko-KR" altLang="en-US" dirty="0"/>
              <a:t>문자열 </a:t>
            </a:r>
            <a:r>
              <a:rPr lang="en-US" altLang="ko-KR" dirty="0"/>
              <a:t>, </a:t>
            </a:r>
            <a:r>
              <a:rPr lang="ko-KR" altLang="en-US" dirty="0"/>
              <a:t>길이 </a:t>
            </a:r>
            <a:r>
              <a:rPr lang="en-US" altLang="ko-KR" dirty="0"/>
              <a:t>1bytes and [0x00, 0x7f] 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1400" dirty="0"/>
              <a:t>그대로 사용</a:t>
            </a:r>
            <a:endParaRPr lang="en-US" altLang="ko-KR" sz="1400" dirty="0"/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") = </a:t>
            </a:r>
            <a:r>
              <a:rPr lang="en-US" altLang="ko-KR" dirty="0" err="1"/>
              <a:t>rlp</a:t>
            </a:r>
            <a:r>
              <a:rPr lang="en-US" altLang="ko-KR" dirty="0"/>
              <a:t>( [0x61] ) = </a:t>
            </a:r>
            <a:r>
              <a:rPr lang="en-US" altLang="ko-KR" dirty="0" err="1"/>
              <a:t>rlp</a:t>
            </a:r>
            <a:r>
              <a:rPr lang="en-US" altLang="ko-KR" dirty="0"/>
              <a:t>(0x</a:t>
            </a:r>
            <a:r>
              <a:rPr lang="en-US" altLang="ko-KR" dirty="0">
                <a:solidFill>
                  <a:srgbClr val="00C8EB"/>
                </a:solidFill>
              </a:rPr>
              <a:t>61</a:t>
            </a:r>
            <a:r>
              <a:rPr lang="en-US" altLang="ko-KR" dirty="0"/>
              <a:t>)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</a:t>
            </a:r>
            <a:r>
              <a:rPr lang="en-US" altLang="ko-KR" dirty="0"/>
              <a:t> :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EF296B"/>
                </a:solidFill>
              </a:rPr>
              <a:t>1</a:t>
            </a:r>
            <a:r>
              <a:rPr lang="en-US" altLang="ko-KR" sz="1600" dirty="0"/>
              <a:t> bytes, 0x00 &lt;= 0x</a:t>
            </a:r>
            <a:r>
              <a:rPr lang="en-US" altLang="ko-KR" sz="1600" dirty="0">
                <a:solidFill>
                  <a:srgbClr val="00C8EB"/>
                </a:solidFill>
              </a:rPr>
              <a:t>61</a:t>
            </a:r>
            <a:r>
              <a:rPr lang="en-US" altLang="ko-KR" sz="1600" dirty="0"/>
              <a:t> &lt;= 0x7f 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")  = 0x</a:t>
            </a:r>
            <a:r>
              <a:rPr lang="en-US" altLang="ko-KR" dirty="0">
                <a:solidFill>
                  <a:srgbClr val="00C8EB"/>
                </a:solidFill>
              </a:rPr>
              <a:t>61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[0x80, 0xb7] , </a:t>
            </a:r>
            <a:r>
              <a:rPr lang="ko-KR" altLang="en-US" dirty="0"/>
              <a:t>문자열</a:t>
            </a:r>
            <a:r>
              <a:rPr lang="en-US" altLang="ko-KR" dirty="0"/>
              <a:t> , </a:t>
            </a:r>
            <a:r>
              <a:rPr lang="ko-KR" altLang="en-US" dirty="0"/>
              <a:t>길이 </a:t>
            </a:r>
            <a:r>
              <a:rPr lang="en-US" altLang="ko-KR" dirty="0"/>
              <a:t>55 bytes </a:t>
            </a:r>
            <a:r>
              <a:rPr lang="ko-KR" altLang="en-US" dirty="0"/>
              <a:t>이하 문자열 </a:t>
            </a:r>
            <a:r>
              <a:rPr lang="en-US" altLang="ko-KR" dirty="0"/>
              <a:t>: </a:t>
            </a:r>
            <a:r>
              <a:rPr lang="en-US" altLang="ko-KR" sz="1400" dirty="0"/>
              <a:t>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0x80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문자열 길이</a:t>
            </a:r>
            <a:r>
              <a:rPr lang="en-US" altLang="ko-KR" sz="1400" dirty="0"/>
              <a:t>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문자열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</a:t>
            </a:r>
            <a:r>
              <a:rPr lang="en-US" altLang="ko-KR" dirty="0" err="1"/>
              <a:t>rlp</a:t>
            </a:r>
            <a:r>
              <a:rPr lang="en-US" altLang="ko-KR" dirty="0"/>
              <a:t>( [0x61, 0x62, 0x63] ) 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(0x</a:t>
            </a:r>
            <a:r>
              <a:rPr lang="en-US" altLang="ko-KR" dirty="0">
                <a:solidFill>
                  <a:srgbClr val="00C8EB"/>
                </a:solidFill>
              </a:rPr>
              <a:t>616263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EF296B"/>
                </a:solidFill>
              </a:rPr>
              <a:t>3</a:t>
            </a:r>
            <a:r>
              <a:rPr lang="en-US" altLang="ko-KR" sz="1600" dirty="0"/>
              <a:t> bytes &lt;= 55 bytes </a:t>
            </a:r>
            <a:br>
              <a:rPr lang="en-US" altLang="ko-KR" sz="1600" dirty="0"/>
            </a:br>
            <a:r>
              <a:rPr lang="en-US" altLang="ko-KR" sz="1600" dirty="0"/>
              <a:t>➡ﾠ[0x80 + </a:t>
            </a:r>
            <a:r>
              <a:rPr lang="en-US" altLang="ko-KR" sz="1600" dirty="0">
                <a:solidFill>
                  <a:srgbClr val="EF296B"/>
                </a:solidFill>
              </a:rPr>
              <a:t>3</a:t>
            </a:r>
            <a:r>
              <a:rPr lang="en-US" altLang="ko-KR" sz="1600" dirty="0"/>
              <a:t>] + 0x</a:t>
            </a:r>
            <a:r>
              <a:rPr lang="en-US" altLang="ko-KR" sz="1600" dirty="0">
                <a:solidFill>
                  <a:srgbClr val="00C8EB"/>
                </a:solidFill>
              </a:rPr>
              <a:t>616263 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0x8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>
                <a:solidFill>
                  <a:srgbClr val="00C8EB"/>
                </a:solidFill>
              </a:rPr>
              <a:t>616263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[0xb8, 0x7f] 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문자열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길이 </a:t>
            </a:r>
            <a:r>
              <a:rPr lang="en-US" altLang="ko-KR" dirty="0"/>
              <a:t>55 bytes </a:t>
            </a:r>
            <a:r>
              <a:rPr lang="ko-KR" altLang="en-US" dirty="0"/>
              <a:t>초과 문자열 </a:t>
            </a:r>
            <a:r>
              <a:rPr lang="en-US" altLang="ko-KR" dirty="0"/>
              <a:t>: </a:t>
            </a:r>
            <a:r>
              <a:rPr lang="en-US" altLang="ko-KR" sz="1400" dirty="0"/>
              <a:t>(0xb7 + </a:t>
            </a:r>
            <a:r>
              <a:rPr lang="ko-KR" altLang="en-US" sz="1400" dirty="0"/>
              <a:t>문자열 길이 표현 바이트 수</a:t>
            </a:r>
            <a:r>
              <a:rPr lang="en-US" altLang="ko-KR" sz="1400" dirty="0"/>
              <a:t>) + </a:t>
            </a:r>
            <a:r>
              <a:rPr lang="ko-KR" altLang="en-US" sz="1400" dirty="0"/>
              <a:t>문자열 길이 </a:t>
            </a:r>
            <a:r>
              <a:rPr lang="en-US" altLang="ko-KR" sz="1400" dirty="0"/>
              <a:t>+ </a:t>
            </a:r>
            <a:r>
              <a:rPr lang="ko-KR" altLang="en-US" sz="1400" dirty="0"/>
              <a:t>문자열</a:t>
            </a:r>
            <a:endParaRPr lang="en-US" altLang="ko-KR" sz="1400" dirty="0"/>
          </a:p>
          <a:p>
            <a:pPr lvl="1"/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abcdefghijabcdefghijabcdefghijabcdefghijabcdefghijabcdefghij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>
                <a:solidFill>
                  <a:srgbClr val="00C8EB"/>
                </a:solidFill>
              </a:rPr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(0x</a:t>
            </a:r>
            <a:r>
              <a:rPr lang="en-US" altLang="ko-KR" sz="1400" dirty="0">
                <a:solidFill>
                  <a:srgbClr val="00C8EB"/>
                </a:solidFill>
              </a:rPr>
              <a:t>6162636465666768696a6162636465666768696a6162636465666768696a6162636465666768696a6162636465666768696a6162636465666768696a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ko-KR" altLang="en-US" dirty="0"/>
              <a:t>길이</a:t>
            </a:r>
            <a:r>
              <a:rPr lang="en-US" altLang="ko-KR" dirty="0"/>
              <a:t> : </a:t>
            </a:r>
            <a:r>
              <a:rPr lang="en-US" altLang="ko-KR" dirty="0">
                <a:solidFill>
                  <a:srgbClr val="EF296B"/>
                </a:solidFill>
              </a:rPr>
              <a:t>60</a:t>
            </a:r>
            <a:r>
              <a:rPr lang="en-US" altLang="ko-KR" dirty="0"/>
              <a:t> bytes &gt; 55 bytes , </a:t>
            </a:r>
            <a:r>
              <a:rPr lang="en-US" altLang="ko-KR" dirty="0">
                <a:solidFill>
                  <a:srgbClr val="EF296B"/>
                </a:solidFill>
              </a:rPr>
              <a:t>60</a:t>
            </a:r>
            <a:r>
              <a:rPr lang="en-US" altLang="ko-KR" dirty="0"/>
              <a:t> = 0x</a:t>
            </a:r>
            <a:r>
              <a:rPr lang="en-US" altLang="ko-KR" dirty="0">
                <a:solidFill>
                  <a:srgbClr val="EF296B"/>
                </a:solidFill>
              </a:rPr>
              <a:t>3c </a:t>
            </a:r>
            <a:r>
              <a:rPr lang="en-US" altLang="ko-KR" sz="1600" dirty="0"/>
              <a:t>➡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 bytes</a:t>
            </a:r>
            <a:br>
              <a:rPr lang="en-US" altLang="ko-KR" dirty="0"/>
            </a:br>
            <a:r>
              <a:rPr lang="en-US" altLang="ko-KR" sz="1600" dirty="0"/>
              <a:t>➡ﾠ[0xb7 +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] + 0x</a:t>
            </a:r>
            <a:r>
              <a:rPr lang="en-US" altLang="ko-KR" sz="1600" dirty="0">
                <a:solidFill>
                  <a:srgbClr val="EF296B"/>
                </a:solidFill>
              </a:rPr>
              <a:t>3c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600" dirty="0">
                <a:solidFill>
                  <a:srgbClr val="EF296B"/>
                </a:solidFill>
              </a:rPr>
              <a:t>6162636465666768696a…6162636465666768696a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/>
              <a:t>➡ﾠ0xb</a:t>
            </a:r>
            <a:r>
              <a:rPr lang="en-US" altLang="ko-KR" sz="1600" dirty="0">
                <a:solidFill>
                  <a:srgbClr val="FFC700"/>
                </a:solidFill>
              </a:rPr>
              <a:t>8</a:t>
            </a:r>
            <a:r>
              <a:rPr lang="en-US" altLang="ko-KR" sz="1600" dirty="0">
                <a:solidFill>
                  <a:srgbClr val="EF296B"/>
                </a:solidFill>
              </a:rPr>
              <a:t>3c</a:t>
            </a:r>
            <a:r>
              <a:rPr lang="en-US" altLang="ko-KR" sz="1600" dirty="0">
                <a:solidFill>
                  <a:srgbClr val="00C8EB"/>
                </a:solidFill>
              </a:rPr>
              <a:t>6162636465666768696a6162636465666768696a6162636465666768696a6162636465666768696a6162636465666768696a6162636465666768696a</a:t>
            </a:r>
            <a:endParaRPr lang="en-US" altLang="ko-KR" dirty="0">
              <a:solidFill>
                <a:srgbClr val="00C8EB"/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5527C0-47FC-4270-B8C4-8541A9FD3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14364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19D9D0-2EF6-458E-8A57-366D405C98BD}"/>
              </a:ext>
            </a:extLst>
          </p:cNvPr>
          <p:cNvSpPr txBox="1"/>
          <p:nvPr/>
        </p:nvSpPr>
        <p:spPr>
          <a:xfrm>
            <a:off x="7426936" y="1988840"/>
            <a:ext cx="4523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("") =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([]) =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(0x) ➡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길이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1600" dirty="0">
                <a:solidFill>
                  <a:srgbClr val="EF296B"/>
                </a:solidFill>
              </a:rPr>
              <a:t>0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 bytes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➡ [0x80 + </a:t>
            </a:r>
            <a:r>
              <a:rPr lang="en-US" altLang="ko-KR" sz="1600" dirty="0">
                <a:solidFill>
                  <a:srgbClr val="EF296B"/>
                </a:solidFill>
              </a:rPr>
              <a:t>0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] + 0x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("") = 0x80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89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[0xc0, 0xf7] , </a:t>
            </a:r>
            <a:r>
              <a:rPr lang="ko-KR" altLang="en-US" dirty="0"/>
              <a:t>배열 </a:t>
            </a:r>
            <a:r>
              <a:rPr lang="en-US" altLang="ko-KR" dirty="0"/>
              <a:t>, </a:t>
            </a:r>
            <a:r>
              <a:rPr lang="ko-KR" altLang="en-US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이하 배열 </a:t>
            </a:r>
            <a:r>
              <a:rPr lang="en-US" altLang="ko-KR" dirty="0"/>
              <a:t>: </a:t>
            </a:r>
            <a:r>
              <a:rPr lang="en-US" altLang="ko-KR" sz="1400" dirty="0"/>
              <a:t>(0xc0 + </a:t>
            </a:r>
            <a:r>
              <a:rPr lang="ko-KR" altLang="en-US" sz="1400" dirty="0"/>
              <a:t>배열 바이트길이</a:t>
            </a:r>
            <a:r>
              <a:rPr lang="en-US" altLang="ko-KR" sz="1400" dirty="0"/>
              <a:t>) + </a:t>
            </a:r>
            <a:r>
              <a:rPr lang="ko-KR" altLang="en-US" sz="1400" dirty="0"/>
              <a:t>배열 바이트 </a:t>
            </a:r>
            <a:r>
              <a:rPr lang="en-US" altLang="ko-KR" sz="1400" dirty="0"/>
              <a:t>(</a:t>
            </a:r>
            <a:r>
              <a:rPr lang="ko-KR" altLang="en-US" sz="1400" dirty="0"/>
              <a:t>아이템들의 </a:t>
            </a:r>
            <a:r>
              <a:rPr lang="en-US" altLang="ko-KR" sz="1400" dirty="0"/>
              <a:t>RLP </a:t>
            </a:r>
            <a:r>
              <a:rPr lang="ko-KR" altLang="en-US" sz="1400" dirty="0"/>
              <a:t>인코딩 값</a:t>
            </a:r>
            <a:r>
              <a:rPr lang="en-US" altLang="ko-KR" sz="1400" dirty="0"/>
              <a:t>)</a:t>
            </a:r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"]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</a:t>
            </a:r>
            <a:r>
              <a:rPr lang="en-US" altLang="ko-KR" sz="1600" dirty="0" err="1"/>
              <a:t>lp</a:t>
            </a:r>
            <a:r>
              <a:rPr lang="en-US" altLang="ko-KR" sz="1600" dirty="0"/>
              <a:t>(</a:t>
            </a:r>
            <a:r>
              <a:rPr lang="en-US" altLang="ko-KR" dirty="0"/>
              <a:t>"a") = 0x61, </a:t>
            </a:r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 err="1"/>
              <a:t>abc</a:t>
            </a:r>
            <a:r>
              <a:rPr lang="en-US" altLang="ko-KR" dirty="0"/>
              <a:t>") = 0x83616263</a:t>
            </a:r>
            <a:br>
              <a:rPr lang="en-US" altLang="ko-KR" sz="1600" dirty="0"/>
            </a:br>
            <a:r>
              <a:rPr lang="en-US" altLang="ko-KR" sz="1600" dirty="0"/>
              <a:t>➡ﾠ</a:t>
            </a:r>
            <a:r>
              <a:rPr lang="en-US" altLang="ko-KR" dirty="0"/>
              <a:t>0x61 + 0x83616263 = </a:t>
            </a:r>
            <a:r>
              <a:rPr lang="en-US" altLang="ko-KR" sz="1600" dirty="0"/>
              <a:t>0x</a:t>
            </a:r>
            <a:r>
              <a:rPr lang="en-US" altLang="ko-KR" sz="1600" dirty="0">
                <a:solidFill>
                  <a:srgbClr val="00C8EB"/>
                </a:solidFill>
              </a:rPr>
              <a:t>61</a:t>
            </a:r>
            <a:r>
              <a:rPr lang="en-US" altLang="ko-KR" dirty="0">
                <a:solidFill>
                  <a:srgbClr val="00C8EB"/>
                </a:solidFill>
              </a:rPr>
              <a:t>83616263</a:t>
            </a:r>
            <a:r>
              <a:rPr lang="en-US" altLang="ko-KR" dirty="0"/>
              <a:t>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 </a:t>
            </a:r>
            <a:r>
              <a:rPr lang="en-US" altLang="ko-KR" sz="1600" dirty="0"/>
              <a:t>: </a:t>
            </a:r>
            <a:r>
              <a:rPr lang="en-US" altLang="ko-KR" sz="1600" dirty="0">
                <a:solidFill>
                  <a:srgbClr val="EF296B"/>
                </a:solidFill>
              </a:rPr>
              <a:t>5</a:t>
            </a:r>
            <a:r>
              <a:rPr lang="en-US" altLang="ko-KR" sz="1600" dirty="0"/>
              <a:t> </a:t>
            </a:r>
            <a:r>
              <a:rPr lang="en-US" altLang="ko-KR" dirty="0"/>
              <a:t>byes</a:t>
            </a:r>
            <a:r>
              <a:rPr lang="ko-KR" altLang="en-US" dirty="0"/>
              <a:t> </a:t>
            </a:r>
            <a:r>
              <a:rPr lang="en-US" altLang="ko-KR" dirty="0"/>
              <a:t>&lt;=</a:t>
            </a:r>
            <a:r>
              <a:rPr lang="ko-KR" altLang="en-US" dirty="0"/>
              <a:t> </a:t>
            </a:r>
            <a:r>
              <a:rPr lang="en-US" altLang="ko-KR" dirty="0"/>
              <a:t>55 bytes , </a:t>
            </a:r>
            <a:r>
              <a:rPr lang="en-US" altLang="ko-KR" dirty="0">
                <a:solidFill>
                  <a:srgbClr val="EF296B"/>
                </a:solidFill>
              </a:rPr>
              <a:t>5</a:t>
            </a:r>
            <a:r>
              <a:rPr lang="en-US" altLang="ko-KR" dirty="0"/>
              <a:t> = 0x</a:t>
            </a:r>
            <a:r>
              <a:rPr lang="en-US" altLang="ko-KR" dirty="0">
                <a:solidFill>
                  <a:srgbClr val="EF296B"/>
                </a:solidFill>
              </a:rPr>
              <a:t>05</a:t>
            </a:r>
            <a:br>
              <a:rPr lang="en-US" altLang="ko-KR" dirty="0"/>
            </a:br>
            <a:r>
              <a:rPr lang="en-US" altLang="ko-KR" dirty="0"/>
              <a:t>➡ﾠ(0xc0 + 0x</a:t>
            </a:r>
            <a:r>
              <a:rPr lang="en-US" altLang="ko-KR" dirty="0">
                <a:solidFill>
                  <a:srgbClr val="EF296B"/>
                </a:solidFill>
              </a:rPr>
              <a:t>05</a:t>
            </a:r>
            <a:r>
              <a:rPr lang="en-US" altLang="ko-KR" dirty="0"/>
              <a:t>) + 0x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  <a:br>
              <a:rPr lang="en-US" altLang="ko-KR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"]</a:t>
            </a:r>
            <a:r>
              <a:rPr lang="en-US" altLang="ko-KR" dirty="0"/>
              <a:t>) = 0xc</a:t>
            </a:r>
            <a:r>
              <a:rPr lang="en-US" altLang="ko-KR" dirty="0">
                <a:solidFill>
                  <a:srgbClr val="EF296B"/>
                </a:solidFill>
              </a:rPr>
              <a:t>5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[0xf8, 0xff] , </a:t>
            </a:r>
            <a:r>
              <a:rPr lang="ko-KR" altLang="en-US" dirty="0"/>
              <a:t>배열</a:t>
            </a:r>
            <a:r>
              <a:rPr lang="en-US" altLang="ko-KR" dirty="0"/>
              <a:t> , </a:t>
            </a:r>
            <a:r>
              <a:rPr lang="ko-KR" altLang="en-US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초과 배열 </a:t>
            </a:r>
            <a:r>
              <a:rPr lang="en-US" altLang="ko-KR" dirty="0"/>
              <a:t>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(0xf7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 길이 표현 바이트 수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 길이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“, 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6]</a:t>
            </a:r>
            <a:r>
              <a:rPr lang="en-US" altLang="ko-KR" dirty="0"/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dirty="0"/>
              <a:t>➡</a:t>
            </a:r>
            <a:r>
              <a:rPr lang="en-US" altLang="ko-KR" dirty="0" err="1"/>
              <a:t>ﾠr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("a") = 0x61,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abc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") = 0x83616263,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abcdefghij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" × 6) = 0xb83c616263…68696a</a:t>
            </a:r>
            <a:b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en-US" altLang="ko-KR" dirty="0"/>
              <a:t>0x61 + 0x83616263  +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0xb83c616263…68696a = 0x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ko-KR" altLang="en-US" sz="1600" dirty="0"/>
              <a:t>길이 </a:t>
            </a:r>
            <a:r>
              <a:rPr lang="en-US" altLang="ko-KR" sz="1600" dirty="0"/>
              <a:t>: 1 + 4 + 62 = </a:t>
            </a:r>
            <a:r>
              <a:rPr lang="en-US" altLang="ko-KR" sz="1600" dirty="0">
                <a:solidFill>
                  <a:srgbClr val="EF296B"/>
                </a:solidFill>
              </a:rPr>
              <a:t>67</a:t>
            </a:r>
            <a:r>
              <a:rPr lang="en-US" altLang="ko-KR" sz="1600" dirty="0"/>
              <a:t> &gt; 55 bytes , </a:t>
            </a:r>
            <a:r>
              <a:rPr lang="en-US" altLang="ko-KR" sz="1600" dirty="0">
                <a:solidFill>
                  <a:srgbClr val="EF296B"/>
                </a:solidFill>
              </a:rPr>
              <a:t>67</a:t>
            </a:r>
            <a:r>
              <a:rPr lang="en-US" altLang="ko-KR" sz="1600" dirty="0"/>
              <a:t> = 0x</a:t>
            </a:r>
            <a:r>
              <a:rPr lang="en-US" altLang="ko-KR" sz="1600" dirty="0">
                <a:solidFill>
                  <a:srgbClr val="EF296B"/>
                </a:solidFill>
              </a:rPr>
              <a:t>43</a:t>
            </a:r>
            <a:r>
              <a:rPr lang="en-US" altLang="ko-KR" sz="1600" dirty="0"/>
              <a:t> ➡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 </a:t>
            </a:r>
            <a:r>
              <a:rPr lang="en-US" altLang="ko-KR" dirty="0"/>
              <a:t>bytes</a:t>
            </a:r>
            <a:br>
              <a:rPr lang="en-US" altLang="ko-KR" sz="1600" dirty="0"/>
            </a:br>
            <a:r>
              <a:rPr lang="en-US" altLang="ko-KR" sz="1600" dirty="0"/>
              <a:t>➡ﾠ(0xf7 + 0x0</a:t>
            </a:r>
            <a:r>
              <a:rPr lang="en-US" altLang="ko-KR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) + 0x</a:t>
            </a:r>
            <a:r>
              <a:rPr lang="en-US" altLang="ko-KR" sz="1600" dirty="0">
                <a:solidFill>
                  <a:srgbClr val="EF296B"/>
                </a:solidFill>
              </a:rPr>
              <a:t>43</a:t>
            </a:r>
            <a:r>
              <a:rPr lang="en-US" altLang="ko-KR" sz="1600" dirty="0"/>
              <a:t> +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0x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“, 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6]</a:t>
            </a:r>
            <a:r>
              <a:rPr lang="en-US" altLang="ko-KR" dirty="0"/>
              <a:t>)  = 0xf</a:t>
            </a:r>
            <a:r>
              <a:rPr lang="en-US" altLang="ko-KR" dirty="0">
                <a:solidFill>
                  <a:srgbClr val="FFC700"/>
                </a:solidFill>
              </a:rPr>
              <a:t>8</a:t>
            </a:r>
            <a:r>
              <a:rPr lang="en-US" altLang="ko-KR" dirty="0">
                <a:solidFill>
                  <a:srgbClr val="EF296B"/>
                </a:solidFill>
              </a:rPr>
              <a:t>43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en-US" altLang="ko-KR" dirty="0"/>
              <a:t>0xf</a:t>
            </a:r>
            <a:r>
              <a:rPr lang="en-US" altLang="ko-KR" dirty="0">
                <a:solidFill>
                  <a:srgbClr val="FFC700"/>
                </a:solidFill>
              </a:rPr>
              <a:t>8</a:t>
            </a:r>
            <a:r>
              <a:rPr lang="en-US" altLang="ko-KR" dirty="0">
                <a:solidFill>
                  <a:srgbClr val="EF296B"/>
                </a:solidFill>
              </a:rPr>
              <a:t>43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  <a:r>
              <a:rPr lang="en-US" altLang="ko-KR" sz="1600" dirty="0">
                <a:solidFill>
                  <a:srgbClr val="00C8EB"/>
                </a:solidFill>
              </a:rPr>
              <a:t>b83c6162636465666768696a6162636465666768696a6162636465666768696a6162636465666768696a6162636465666768696a6162636465666768696a</a:t>
            </a:r>
            <a:endParaRPr lang="en-US" altLang="ko-KR" dirty="0">
              <a:solidFill>
                <a:srgbClr val="00C8EB"/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32311E-40AE-4DC5-B69F-B8AF33FA2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1197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506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438E31-464D-4190-94A8-A0006DCD9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RLP Deserialize 0xc56183616263</a:t>
            </a:r>
          </a:p>
          <a:p>
            <a:pPr lvl="1"/>
            <a:r>
              <a:rPr lang="en-US" altLang="ko-KR" dirty="0"/>
              <a:t>0xc5 </a:t>
            </a:r>
            <a:r>
              <a:rPr lang="en-US" altLang="ko-KR" sz="1600" dirty="0"/>
              <a:t>➡</a:t>
            </a:r>
            <a:r>
              <a:rPr lang="en-US" altLang="ko-KR" dirty="0"/>
              <a:t> [0xc0, 0xf7] </a:t>
            </a:r>
            <a:r>
              <a:rPr lang="en-US" altLang="ko-KR" sz="1600" dirty="0"/>
              <a:t>➡ </a:t>
            </a:r>
            <a:r>
              <a:rPr lang="ko-KR" altLang="en-US" sz="1600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이하 배열</a:t>
            </a:r>
            <a:endParaRPr lang="en-US" altLang="ko-KR" dirty="0"/>
          </a:p>
          <a:p>
            <a:pPr lvl="1"/>
            <a:r>
              <a:rPr lang="ko-KR" altLang="en-US" dirty="0"/>
              <a:t>배열 바이트 길이 </a:t>
            </a:r>
            <a:r>
              <a:rPr lang="en-US" altLang="ko-KR" dirty="0"/>
              <a:t> = 0xc5 - 0xc0 = 0x05 = 5</a:t>
            </a:r>
          </a:p>
          <a:p>
            <a:pPr lvl="1"/>
            <a:r>
              <a:rPr lang="ko-KR" altLang="en-US" dirty="0"/>
              <a:t>배열 바이트 </a:t>
            </a:r>
            <a:r>
              <a:rPr lang="en-US" altLang="ko-KR" dirty="0"/>
              <a:t>= 0x6183616263</a:t>
            </a:r>
          </a:p>
          <a:p>
            <a:pPr lvl="2"/>
            <a:r>
              <a:rPr lang="en-US" altLang="ko-KR" dirty="0"/>
              <a:t>0x61 </a:t>
            </a:r>
            <a:r>
              <a:rPr lang="en-US" altLang="ko-KR" sz="1400" dirty="0"/>
              <a:t>➡ [0x00, 0x7f] ➡ </a:t>
            </a:r>
            <a:r>
              <a:rPr lang="en-US" altLang="ko-KR" dirty="0"/>
              <a:t>ASCII</a:t>
            </a:r>
            <a:r>
              <a:rPr lang="ko-KR" altLang="en-US" dirty="0"/>
              <a:t> 코드 </a:t>
            </a:r>
            <a:r>
              <a:rPr lang="ko-KR" altLang="en-US" sz="1400" dirty="0"/>
              <a:t>문자 한 개 </a:t>
            </a:r>
            <a:br>
              <a:rPr lang="en-US" altLang="ko-KR" sz="1400" dirty="0"/>
            </a:br>
            <a:r>
              <a:rPr lang="en-US" altLang="ko-KR" sz="1400" dirty="0"/>
              <a:t>➡ "a"</a:t>
            </a:r>
          </a:p>
          <a:p>
            <a:pPr lvl="2"/>
            <a:r>
              <a:rPr lang="en-US" altLang="ko-KR" dirty="0"/>
              <a:t>0x83 </a:t>
            </a:r>
            <a:r>
              <a:rPr lang="en-US" altLang="ko-KR" sz="1400" dirty="0"/>
              <a:t>➡ [0x80, 0xb7] ➡ </a:t>
            </a:r>
            <a:r>
              <a:rPr lang="ko-KR" altLang="en-US" sz="1400" dirty="0"/>
              <a:t>길이 </a:t>
            </a:r>
            <a:r>
              <a:rPr lang="en-US" altLang="ko-KR" sz="1400" dirty="0"/>
              <a:t>55 bytes </a:t>
            </a:r>
            <a:r>
              <a:rPr lang="ko-KR" altLang="en-US" sz="1400" dirty="0"/>
              <a:t>이하 문자열 </a:t>
            </a:r>
            <a:br>
              <a:rPr lang="en-US" altLang="ko-KR" sz="1400" dirty="0"/>
            </a:br>
            <a:r>
              <a:rPr lang="en-US" altLang="ko-KR" sz="1400" dirty="0"/>
              <a:t>➡ </a:t>
            </a:r>
            <a:r>
              <a:rPr lang="ko-KR" altLang="en-US" sz="1400" dirty="0"/>
              <a:t>길이 </a:t>
            </a:r>
            <a:r>
              <a:rPr lang="en-US" altLang="ko-KR" dirty="0"/>
              <a:t>= 0x83 - 0x80 = 0x03 = 3</a:t>
            </a:r>
            <a:br>
              <a:rPr lang="en-US" altLang="ko-KR" dirty="0"/>
            </a:br>
            <a:r>
              <a:rPr lang="en-US" altLang="ko-KR" sz="1400" dirty="0"/>
              <a:t>➡ </a:t>
            </a:r>
            <a:r>
              <a:rPr lang="ko-KR" altLang="en-US" dirty="0"/>
              <a:t>문자열 바이트 </a:t>
            </a:r>
            <a:r>
              <a:rPr lang="en-US" altLang="ko-KR" dirty="0"/>
              <a:t>= 0x616263 = "</a:t>
            </a:r>
            <a:r>
              <a:rPr lang="en-US" altLang="ko-KR" dirty="0" err="1"/>
              <a:t>abc</a:t>
            </a:r>
            <a:r>
              <a:rPr lang="en-US" altLang="ko-KR" dirty="0"/>
              <a:t>"</a:t>
            </a:r>
          </a:p>
          <a:p>
            <a:pPr lvl="1"/>
            <a:r>
              <a:rPr lang="ko-KR" altLang="en-US" dirty="0"/>
              <a:t>결과 </a:t>
            </a:r>
            <a:r>
              <a:rPr lang="en-US" altLang="ko-KR" dirty="0"/>
              <a:t>= ["a", "</a:t>
            </a:r>
            <a:r>
              <a:rPr lang="en-US" altLang="ko-KR" dirty="0" err="1"/>
              <a:t>abc</a:t>
            </a:r>
            <a:r>
              <a:rPr lang="en-US" altLang="ko-KR" dirty="0"/>
              <a:t>"]</a:t>
            </a:r>
          </a:p>
          <a:p>
            <a:pPr lvl="1"/>
            <a:endParaRPr lang="en-US" altLang="ko-KR" dirty="0"/>
          </a:p>
          <a:p>
            <a:pPr marL="558900" lvl="1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30F691-113F-424C-976E-CBE6F53D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Deserialize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6A85E8A-8AB4-4407-8EC2-AAEA0E0DF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1197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887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3546229"/>
          </a:xfrm>
        </p:spPr>
        <p:txBody>
          <a:bodyPr>
            <a:normAutofit/>
          </a:bodyPr>
          <a:lstStyle/>
          <a:p>
            <a:r>
              <a:rPr lang="en-US" altLang="ko-KR" dirty="0"/>
              <a:t>ABI : </a:t>
            </a:r>
            <a:r>
              <a:rPr lang="ko-KR" altLang="en-US" dirty="0"/>
              <a:t>이더리움 </a:t>
            </a:r>
            <a:r>
              <a:rPr lang="ko-KR" altLang="en-US" dirty="0" err="1"/>
              <a:t>컨트랙트와</a:t>
            </a:r>
            <a:r>
              <a:rPr lang="ko-KR" altLang="en-US" dirty="0"/>
              <a:t> 상호작용하기 위한 표준 방법 </a:t>
            </a:r>
            <a:r>
              <a:rPr lang="en-US" altLang="ko-KR" sz="1400" dirty="0">
                <a:hlinkClick r:id="rId3"/>
              </a:rPr>
              <a:t>Specification</a:t>
            </a:r>
            <a:endParaRPr lang="en-US" altLang="ko-KR" sz="1400" dirty="0"/>
          </a:p>
          <a:p>
            <a:pPr lvl="1"/>
            <a:r>
              <a:rPr lang="ko-KR" altLang="en-US" dirty="0" err="1"/>
              <a:t>컨트랙트의</a:t>
            </a:r>
            <a:r>
              <a:rPr lang="ko-KR" altLang="en-US" dirty="0"/>
              <a:t> 함수 및 이벤트와 각각의 파라미터에 대한 </a:t>
            </a:r>
            <a:r>
              <a:rPr lang="en-US" altLang="ko-KR" dirty="0" err="1"/>
              <a:t>MetaData</a:t>
            </a:r>
            <a:r>
              <a:rPr lang="ko-KR" altLang="en-US" dirty="0"/>
              <a:t>를 정의</a:t>
            </a:r>
            <a:endParaRPr lang="en-US" altLang="ko-KR" dirty="0"/>
          </a:p>
          <a:p>
            <a:r>
              <a:rPr lang="en-US" altLang="ko-KR" dirty="0"/>
              <a:t>ABI Encoding</a:t>
            </a:r>
          </a:p>
          <a:p>
            <a:pPr lvl="1"/>
            <a:r>
              <a:rPr lang="en-US" altLang="ko-KR" dirty="0"/>
              <a:t>Function Selector</a:t>
            </a:r>
          </a:p>
          <a:p>
            <a:pPr lvl="2"/>
            <a:r>
              <a:rPr lang="ko-KR" altLang="en-US" dirty="0"/>
              <a:t>트랜잭션이 호출할 </a:t>
            </a:r>
            <a:r>
              <a:rPr lang="ko-KR" altLang="en-US" dirty="0" err="1"/>
              <a:t>컨트랙트의</a:t>
            </a:r>
            <a:r>
              <a:rPr lang="ko-KR" altLang="en-US" dirty="0"/>
              <a:t> 함수 선택</a:t>
            </a:r>
            <a:endParaRPr lang="en-US" altLang="ko-KR" dirty="0"/>
          </a:p>
          <a:p>
            <a:pPr lvl="2"/>
            <a:r>
              <a:rPr lang="ko-KR" altLang="en-US" dirty="0"/>
              <a:t>함수 </a:t>
            </a:r>
            <a:r>
              <a:rPr lang="ko-KR" altLang="en-US" dirty="0" err="1"/>
              <a:t>시그니처</a:t>
            </a:r>
            <a:r>
              <a:rPr lang="en-US" altLang="ko-KR" dirty="0"/>
              <a:t>(signature)</a:t>
            </a:r>
            <a:r>
              <a:rPr lang="ko-KR" altLang="en-US" dirty="0"/>
              <a:t>의 </a:t>
            </a:r>
            <a:r>
              <a:rPr lang="en-US" altLang="ko-KR" dirty="0"/>
              <a:t>keccak-256 </a:t>
            </a:r>
            <a:r>
              <a:rPr lang="ko-KR" altLang="en-US" dirty="0"/>
              <a:t>결과의 처음 </a:t>
            </a:r>
            <a:r>
              <a:rPr lang="en-US" altLang="ko-KR" dirty="0"/>
              <a:t>4 bytes(32 bits, 8 nibbles)</a:t>
            </a:r>
          </a:p>
          <a:p>
            <a:pPr lvl="1"/>
            <a:r>
              <a:rPr lang="en-US" altLang="ko-KR" dirty="0"/>
              <a:t>Argument Encoding</a:t>
            </a:r>
          </a:p>
          <a:p>
            <a:pPr lvl="2"/>
            <a:r>
              <a:rPr lang="ko-KR" altLang="en-US" dirty="0"/>
              <a:t>규칙에 따라 </a:t>
            </a:r>
            <a:r>
              <a:rPr lang="en-US" altLang="ko-KR" dirty="0"/>
              <a:t>32 bytes(256 bits, 64 nibbles)</a:t>
            </a:r>
            <a:r>
              <a:rPr lang="ko-KR" altLang="en-US" dirty="0"/>
              <a:t>의 배수의 </a:t>
            </a:r>
            <a:r>
              <a:rPr lang="en-US" altLang="ko-KR" dirty="0"/>
              <a:t>bytes</a:t>
            </a:r>
            <a:r>
              <a:rPr lang="ko-KR" altLang="en-US" dirty="0"/>
              <a:t>로 변환하여 </a:t>
            </a:r>
            <a:r>
              <a:rPr lang="en-US" altLang="ko-KR" dirty="0"/>
              <a:t>function selector </a:t>
            </a:r>
            <a:r>
              <a:rPr lang="ko-KR" altLang="en-US" dirty="0"/>
              <a:t>뒤에 추가</a:t>
            </a:r>
            <a:endParaRPr lang="en-US" altLang="ko-KR" dirty="0"/>
          </a:p>
          <a:p>
            <a:pPr lvl="1"/>
            <a:r>
              <a:rPr lang="ko-KR" altLang="en-US" dirty="0"/>
              <a:t>타입</a:t>
            </a:r>
            <a:r>
              <a:rPr lang="en-US" altLang="ko-KR" dirty="0"/>
              <a:t>(Type)</a:t>
            </a:r>
          </a:p>
          <a:p>
            <a:pPr lvl="2"/>
            <a:r>
              <a:rPr lang="ko-KR" altLang="en-US" dirty="0"/>
              <a:t>고정 크기</a:t>
            </a:r>
            <a:r>
              <a:rPr lang="en-US" altLang="ko-KR" dirty="0"/>
              <a:t> (fixed-size)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(non-fixed-size)</a:t>
            </a:r>
            <a:r>
              <a:rPr lang="ko-KR" altLang="en-US" dirty="0"/>
              <a:t> 타입</a:t>
            </a:r>
            <a:endParaRPr lang="en-US" altLang="ko-KR" dirty="0"/>
          </a:p>
          <a:p>
            <a:pPr lvl="2"/>
            <a:r>
              <a:rPr lang="ko-KR" altLang="en-US" dirty="0"/>
              <a:t>정적</a:t>
            </a:r>
            <a:r>
              <a:rPr lang="en-US" altLang="ko-KR" dirty="0"/>
              <a:t>(static)</a:t>
            </a:r>
            <a:r>
              <a:rPr lang="ko-KR" altLang="en-US" dirty="0"/>
              <a:t> 타입</a:t>
            </a:r>
            <a:r>
              <a:rPr lang="en-US" altLang="ko-KR" dirty="0"/>
              <a:t>,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타입</a:t>
            </a:r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</a:t>
            </a:r>
            <a:endParaRPr lang="ko-KR" altLang="en-US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60F75326-84B0-46AB-9021-829D326EE948}"/>
              </a:ext>
            </a:extLst>
          </p:cNvPr>
          <p:cNvSpPr txBox="1">
            <a:spLocks/>
          </p:cNvSpPr>
          <p:nvPr/>
        </p:nvSpPr>
        <p:spPr>
          <a:xfrm>
            <a:off x="229028" y="4221088"/>
            <a:ext cx="11831365" cy="259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ABI Encoding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en-US" altLang="ko-KR" dirty="0"/>
              <a:t>function </a:t>
            </a:r>
            <a:r>
              <a:rPr lang="en-US" altLang="ko-KR" dirty="0">
                <a:solidFill>
                  <a:srgbClr val="00C8EB"/>
                </a:solidFill>
              </a:rPr>
              <a:t>transfer(address </a:t>
            </a:r>
            <a:r>
              <a:rPr lang="en-US" altLang="ko-KR" dirty="0"/>
              <a:t>to</a:t>
            </a:r>
            <a:r>
              <a:rPr lang="en-US" altLang="ko-KR" dirty="0">
                <a:solidFill>
                  <a:srgbClr val="00C8EB"/>
                </a:solidFill>
              </a:rPr>
              <a:t>, uint256 </a:t>
            </a:r>
            <a:r>
              <a:rPr lang="en-US" altLang="ko-KR" dirty="0"/>
              <a:t>value</a:t>
            </a:r>
            <a:r>
              <a:rPr lang="en-US" altLang="ko-KR" dirty="0">
                <a:solidFill>
                  <a:srgbClr val="00C8EB"/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➡</a:t>
            </a:r>
            <a:r>
              <a:rPr lang="en-US" altLang="ko-KR" dirty="0"/>
              <a:t> transfer("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dirty="0"/>
              <a:t>", </a:t>
            </a:r>
            <a:r>
              <a:rPr lang="en-US" altLang="ko-KR" dirty="0">
                <a:solidFill>
                  <a:srgbClr val="FFC700"/>
                </a:solidFill>
              </a:rPr>
              <a:t>1000</a:t>
            </a:r>
            <a:r>
              <a:rPr lang="en-US" altLang="ko-KR" dirty="0"/>
              <a:t>);</a:t>
            </a:r>
          </a:p>
          <a:p>
            <a:pPr lvl="1"/>
            <a:r>
              <a:rPr lang="en-US" altLang="ko-KR" dirty="0"/>
              <a:t>Function Selector</a:t>
            </a:r>
          </a:p>
          <a:p>
            <a:pPr lvl="2"/>
            <a:r>
              <a:rPr lang="en-US" altLang="ko-KR" dirty="0"/>
              <a:t>keccak-256("</a:t>
            </a:r>
            <a:r>
              <a:rPr lang="en-US" altLang="ko-KR" dirty="0">
                <a:solidFill>
                  <a:srgbClr val="00C8EB"/>
                </a:solidFill>
              </a:rPr>
              <a:t>transfer(address,uint256)</a:t>
            </a:r>
            <a:r>
              <a:rPr lang="en-US" altLang="ko-KR" dirty="0"/>
              <a:t>") =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dirty="0">
                <a:latin typeface="Consolas" panose="020B0609020204030204" pitchFamily="49" charset="0"/>
              </a:rPr>
              <a:t>2ab09eb219583f4a59a5d0623ade346d962bcd4e46b11da047c9049b</a:t>
            </a:r>
            <a:r>
              <a:rPr lang="en-US" altLang="ko-KR" dirty="0"/>
              <a:t> </a:t>
            </a:r>
            <a:r>
              <a:rPr lang="ko-KR" altLang="en-US" dirty="0"/>
              <a:t>➡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/>
              <a:t>Argument Encoding</a:t>
            </a:r>
          </a:p>
          <a:p>
            <a:pPr lvl="2"/>
            <a:r>
              <a:rPr lang="en-US" altLang="ko-KR" dirty="0"/>
              <a:t>address :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ko-KR" altLang="en-US" dirty="0">
                <a:latin typeface="Consolas" panose="020B0609020204030204" pitchFamily="49" charset="0"/>
              </a:rPr>
              <a:t> ➡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2"/>
            <a:r>
              <a:rPr lang="en-US" altLang="ko-KR" dirty="0"/>
              <a:t>uint256 : </a:t>
            </a:r>
            <a:r>
              <a:rPr lang="en-US" altLang="ko-KR" dirty="0">
                <a:solidFill>
                  <a:srgbClr val="FFC700"/>
                </a:solidFill>
              </a:rPr>
              <a:t>1000</a:t>
            </a:r>
            <a:r>
              <a:rPr lang="en-US" altLang="ko-KR" dirty="0"/>
              <a:t> </a:t>
            </a:r>
            <a:r>
              <a:rPr lang="ko-KR" altLang="en-US" dirty="0"/>
              <a:t>➡</a:t>
            </a:r>
            <a:r>
              <a:rPr lang="en-US" altLang="ko-KR" dirty="0"/>
              <a:t> 0x</a:t>
            </a:r>
            <a:r>
              <a:rPr lang="en-US" altLang="ko-KR" dirty="0">
                <a:solidFill>
                  <a:srgbClr val="FFC700"/>
                </a:solidFill>
              </a:rPr>
              <a:t>3e8 </a:t>
            </a:r>
            <a:r>
              <a:rPr lang="ko-KR" altLang="en-US" dirty="0"/>
              <a:t>➡</a:t>
            </a:r>
            <a:r>
              <a:rPr lang="en-US" altLang="ko-KR" dirty="0"/>
              <a:t>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r>
              <a:rPr lang="en-US" altLang="ko-KR" sz="1330" dirty="0">
                <a:latin typeface="Consolas" panose="020B0609020204030204" pitchFamily="49" charset="0"/>
              </a:rPr>
              <a:t>0x</a:t>
            </a:r>
            <a:r>
              <a:rPr lang="en-US" altLang="ko-KR" sz="133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33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33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33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330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E8005-E8A9-47F1-AADD-D1E04F9A9804}"/>
              </a:ext>
            </a:extLst>
          </p:cNvPr>
          <p:cNvSpPr txBox="1"/>
          <p:nvPr/>
        </p:nvSpPr>
        <p:spPr>
          <a:xfrm>
            <a:off x="7974757" y="1792071"/>
            <a:ext cx="39537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transfer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("0x91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D6B7…3FeE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39", 1000)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B7ACC-9182-4F13-84FF-A7C02B0B93F6}"/>
              </a:ext>
            </a:extLst>
          </p:cNvPr>
          <p:cNvSpPr txBox="1"/>
          <p:nvPr/>
        </p:nvSpPr>
        <p:spPr>
          <a:xfrm>
            <a:off x="7974758" y="2358479"/>
            <a:ext cx="1983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transfer(address,uint256)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E52DF-824E-43C7-B051-E497616FED46}"/>
              </a:ext>
            </a:extLst>
          </p:cNvPr>
          <p:cNvSpPr txBox="1"/>
          <p:nvPr/>
        </p:nvSpPr>
        <p:spPr>
          <a:xfrm>
            <a:off x="9840416" y="2349927"/>
            <a:ext cx="16232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"0x911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…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39", 1000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BDC120-2E60-43B2-A93B-C45B5DC13FF9}"/>
              </a:ext>
            </a:extLst>
          </p:cNvPr>
          <p:cNvSpPr txBox="1"/>
          <p:nvPr/>
        </p:nvSpPr>
        <p:spPr>
          <a:xfrm>
            <a:off x="8011628" y="2947914"/>
            <a:ext cx="142202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Function Selector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4AE21-2189-4FE5-BC37-0DEAFB0CFA41}"/>
              </a:ext>
            </a:extLst>
          </p:cNvPr>
          <p:cNvSpPr txBox="1"/>
          <p:nvPr/>
        </p:nvSpPr>
        <p:spPr>
          <a:xfrm>
            <a:off x="9433648" y="2948065"/>
            <a:ext cx="2184613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Argument Encoding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6F9FF34-DDA4-4C24-A186-F17BCF1A76A4}"/>
              </a:ext>
            </a:extLst>
          </p:cNvPr>
          <p:cNvCxnSpPr>
            <a:cxnSpLocks/>
          </p:cNvCxnSpPr>
          <p:nvPr/>
        </p:nvCxnSpPr>
        <p:spPr>
          <a:xfrm>
            <a:off x="9036443" y="2076444"/>
            <a:ext cx="0" cy="2542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68D920-3DAC-458F-97C2-A4ABAF98B3B6}"/>
              </a:ext>
            </a:extLst>
          </p:cNvPr>
          <p:cNvCxnSpPr>
            <a:cxnSpLocks/>
          </p:cNvCxnSpPr>
          <p:nvPr/>
        </p:nvCxnSpPr>
        <p:spPr>
          <a:xfrm>
            <a:off x="9036443" y="2076444"/>
            <a:ext cx="1306276" cy="23209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ED59B5B-EB72-4733-B290-88BE0C01592C}"/>
              </a:ext>
            </a:extLst>
          </p:cNvPr>
          <p:cNvCxnSpPr>
            <a:cxnSpLocks/>
          </p:cNvCxnSpPr>
          <p:nvPr/>
        </p:nvCxnSpPr>
        <p:spPr>
          <a:xfrm>
            <a:off x="9033580" y="2646382"/>
            <a:ext cx="0" cy="2542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3FB5064-B24C-4043-8B77-DA7F79984C78}"/>
              </a:ext>
            </a:extLst>
          </p:cNvPr>
          <p:cNvCxnSpPr>
            <a:cxnSpLocks/>
          </p:cNvCxnSpPr>
          <p:nvPr/>
        </p:nvCxnSpPr>
        <p:spPr>
          <a:xfrm>
            <a:off x="10658842" y="2649445"/>
            <a:ext cx="0" cy="2542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B7AE658-9522-4B14-B8B9-481EF38725BA}"/>
              </a:ext>
            </a:extLst>
          </p:cNvPr>
          <p:cNvSpPr txBox="1"/>
          <p:nvPr/>
        </p:nvSpPr>
        <p:spPr>
          <a:xfrm>
            <a:off x="7781680" y="3229651"/>
            <a:ext cx="1649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keccak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first 4 bytes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3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dirty="0"/>
              <a:t>정적 타입</a:t>
            </a:r>
            <a:r>
              <a:rPr lang="en-US" altLang="ko-KR" dirty="0"/>
              <a:t>(Static Type)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</a:t>
            </a:r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2EC943-5754-4AB3-8669-E2CA3350A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735540"/>
              </p:ext>
            </p:extLst>
          </p:nvPr>
        </p:nvGraphicFramePr>
        <p:xfrm>
          <a:off x="479376" y="1082021"/>
          <a:ext cx="11433608" cy="4754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9633408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bits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부호 없는 정수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 &lt; M &lt;= 256, M % 8 == 0.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uint8, uint16, … , uint256 [left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int&lt;M&gt;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bits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있는 정수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 &lt; M &lt;= 256, M % 8 == 0.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int8, int16, … , int256 [left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int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altLang="ko-KR" sz="15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== uint256, int == int256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주소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 address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➡ uint160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75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불린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참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(true)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또는 거짓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(false). bool ➡ uint8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처리하고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값을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0(false)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또는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1(true)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로 제한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bytes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binary. 0 &lt; M &lt;= 32.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bytes1, bytes2, … , bytes32 [right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T[M]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(static)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고정길이 배열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M &gt;= 0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995689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fixed&lt;M&gt;x&lt;N&gt;</a:t>
                      </a: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있는 고정 소수점 숫자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ufixed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&lt;M&gt;x&lt;N&gt;</a:t>
                      </a: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없는 고정 소수점 숫자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999483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function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address(20bytes) + function selector(4bytes) ➡ bytes24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087671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</a:t>
                      </a:r>
                      <a:r>
                        <a:rPr lang="en-US" altLang="ko-KR" sz="15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,…,T</a:t>
                      </a:r>
                      <a:r>
                        <a:rPr lang="en-US" altLang="ko-KR" sz="15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튜플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(Tuple).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임의 타입의 묶음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모든 타입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정적 타입이면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Tuple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도 정적 타입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개 이상 타입이 동적 타입이면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Tuple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도 동적 타입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transfer(address to, uint256 amount) ➡ (address, uint256) ➡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 타입</a:t>
                      </a:r>
                      <a:endParaRPr lang="en-US" altLang="ko-KR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(string,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uint256) ➡ string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은 동적타입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➡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동적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9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94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dirty="0"/>
              <a:t>정적 타입</a:t>
            </a:r>
            <a:r>
              <a:rPr lang="en-US" altLang="ko-KR" dirty="0"/>
              <a:t>(Static Type) Encoding </a:t>
            </a:r>
            <a:r>
              <a:rPr lang="ko-KR" altLang="en-US" dirty="0"/>
              <a:t>예제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 </a:t>
            </a:r>
            <a:r>
              <a:rPr lang="ko-KR" altLang="en-US" dirty="0"/>
              <a:t>예제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4B35B1-4B82-491B-A924-10261DE81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41984"/>
              </p:ext>
            </p:extLst>
          </p:nvPr>
        </p:nvGraphicFramePr>
        <p:xfrm>
          <a:off x="479376" y="1089476"/>
          <a:ext cx="11435924" cy="305960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899420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Encoding 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0x911D6B77014FA58aFD85BE49e5148CBEAA3FeE39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bytes32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0xabcdef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abcdef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[3]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[1,2,3]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56534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7579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2682131"/>
          </a:xfrm>
        </p:spPr>
        <p:txBody>
          <a:bodyPr>
            <a:normAutofit/>
          </a:bodyPr>
          <a:lstStyle/>
          <a:p>
            <a:r>
              <a:rPr lang="ko-KR" altLang="en-US" dirty="0"/>
              <a:t>동적</a:t>
            </a:r>
            <a:r>
              <a:rPr lang="en-US" altLang="ko-KR" dirty="0"/>
              <a:t>(dynamic) Type</a:t>
            </a:r>
          </a:p>
          <a:p>
            <a:pPr lvl="1"/>
            <a:r>
              <a:rPr lang="en-US" altLang="ko-KR" dirty="0"/>
              <a:t>bytes : </a:t>
            </a:r>
            <a:r>
              <a:rPr lang="ko-KR" altLang="en-US" dirty="0"/>
              <a:t>동적 크기 바이트 시퀀스</a:t>
            </a:r>
            <a:endParaRPr lang="en-US" altLang="ko-KR" dirty="0"/>
          </a:p>
          <a:p>
            <a:pPr lvl="1"/>
            <a:r>
              <a:rPr lang="en-US" altLang="ko-KR" dirty="0"/>
              <a:t>string : </a:t>
            </a:r>
            <a:r>
              <a:rPr lang="ko-KR" altLang="en-US" dirty="0"/>
              <a:t>동적 크기 </a:t>
            </a:r>
            <a:r>
              <a:rPr lang="en-US" altLang="ko-KR" dirty="0"/>
              <a:t>utf-8 </a:t>
            </a:r>
            <a:r>
              <a:rPr lang="ko-KR" altLang="en-US" dirty="0"/>
              <a:t>캐릭터 시퀀스</a:t>
            </a:r>
            <a:endParaRPr lang="en-US" altLang="ko-KR" dirty="0"/>
          </a:p>
          <a:p>
            <a:pPr lvl="1"/>
            <a:r>
              <a:rPr lang="en-US" altLang="ko-KR" dirty="0"/>
              <a:t>T[ ] for any T : </a:t>
            </a:r>
            <a:r>
              <a:rPr lang="ko-KR" altLang="en-US" dirty="0"/>
              <a:t>동적길이 배열</a:t>
            </a:r>
            <a:endParaRPr lang="en-US" altLang="ko-KR" dirty="0"/>
          </a:p>
          <a:p>
            <a:pPr lvl="1"/>
            <a:r>
              <a:rPr lang="en-US" altLang="ko-KR" dirty="0"/>
              <a:t>T[k] for any dynamic T and k &gt;= 0 : </a:t>
            </a:r>
            <a:r>
              <a:rPr lang="ko-KR" altLang="en-US" dirty="0"/>
              <a:t>동적 타입 </a:t>
            </a:r>
            <a:r>
              <a:rPr lang="en-US" altLang="ko-KR" dirty="0"/>
              <a:t>T</a:t>
            </a:r>
            <a:r>
              <a:rPr lang="ko-KR" altLang="en-US" dirty="0"/>
              <a:t>의 고정길이 배열</a:t>
            </a:r>
            <a:r>
              <a:rPr lang="en-US" altLang="ko-KR" dirty="0"/>
              <a:t>, </a:t>
            </a:r>
            <a:r>
              <a:rPr lang="ko-KR" altLang="en-US" dirty="0"/>
              <a:t>예</a:t>
            </a:r>
            <a:r>
              <a:rPr lang="en-US" altLang="ko-KR" dirty="0"/>
              <a:t>) string[2]</a:t>
            </a:r>
          </a:p>
          <a:p>
            <a:pPr lvl="1"/>
            <a:r>
              <a:rPr lang="en-US" altLang="ko-KR" dirty="0"/>
              <a:t>(T</a:t>
            </a:r>
            <a:r>
              <a:rPr lang="en-US" altLang="ko-KR" baseline="-25000" dirty="0"/>
              <a:t>1</a:t>
            </a:r>
            <a:r>
              <a:rPr lang="en-US" altLang="ko-KR" dirty="0"/>
              <a:t>,...,T</a:t>
            </a:r>
            <a:r>
              <a:rPr lang="en-US" altLang="ko-KR" baseline="-25000" dirty="0"/>
              <a:t>n</a:t>
            </a:r>
            <a:r>
              <a:rPr lang="en-US" altLang="ko-KR" dirty="0"/>
              <a:t>) if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 is dynamic, 1 &lt;= </a:t>
            </a:r>
            <a:r>
              <a:rPr lang="en-US" altLang="ko-KR" dirty="0" err="1"/>
              <a:t>i</a:t>
            </a:r>
            <a:r>
              <a:rPr lang="en-US" altLang="ko-KR" dirty="0"/>
              <a:t> &lt; = k : </a:t>
            </a:r>
            <a:r>
              <a:rPr lang="ko-KR" altLang="en-US" dirty="0"/>
              <a:t>하나</a:t>
            </a:r>
            <a:r>
              <a:rPr lang="en-US" altLang="ko-KR" dirty="0"/>
              <a:t> </a:t>
            </a:r>
            <a:r>
              <a:rPr lang="ko-KR" altLang="en-US" dirty="0"/>
              <a:t>이상이 동적 타입인 경우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(address, uint256) ➡ </a:t>
            </a:r>
            <a:r>
              <a:rPr lang="ko-KR" altLang="en-US" dirty="0"/>
              <a:t>모두 정적 타입 </a:t>
            </a:r>
            <a:r>
              <a:rPr lang="en-US" altLang="ko-KR" dirty="0"/>
              <a:t>➡ tuple</a:t>
            </a:r>
            <a:r>
              <a:rPr lang="ko-KR" altLang="en-US" dirty="0"/>
              <a:t>은 정적 타입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(string, uint256) ➡ string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동적 타입 ➡ </a:t>
            </a:r>
            <a:r>
              <a:rPr lang="en-US" altLang="ko-KR" dirty="0"/>
              <a:t>tuple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동적 타입</a:t>
            </a:r>
            <a:r>
              <a:rPr lang="en-US" altLang="ko-KR" dirty="0"/>
              <a:t> </a:t>
            </a:r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3206261"/>
            <a:ext cx="11950701" cy="1976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bytes encoding </a:t>
            </a:r>
            <a:r>
              <a:rPr lang="en-US" altLang="ko-KR" sz="1400" dirty="0"/>
              <a:t>[ enc(X) = enc(k) </a:t>
            </a:r>
            <a:r>
              <a:rPr lang="en-US" altLang="ko-KR" sz="1400" dirty="0" err="1"/>
              <a:t>pad_right</a:t>
            </a:r>
            <a:r>
              <a:rPr lang="en-US" altLang="ko-KR" sz="1400" dirty="0"/>
              <a:t>(X), k = number of bytes ]</a:t>
            </a:r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{number of bytes : uint256}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EF296B"/>
                </a:solidFill>
              </a:rPr>
              <a:t>{bytes with right padding : multiple of 32bytes}</a:t>
            </a:r>
            <a:endParaRPr lang="en-US" altLang="ko-KR" sz="1400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0x</a:t>
            </a:r>
            <a:r>
              <a:rPr lang="en-US" altLang="ko-KR" dirty="0">
                <a:solidFill>
                  <a:srgbClr val="EF296B"/>
                </a:solidFill>
              </a:rPr>
              <a:t>616263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rgbClr val="EF296B"/>
                </a:solidFill>
              </a:rPr>
              <a:t> [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62,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63 ]</a:t>
            </a:r>
          </a:p>
          <a:p>
            <a:pPr lvl="2"/>
            <a:r>
              <a:rPr lang="en-US" altLang="ko-KR" dirty="0">
                <a:solidFill>
                  <a:srgbClr val="00C8EB"/>
                </a:solidFill>
              </a:rPr>
              <a:t>length</a:t>
            </a:r>
            <a:r>
              <a:rPr lang="en-US" altLang="ko-KR" dirty="0"/>
              <a:t>(0x616263) = 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  <a:r>
              <a:rPr lang="en-US" altLang="ko-KR" dirty="0"/>
              <a:t> ➡ 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</a:p>
          <a:p>
            <a:pPr lvl="2"/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616263</a:t>
            </a:r>
            <a:r>
              <a:rPr lang="en-US" altLang="ko-KR" dirty="0">
                <a:solidFill>
                  <a:srgbClr val="00C8EB"/>
                </a:solidFill>
              </a:rPr>
              <a:t> </a:t>
            </a:r>
            <a:r>
              <a:rPr lang="en-US" altLang="ko-KR" dirty="0"/>
              <a:t>➡ right padding ➡ 0x</a:t>
            </a:r>
            <a:r>
              <a:rPr lang="en-US" altLang="ko-KR" dirty="0">
                <a:solidFill>
                  <a:srgbClr val="EF296B"/>
                </a:solidFill>
              </a:rPr>
              <a:t>616263</a:t>
            </a:r>
            <a:r>
              <a:rPr lang="en-US" altLang="ko-KR" dirty="0"/>
              <a:t>0000000000000000000000000000000000000000000000000000000000</a:t>
            </a:r>
          </a:p>
          <a:p>
            <a:pPr lvl="2"/>
            <a:r>
              <a:rPr lang="en-US" altLang="ko-KR" sz="1340" dirty="0"/>
              <a:t>0x</a:t>
            </a:r>
            <a:r>
              <a:rPr lang="en-US" altLang="ko-KR" sz="1340" dirty="0">
                <a:solidFill>
                  <a:srgbClr val="00C8EB"/>
                </a:solidFill>
              </a:rPr>
              <a:t>0000000000000000000000000000000000000000000000000000000000000003</a:t>
            </a:r>
            <a:r>
              <a:rPr lang="en-US" altLang="ko-KR" sz="1340" dirty="0">
                <a:solidFill>
                  <a:srgbClr val="EF296B"/>
                </a:solidFill>
              </a:rPr>
              <a:t>6162630000000000000000000000000000000000000000000000000000000000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A659B6-19E7-4A15-BCC7-71BF25C9A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16901"/>
              </p:ext>
            </p:extLst>
          </p:nvPr>
        </p:nvGraphicFramePr>
        <p:xfrm>
          <a:off x="7726401" y="986420"/>
          <a:ext cx="4202247" cy="182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58031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Solidity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ABI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 payable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contract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enum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struct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tuple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user defined value types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기반 타입을 따름</a:t>
                      </a:r>
                      <a:endParaRPr lang="en-US" altLang="ko-KR" sz="12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type C is V ➡ V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509883-8BBA-4A77-A6C6-3C83A4E27CB8}"/>
              </a:ext>
            </a:extLst>
          </p:cNvPr>
          <p:cNvSpPr txBox="1"/>
          <p:nvPr/>
        </p:nvSpPr>
        <p:spPr>
          <a:xfrm>
            <a:off x="7662002" y="659598"/>
            <a:ext cx="2143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Solidity to ABI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타입</a:t>
            </a:r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매핑</a:t>
            </a:r>
            <a:endParaRPr lang="ko-KR" altLang="en-US" sz="1600" dirty="0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CB1D876E-20EE-4107-AE84-B2D742F9F288}"/>
              </a:ext>
            </a:extLst>
          </p:cNvPr>
          <p:cNvSpPr txBox="1">
            <a:spLocks/>
          </p:cNvSpPr>
          <p:nvPr/>
        </p:nvSpPr>
        <p:spPr>
          <a:xfrm>
            <a:off x="241299" y="5157192"/>
            <a:ext cx="11950701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string encoding </a:t>
            </a:r>
            <a:r>
              <a:rPr lang="en-US" altLang="ko-KR" sz="1400" dirty="0"/>
              <a:t>[ </a:t>
            </a:r>
            <a:r>
              <a:rPr lang="fr-FR" altLang="ko-KR" sz="1400" dirty="0"/>
              <a:t>enc(X) = enc(enc_utf8(X) ]</a:t>
            </a:r>
            <a:endParaRPr lang="en-US" altLang="ko-KR" sz="1400" dirty="0"/>
          </a:p>
          <a:p>
            <a:pPr lvl="1"/>
            <a:r>
              <a:rPr lang="en-US" altLang="ko-KR" dirty="0"/>
              <a:t>string ➡ convert to utf-8 bytes ➡ bytes encoding</a:t>
            </a:r>
            <a:endParaRPr lang="en-US" altLang="ko-KR" sz="1400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EF296B"/>
                </a:solidFill>
              </a:rPr>
              <a:t>"</a:t>
            </a:r>
            <a:r>
              <a:rPr lang="en-US" altLang="ko-KR" dirty="0" err="1">
                <a:solidFill>
                  <a:srgbClr val="EF296B"/>
                </a:solidFill>
              </a:rPr>
              <a:t>abc</a:t>
            </a:r>
            <a:r>
              <a:rPr lang="en-US" altLang="ko-KR" dirty="0">
                <a:solidFill>
                  <a:srgbClr val="EF296B"/>
                </a:solidFill>
              </a:rPr>
              <a:t>"</a:t>
            </a:r>
          </a:p>
          <a:p>
            <a:pPr lvl="2"/>
            <a:r>
              <a:rPr lang="en-US" altLang="ko-KR" dirty="0"/>
              <a:t>"</a:t>
            </a:r>
            <a:r>
              <a:rPr lang="en-US" altLang="ko-KR" dirty="0" err="1"/>
              <a:t>abc</a:t>
            </a:r>
            <a:r>
              <a:rPr lang="en-US" altLang="ko-KR" dirty="0"/>
              <a:t>" ➡ </a:t>
            </a:r>
            <a:r>
              <a:rPr lang="en-US" altLang="ko-KR" dirty="0">
                <a:solidFill>
                  <a:srgbClr val="EF296B"/>
                </a:solidFill>
              </a:rPr>
              <a:t>[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62,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63 ]</a:t>
            </a:r>
          </a:p>
          <a:p>
            <a:pPr lvl="2"/>
            <a:r>
              <a:rPr lang="en-US" altLang="ko-KR" sz="1340" dirty="0"/>
              <a:t>0x</a:t>
            </a:r>
            <a:r>
              <a:rPr lang="en-US" altLang="ko-KR" sz="1340" dirty="0">
                <a:solidFill>
                  <a:srgbClr val="00C8EB"/>
                </a:solidFill>
              </a:rPr>
              <a:t>0000000000000000000000000000000000000000000000000000000000000003</a:t>
            </a:r>
            <a:r>
              <a:rPr lang="en-US" altLang="ko-KR" sz="1340" dirty="0">
                <a:solidFill>
                  <a:srgbClr val="EF296B"/>
                </a:solidFill>
              </a:rPr>
              <a:t>6162630000000000000000000000000000000000000000000000000000000000</a:t>
            </a:r>
            <a:endParaRPr lang="en-US" altLang="ko-KR" sz="1340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90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T[ ] for any T </a:t>
            </a:r>
            <a:r>
              <a:rPr lang="en-US" altLang="ko-KR" sz="1400" dirty="0"/>
              <a:t>[ enc(X) = enc(k) enc(X[0], … , X[k-1]) , k = size of array ]</a:t>
            </a:r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{size of array: uint256}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EF296B"/>
                </a:solidFill>
              </a:rPr>
              <a:t>{encoding(X[0])}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…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{encoding(X[k-1])}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uint256[] = [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]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r>
              <a:rPr lang="en-US" altLang="ko-KR" dirty="0"/>
              <a:t>size of array = 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  <a:r>
              <a:rPr lang="en-US" altLang="ko-KR" dirty="0"/>
              <a:t> ➡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2892289"/>
            <a:ext cx="11950701" cy="176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340" dirty="0">
              <a:solidFill>
                <a:srgbClr val="EF296B"/>
              </a:solidFill>
            </a:endParaRPr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4F2AD373-3132-4E8E-9547-8730EABAF3AE}"/>
              </a:ext>
            </a:extLst>
          </p:cNvPr>
          <p:cNvSpPr txBox="1">
            <a:spLocks/>
          </p:cNvSpPr>
          <p:nvPr/>
        </p:nvSpPr>
        <p:spPr>
          <a:xfrm>
            <a:off x="227013" y="3428999"/>
            <a:ext cx="11950701" cy="2754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T[k] for static type T and k &gt;= 0  </a:t>
            </a:r>
            <a:r>
              <a:rPr lang="en-US" altLang="ko-KR" sz="1400" dirty="0"/>
              <a:t>[ </a:t>
            </a:r>
            <a:r>
              <a:rPr lang="fr-FR" altLang="ko-KR" sz="1400" dirty="0"/>
              <a:t>enc(X) = enc((X[0], ..., X[k-1]))</a:t>
            </a:r>
            <a:r>
              <a:rPr lang="en-US" altLang="ko-KR" sz="1400" dirty="0"/>
              <a:t>]</a:t>
            </a:r>
          </a:p>
          <a:p>
            <a:pPr lvl="1"/>
            <a:r>
              <a:rPr lang="en-US" altLang="ko-KR" dirty="0">
                <a:solidFill>
                  <a:srgbClr val="EF296B"/>
                </a:solidFill>
              </a:rPr>
              <a:t>{encoding(X[0])}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…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{encoding(X[k-1])}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uint256[3] = [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]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/>
              <a:t>0x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</p:spTree>
    <p:extLst>
      <p:ext uri="{BB962C8B-B14F-4D97-AF65-F5344CB8AC3E}">
        <p14:creationId xmlns:p14="http://schemas.microsoft.com/office/powerpoint/2010/main" val="258456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F24BAA93-A901-4B5A-9258-84DB50058290}"/>
              </a:ext>
            </a:extLst>
          </p:cNvPr>
          <p:cNvSpPr txBox="1"/>
          <p:nvPr/>
        </p:nvSpPr>
        <p:spPr>
          <a:xfrm>
            <a:off x="6380843" y="4365104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012DFB-ADE9-4B03-87FD-1AA8AA594A0E}"/>
              </a:ext>
            </a:extLst>
          </p:cNvPr>
          <p:cNvSpPr txBox="1"/>
          <p:nvPr/>
        </p:nvSpPr>
        <p:spPr>
          <a:xfrm>
            <a:off x="6381847" y="3729806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Create Receipt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381683F-9D86-4CD5-AC0F-6DE619E66C6A}"/>
              </a:ext>
            </a:extLst>
          </p:cNvPr>
          <p:cNvSpPr txBox="1"/>
          <p:nvPr/>
        </p:nvSpPr>
        <p:spPr>
          <a:xfrm>
            <a:off x="6380843" y="3730553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&amp; Create Receipt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3A920E-C220-44A9-A855-988A2AFE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 Flow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C45686-C68E-42FC-9569-74B23972B73D}"/>
              </a:ext>
            </a:extLst>
          </p:cNvPr>
          <p:cNvCxnSpPr/>
          <p:nvPr/>
        </p:nvCxnSpPr>
        <p:spPr>
          <a:xfrm>
            <a:off x="2007030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7CF2A9-C493-4D89-B834-F5B27D02F9EA}"/>
              </a:ext>
            </a:extLst>
          </p:cNvPr>
          <p:cNvCxnSpPr/>
          <p:nvPr/>
        </p:nvCxnSpPr>
        <p:spPr>
          <a:xfrm>
            <a:off x="6202187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8D79BC-C703-42D6-B45A-EFEA4726C71B}"/>
              </a:ext>
            </a:extLst>
          </p:cNvPr>
          <p:cNvSpPr txBox="1"/>
          <p:nvPr/>
        </p:nvSpPr>
        <p:spPr>
          <a:xfrm>
            <a:off x="1062191" y="660732"/>
            <a:ext cx="188968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API Library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(web3js, web3j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F6B3C-34EA-490F-B545-7CE263F5F1D9}"/>
              </a:ext>
            </a:extLst>
          </p:cNvPr>
          <p:cNvSpPr txBox="1"/>
          <p:nvPr/>
        </p:nvSpPr>
        <p:spPr>
          <a:xfrm>
            <a:off x="4948350" y="660733"/>
            <a:ext cx="250767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Client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geth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besu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12ADA2-9BA2-4710-A78D-1E447E81F8ED}"/>
              </a:ext>
            </a:extLst>
          </p:cNvPr>
          <p:cNvSpPr/>
          <p:nvPr/>
        </p:nvSpPr>
        <p:spPr>
          <a:xfrm>
            <a:off x="1827370" y="1556792"/>
            <a:ext cx="360033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97DFA5-1A05-4B40-8BB2-4DA0D6E25C89}"/>
              </a:ext>
            </a:extLst>
          </p:cNvPr>
          <p:cNvSpPr/>
          <p:nvPr/>
        </p:nvSpPr>
        <p:spPr>
          <a:xfrm>
            <a:off x="6021814" y="1700808"/>
            <a:ext cx="360033" cy="47146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83780-DAC2-4EE7-8BCE-912C9B0476E4}"/>
              </a:ext>
            </a:extLst>
          </p:cNvPr>
          <p:cNvSpPr txBox="1"/>
          <p:nvPr/>
        </p:nvSpPr>
        <p:spPr>
          <a:xfrm>
            <a:off x="230622" y="1364621"/>
            <a:ext cx="160159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2BF788-08C7-4923-B07A-4EFBE475F56D}"/>
              </a:ext>
            </a:extLst>
          </p:cNvPr>
          <p:cNvCxnSpPr>
            <a:cxnSpLocks/>
          </p:cNvCxnSpPr>
          <p:nvPr/>
        </p:nvCxnSpPr>
        <p:spPr>
          <a:xfrm>
            <a:off x="2466409" y="195913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D256BB-D1ED-4F8F-8901-B3267E88D369}"/>
              </a:ext>
            </a:extLst>
          </p:cNvPr>
          <p:cNvCxnSpPr>
            <a:cxnSpLocks/>
          </p:cNvCxnSpPr>
          <p:nvPr/>
        </p:nvCxnSpPr>
        <p:spPr>
          <a:xfrm flipH="1">
            <a:off x="2466409" y="217516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3730A8-C894-43FF-BB82-A880351348DD}"/>
              </a:ext>
            </a:extLst>
          </p:cNvPr>
          <p:cNvSpPr txBox="1"/>
          <p:nvPr/>
        </p:nvSpPr>
        <p:spPr>
          <a:xfrm>
            <a:off x="2842735" y="1365070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5B6819-775F-467A-A78F-E6B550FECA37}"/>
              </a:ext>
            </a:extLst>
          </p:cNvPr>
          <p:cNvSpPr txBox="1"/>
          <p:nvPr/>
        </p:nvSpPr>
        <p:spPr>
          <a:xfrm>
            <a:off x="2629664" y="2247170"/>
            <a:ext cx="29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Transaction Hash Value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3000F1-7A48-4F1D-8F90-D608B47D466F}"/>
              </a:ext>
            </a:extLst>
          </p:cNvPr>
          <p:cNvCxnSpPr>
            <a:cxnSpLocks/>
          </p:cNvCxnSpPr>
          <p:nvPr/>
        </p:nvCxnSpPr>
        <p:spPr>
          <a:xfrm>
            <a:off x="2007030" y="1700808"/>
            <a:ext cx="0" cy="686839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92C65AB-9B01-45E7-9F44-A801E4AE255A}"/>
              </a:ext>
            </a:extLst>
          </p:cNvPr>
          <p:cNvCxnSpPr>
            <a:cxnSpLocks/>
          </p:cNvCxnSpPr>
          <p:nvPr/>
        </p:nvCxnSpPr>
        <p:spPr>
          <a:xfrm>
            <a:off x="6202187" y="1836637"/>
            <a:ext cx="0" cy="4471680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3E328861-69D9-400C-8453-2F75F22FEC6C}"/>
              </a:ext>
            </a:extLst>
          </p:cNvPr>
          <p:cNvSpPr/>
          <p:nvPr/>
        </p:nvSpPr>
        <p:spPr>
          <a:xfrm>
            <a:off x="6134272" y="5413420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EDD01-7B88-4CF4-9DF6-5E91313A5442}"/>
              </a:ext>
            </a:extLst>
          </p:cNvPr>
          <p:cNvSpPr txBox="1"/>
          <p:nvPr/>
        </p:nvSpPr>
        <p:spPr>
          <a:xfrm>
            <a:off x="6381847" y="530120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Commit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D415597-BD3C-4971-A17A-53B3E97659F0}"/>
              </a:ext>
            </a:extLst>
          </p:cNvPr>
          <p:cNvSpPr/>
          <p:nvPr/>
        </p:nvSpPr>
        <p:spPr>
          <a:xfrm>
            <a:off x="6137350" y="2871678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B44F67-8008-4022-950C-DD7C15893FDE}"/>
              </a:ext>
            </a:extLst>
          </p:cNvPr>
          <p:cNvSpPr txBox="1"/>
          <p:nvPr/>
        </p:nvSpPr>
        <p:spPr>
          <a:xfrm>
            <a:off x="6385884" y="270892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Pending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461A085-AC53-478E-95B5-EAA9F37646EA}"/>
              </a:ext>
            </a:extLst>
          </p:cNvPr>
          <p:cNvCxnSpPr>
            <a:cxnSpLocks/>
          </p:cNvCxnSpPr>
          <p:nvPr/>
        </p:nvCxnSpPr>
        <p:spPr>
          <a:xfrm>
            <a:off x="2466409" y="367704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79C432-CBA3-435F-8785-CD04997B2CAD}"/>
              </a:ext>
            </a:extLst>
          </p:cNvPr>
          <p:cNvCxnSpPr>
            <a:cxnSpLocks/>
          </p:cNvCxnSpPr>
          <p:nvPr/>
        </p:nvCxnSpPr>
        <p:spPr>
          <a:xfrm flipH="1">
            <a:off x="2466409" y="389307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3AC45B-F08D-400B-910F-ABCB85393507}"/>
              </a:ext>
            </a:extLst>
          </p:cNvPr>
          <p:cNvSpPr txBox="1"/>
          <p:nvPr/>
        </p:nvSpPr>
        <p:spPr>
          <a:xfrm>
            <a:off x="2868896" y="3068960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9F0245-E86A-42E1-B82C-F8949F45B4EE}"/>
              </a:ext>
            </a:extLst>
          </p:cNvPr>
          <p:cNvSpPr txBox="1"/>
          <p:nvPr/>
        </p:nvSpPr>
        <p:spPr>
          <a:xfrm>
            <a:off x="3804922" y="396508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null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CFDE64-CD2E-4B7F-B7DF-728DE89BE862}"/>
              </a:ext>
            </a:extLst>
          </p:cNvPr>
          <p:cNvCxnSpPr>
            <a:cxnSpLocks/>
          </p:cNvCxnSpPr>
          <p:nvPr/>
        </p:nvCxnSpPr>
        <p:spPr>
          <a:xfrm>
            <a:off x="2466409" y="5850266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5C670F-7751-4321-8A74-24D2269CDEC2}"/>
              </a:ext>
            </a:extLst>
          </p:cNvPr>
          <p:cNvCxnSpPr>
            <a:cxnSpLocks/>
          </p:cNvCxnSpPr>
          <p:nvPr/>
        </p:nvCxnSpPr>
        <p:spPr>
          <a:xfrm flipH="1">
            <a:off x="2466409" y="6066290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668D1C1-3B67-4DD9-A3DA-62CD2830DA13}"/>
              </a:ext>
            </a:extLst>
          </p:cNvPr>
          <p:cNvSpPr txBox="1"/>
          <p:nvPr/>
        </p:nvSpPr>
        <p:spPr>
          <a:xfrm>
            <a:off x="3123646" y="6084585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(type, status, logs, …)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7D5DFA-97DB-488A-BE37-22A2021810DF}"/>
              </a:ext>
            </a:extLst>
          </p:cNvPr>
          <p:cNvSpPr/>
          <p:nvPr/>
        </p:nvSpPr>
        <p:spPr>
          <a:xfrm>
            <a:off x="6134272" y="1901166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2D4E718-4B84-4CCB-A458-A99D15FA9C18}"/>
              </a:ext>
            </a:extLst>
          </p:cNvPr>
          <p:cNvSpPr/>
          <p:nvPr/>
        </p:nvSpPr>
        <p:spPr>
          <a:xfrm>
            <a:off x="6140176" y="4131790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FD0B1D-85E9-4461-A038-089E9B23551D}"/>
              </a:ext>
            </a:extLst>
          </p:cNvPr>
          <p:cNvSpPr txBox="1"/>
          <p:nvPr/>
        </p:nvSpPr>
        <p:spPr>
          <a:xfrm>
            <a:off x="2868896" y="5220489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A7888C4-DCA1-4C74-9E47-3026111A0940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8279303" y="1964453"/>
            <a:ext cx="1597589" cy="556518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2A0C04-D55D-480A-AB84-DEB45D64EFEB}"/>
              </a:ext>
            </a:extLst>
          </p:cNvPr>
          <p:cNvCxnSpPr>
            <a:cxnSpLocks/>
          </p:cNvCxnSpPr>
          <p:nvPr/>
        </p:nvCxnSpPr>
        <p:spPr>
          <a:xfrm>
            <a:off x="8279303" y="1964453"/>
            <a:ext cx="3649345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18E264-2DD3-4C41-A598-9C15CE3C9938}"/>
              </a:ext>
            </a:extLst>
          </p:cNvPr>
          <p:cNvSpPr txBox="1"/>
          <p:nvPr/>
        </p:nvSpPr>
        <p:spPr>
          <a:xfrm>
            <a:off x="9307169" y="1588596"/>
            <a:ext cx="237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Broadcast to Peer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6356F2-9972-4A78-B705-8F78B85D4261}"/>
              </a:ext>
            </a:extLst>
          </p:cNvPr>
          <p:cNvSpPr txBox="1"/>
          <p:nvPr/>
        </p:nvSpPr>
        <p:spPr>
          <a:xfrm>
            <a:off x="8227049" y="1975169"/>
            <a:ext cx="167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Add to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4CAD9FB-9B46-43A7-ABCE-D8AF20EA322E}"/>
              </a:ext>
            </a:extLst>
          </p:cNvPr>
          <p:cNvCxnSpPr>
            <a:cxnSpLocks/>
            <a:stCxn id="116" idx="3"/>
            <a:endCxn id="112" idx="1"/>
          </p:cNvCxnSpPr>
          <p:nvPr/>
        </p:nvCxnSpPr>
        <p:spPr>
          <a:xfrm>
            <a:off x="9290011" y="5690157"/>
            <a:ext cx="190889" cy="32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FAAB115-CB31-49F5-8976-BF1238DE69F7}"/>
              </a:ext>
            </a:extLst>
          </p:cNvPr>
          <p:cNvCxnSpPr>
            <a:cxnSpLocks/>
          </p:cNvCxnSpPr>
          <p:nvPr/>
        </p:nvCxnSpPr>
        <p:spPr>
          <a:xfrm flipV="1">
            <a:off x="10639010" y="5711953"/>
            <a:ext cx="1432826" cy="1087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303FA0C0-3606-4270-97DD-FEAB7DF251DB}"/>
              </a:ext>
            </a:extLst>
          </p:cNvPr>
          <p:cNvGrpSpPr/>
          <p:nvPr/>
        </p:nvGrpSpPr>
        <p:grpSpPr>
          <a:xfrm>
            <a:off x="9408368" y="2514584"/>
            <a:ext cx="937048" cy="770400"/>
            <a:chOff x="8832304" y="2666542"/>
            <a:chExt cx="937048" cy="770400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9FE10E6-75DA-4AE0-BAB8-98250A0A183C}"/>
                </a:ext>
              </a:extLst>
            </p:cNvPr>
            <p:cNvSpPr/>
            <p:nvPr/>
          </p:nvSpPr>
          <p:spPr>
            <a:xfrm>
              <a:off x="8832828" y="2666542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5F2DDA3-7842-4D12-AF41-E7660C0C5039}"/>
                </a:ext>
              </a:extLst>
            </p:cNvPr>
            <p:cNvSpPr txBox="1"/>
            <p:nvPr/>
          </p:nvSpPr>
          <p:spPr>
            <a:xfrm>
              <a:off x="8832304" y="2672929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Mempool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57A708-C498-4E8B-8065-2E9BEDEB626D}"/>
                </a:ext>
              </a:extLst>
            </p:cNvPr>
            <p:cNvSpPr txBox="1"/>
            <p:nvPr/>
          </p:nvSpPr>
          <p:spPr>
            <a:xfrm>
              <a:off x="8886828" y="3068960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44B3F3F-A69D-4515-9B89-5F2A9A834F49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8184232" y="5690157"/>
            <a:ext cx="16977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7B5ADE3-5B79-48C8-99C8-6EF1602ADDC9}"/>
              </a:ext>
            </a:extLst>
          </p:cNvPr>
          <p:cNvSpPr txBox="1"/>
          <p:nvPr/>
        </p:nvSpPr>
        <p:spPr>
          <a:xfrm>
            <a:off x="9847989" y="4653136"/>
            <a:ext cx="208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Write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 to Blockchain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141C5B4-1729-46E3-910A-06D10CE91395}"/>
              </a:ext>
            </a:extLst>
          </p:cNvPr>
          <p:cNvSpPr txBox="1"/>
          <p:nvPr/>
        </p:nvSpPr>
        <p:spPr>
          <a:xfrm>
            <a:off x="10470900" y="5301584"/>
            <a:ext cx="160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⑨ Broadcast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5649EA5-B26A-4837-AC47-B986DD05DCD4}"/>
              </a:ext>
            </a:extLst>
          </p:cNvPr>
          <p:cNvGrpSpPr/>
          <p:nvPr/>
        </p:nvGrpSpPr>
        <p:grpSpPr>
          <a:xfrm>
            <a:off x="9374576" y="3805391"/>
            <a:ext cx="937048" cy="770400"/>
            <a:chOff x="10924789" y="2761414"/>
            <a:chExt cx="937048" cy="770400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2295954-07D5-4940-AA86-2C23DFE06826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F38155-1408-4F99-8DBF-80DBBD687A59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8CDB8F-07AE-434A-A27F-1981E46067F6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27CED44-D628-48BD-A713-986609B81957}"/>
              </a:ext>
            </a:extLst>
          </p:cNvPr>
          <p:cNvGrpSpPr/>
          <p:nvPr/>
        </p:nvGrpSpPr>
        <p:grpSpPr>
          <a:xfrm>
            <a:off x="9480376" y="5308253"/>
            <a:ext cx="937048" cy="770400"/>
            <a:chOff x="10924789" y="2761414"/>
            <a:chExt cx="937048" cy="77040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4A7EEF2-BE7A-4351-B5A2-63F9C7A8EAD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3045CCD-ACF2-4254-B1CA-983126ED860B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A004199-E10A-4A04-9AEB-1E9667027633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6B191E4-B396-4ACC-ACFF-701BC0CC80F6}"/>
              </a:ext>
            </a:extLst>
          </p:cNvPr>
          <p:cNvGrpSpPr/>
          <p:nvPr/>
        </p:nvGrpSpPr>
        <p:grpSpPr>
          <a:xfrm>
            <a:off x="8353487" y="5304957"/>
            <a:ext cx="937048" cy="770400"/>
            <a:chOff x="10924789" y="2761414"/>
            <a:chExt cx="937048" cy="7704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35918CB-8884-4E2B-9592-A28C58C883A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B1D01F7-D9C5-4BAC-81FB-ED47F1F24CDA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n-1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E16ED27-12A6-4CC5-BBE3-3CCC8507D43D}"/>
              </a:ext>
            </a:extLst>
          </p:cNvPr>
          <p:cNvCxnSpPr>
            <a:cxnSpLocks/>
          </p:cNvCxnSpPr>
          <p:nvPr/>
        </p:nvCxnSpPr>
        <p:spPr>
          <a:xfrm>
            <a:off x="9843100" y="4797152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B4FAC78-738E-4A7B-AFA1-88C962785DC5}"/>
              </a:ext>
            </a:extLst>
          </p:cNvPr>
          <p:cNvCxnSpPr>
            <a:cxnSpLocks/>
          </p:cNvCxnSpPr>
          <p:nvPr/>
        </p:nvCxnSpPr>
        <p:spPr>
          <a:xfrm>
            <a:off x="9834830" y="3372894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52AA36B-6F37-466B-A9BC-B521B741646B}"/>
              </a:ext>
            </a:extLst>
          </p:cNvPr>
          <p:cNvSpPr txBox="1"/>
          <p:nvPr/>
        </p:nvSpPr>
        <p:spPr>
          <a:xfrm>
            <a:off x="9837180" y="3338702"/>
            <a:ext cx="208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Peek by Miner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EABC440-C718-4629-8BD7-047FF66FDF9E}"/>
              </a:ext>
            </a:extLst>
          </p:cNvPr>
          <p:cNvSpPr txBox="1"/>
          <p:nvPr/>
        </p:nvSpPr>
        <p:spPr>
          <a:xfrm>
            <a:off x="230027" y="1364621"/>
            <a:ext cx="177481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531144C-5D57-4736-856E-8550DB919610}"/>
              </a:ext>
            </a:extLst>
          </p:cNvPr>
          <p:cNvSpPr txBox="1"/>
          <p:nvPr/>
        </p:nvSpPr>
        <p:spPr>
          <a:xfrm>
            <a:off x="6384224" y="1779787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Validate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116DF71-1488-41D9-8955-29F4B84F3FA6}"/>
              </a:ext>
            </a:extLst>
          </p:cNvPr>
          <p:cNvSpPr txBox="1"/>
          <p:nvPr/>
        </p:nvSpPr>
        <p:spPr>
          <a:xfrm>
            <a:off x="6384032" y="1778386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③ Validate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6985246-91F1-4CED-99C2-7B88C5D72CE0}"/>
              </a:ext>
            </a:extLst>
          </p:cNvPr>
          <p:cNvSpPr txBox="1"/>
          <p:nvPr/>
        </p:nvSpPr>
        <p:spPr>
          <a:xfrm>
            <a:off x="2841670" y="1364621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DBFD3AF-B8B4-4433-9964-A1BA26C6D7CD}"/>
              </a:ext>
            </a:extLst>
          </p:cNvPr>
          <p:cNvSpPr txBox="1"/>
          <p:nvPr/>
        </p:nvSpPr>
        <p:spPr>
          <a:xfrm>
            <a:off x="6380906" y="4364389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</a:t>
            </a:r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3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40" grpId="0"/>
      <p:bldP spid="40" grpId="1"/>
      <p:bldP spid="146" grpId="0"/>
      <p:bldP spid="12" grpId="0"/>
      <p:bldP spid="12" grpId="1"/>
      <p:bldP spid="19" grpId="0"/>
      <p:bldP spid="19" grpId="1"/>
      <p:bldP spid="20" grpId="0"/>
      <p:bldP spid="25" grpId="0" animBg="1"/>
      <p:bldP spid="26" grpId="0"/>
      <p:bldP spid="27" grpId="0" animBg="1"/>
      <p:bldP spid="28" grpId="0"/>
      <p:bldP spid="31" grpId="0"/>
      <p:bldP spid="32" grpId="0"/>
      <p:bldP spid="36" grpId="0"/>
      <p:bldP spid="37" grpId="0" animBg="1"/>
      <p:bldP spid="39" grpId="0" animBg="1"/>
      <p:bldP spid="45" grpId="0"/>
      <p:bldP spid="43" grpId="0"/>
      <p:bldP spid="46" grpId="0"/>
      <p:bldP spid="100" grpId="0"/>
      <p:bldP spid="101" grpId="0"/>
      <p:bldP spid="131" grpId="0"/>
      <p:bldP spid="136" grpId="0"/>
      <p:bldP spid="143" grpId="0"/>
      <p:bldP spid="143" grpId="1"/>
      <p:bldP spid="150" grpId="0"/>
      <p:bldP spid="151" grpId="0"/>
      <p:bldP spid="15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6067254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 err="1">
                <a:solidFill>
                  <a:srgbClr val="00C8EB"/>
                </a:solidFill>
              </a:rPr>
              <a:t>len</a:t>
            </a:r>
            <a:r>
              <a:rPr lang="en-US" altLang="ko-KR" dirty="0">
                <a:solidFill>
                  <a:srgbClr val="00C8EB"/>
                </a:solidFill>
              </a:rPr>
              <a:t>(a)</a:t>
            </a:r>
            <a:r>
              <a:rPr lang="en-US" altLang="ko-KR" dirty="0"/>
              <a:t> : binary string 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byte </a:t>
            </a:r>
            <a:r>
              <a:rPr lang="ko-KR" altLang="en-US" dirty="0"/>
              <a:t>수</a:t>
            </a:r>
            <a:r>
              <a:rPr lang="en-US" altLang="ko-KR" dirty="0"/>
              <a:t> (type: uint256)</a:t>
            </a:r>
          </a:p>
          <a:p>
            <a:pPr marL="144000"/>
            <a:r>
              <a:rPr lang="ko-KR" altLang="en-US" dirty="0"/>
              <a:t>임의 </a:t>
            </a:r>
            <a:r>
              <a:rPr lang="en-US" altLang="ko-KR" dirty="0"/>
              <a:t>ABI</a:t>
            </a:r>
            <a:r>
              <a:rPr lang="ko-KR" altLang="en-US" dirty="0"/>
              <a:t> 값 </a:t>
            </a:r>
            <a:r>
              <a:rPr lang="en-US" altLang="ko-KR" dirty="0">
                <a:solidFill>
                  <a:srgbClr val="00C8EB"/>
                </a:solidFill>
              </a:rPr>
              <a:t>X</a:t>
            </a:r>
            <a:r>
              <a:rPr lang="en-US" altLang="ko-KR" dirty="0"/>
              <a:t> </a:t>
            </a:r>
            <a:r>
              <a:rPr lang="ko-KR" altLang="en-US" dirty="0"/>
              <a:t>에 대해</a:t>
            </a:r>
            <a:r>
              <a:rPr lang="en-US" altLang="ko-KR" dirty="0"/>
              <a:t>, X</a:t>
            </a:r>
            <a:r>
              <a:rPr lang="ko-KR" altLang="en-US" dirty="0"/>
              <a:t> 에 대해 </a:t>
            </a:r>
            <a:r>
              <a:rPr lang="en-US" altLang="ko-KR" dirty="0">
                <a:solidFill>
                  <a:srgbClr val="00C8EB"/>
                </a:solidFill>
              </a:rPr>
              <a:t>enc(X)</a:t>
            </a:r>
            <a:r>
              <a:rPr lang="en-US" altLang="ko-KR" dirty="0"/>
              <a:t> </a:t>
            </a:r>
            <a:r>
              <a:rPr lang="ko-KR" altLang="en-US" dirty="0"/>
              <a:t>를 재귀적으로 정의</a:t>
            </a:r>
            <a:endParaRPr lang="en-US" altLang="ko-KR" dirty="0"/>
          </a:p>
          <a:p>
            <a:pPr marL="504000" lvl="1"/>
            <a:r>
              <a:rPr lang="en-US" altLang="ko-KR" dirty="0"/>
              <a:t>k &gt;= 0, T1, … , Tk </a:t>
            </a:r>
            <a:r>
              <a:rPr lang="ko-KR" altLang="en-US" dirty="0"/>
              <a:t>은 임의 타입</a:t>
            </a:r>
            <a:r>
              <a:rPr lang="en-US" altLang="ko-KR" dirty="0"/>
              <a:t> ➡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예</a:t>
            </a:r>
            <a:r>
              <a:rPr lang="en-US" altLang="ko-KR" dirty="0"/>
              <a:t>) transfer(address to, uint256 value) </a:t>
            </a:r>
            <a:r>
              <a:rPr lang="ko-KR" altLang="en-US" dirty="0"/>
              <a:t>➡ </a:t>
            </a:r>
            <a:r>
              <a:rPr lang="en-US" altLang="ko-KR" dirty="0"/>
              <a:t>k = 2,</a:t>
            </a:r>
            <a:r>
              <a:rPr lang="ko-KR" altLang="en-US" dirty="0"/>
              <a:t> </a:t>
            </a:r>
            <a:r>
              <a:rPr lang="en-US" altLang="ko-KR" dirty="0"/>
              <a:t>X = (address, uint256)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dirty="0"/>
              <a:t>X(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 가 </a:t>
            </a:r>
            <a:r>
              <a:rPr lang="en-US" altLang="ko-KR" dirty="0" err="1"/>
              <a:t>i</a:t>
            </a:r>
            <a:r>
              <a:rPr lang="ko-KR" altLang="en-US" dirty="0"/>
              <a:t> 번째 값 인 경우</a:t>
            </a:r>
            <a:r>
              <a:rPr lang="en-US" altLang="ko-KR" dirty="0"/>
              <a:t> ( 1 &lt;= </a:t>
            </a:r>
            <a:r>
              <a:rPr lang="en-US" altLang="ko-KR" dirty="0" err="1"/>
              <a:t>i</a:t>
            </a:r>
            <a:r>
              <a:rPr lang="en-US" altLang="ko-KR" dirty="0"/>
              <a:t> &lt;= k ) , end(X(</a:t>
            </a:r>
            <a:r>
              <a:rPr lang="en-US" altLang="ko-KR" dirty="0" err="1"/>
              <a:t>i</a:t>
            </a:r>
            <a:r>
              <a:rPr lang="en-US" altLang="ko-KR" dirty="0"/>
              <a:t>)) </a:t>
            </a:r>
            <a:r>
              <a:rPr lang="ko-KR" altLang="en-US" dirty="0"/>
              <a:t>는 </a:t>
            </a:r>
            <a:r>
              <a:rPr lang="en-US" altLang="ko-KR" dirty="0"/>
              <a:t>X(</a:t>
            </a:r>
            <a:r>
              <a:rPr lang="en-US" altLang="ko-KR" dirty="0" err="1"/>
              <a:t>i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encoding </a:t>
            </a: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Specification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/>
              <p:nvPr/>
            </p:nvSpPr>
            <p:spPr>
              <a:xfrm>
                <a:off x="3276287" y="2266617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00C8EB"/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2266617"/>
                <a:ext cx="5641673" cy="37029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25BF8C6-428C-40BA-85FE-C2F2862A0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01983"/>
              </p:ext>
            </p:extLst>
          </p:nvPr>
        </p:nvGraphicFramePr>
        <p:xfrm>
          <a:off x="540443" y="3501008"/>
          <a:ext cx="11388032" cy="112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4403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5167703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4176291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head(X(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tail(X(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</a:t>
                      </a:r>
                      <a:r>
                        <a:rPr lang="en-US" altLang="ko-KR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(static)</a:t>
                      </a:r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""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동적</a:t>
                      </a:r>
                      <a:r>
                        <a:rPr lang="en-US" altLang="ko-KR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(dynamic)</a:t>
                      </a:r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len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 </a:t>
                      </a:r>
                      <a:r>
                        <a:rPr lang="en-US" altLang="ko-KR" sz="140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head(X(1))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… </a:t>
                      </a:r>
                      <a:r>
                        <a:rPr lang="en-US" altLang="ko-KR" sz="140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head(X(k))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40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tail(X(1))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… </a:t>
                      </a:r>
                      <a:r>
                        <a:rPr lang="en-US" altLang="ko-KR" sz="140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tail(X(i-1))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))</a:t>
                      </a:r>
                    </a:p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Argument Encoding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시작 부터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tail(X(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까지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/>
              <p:nvPr/>
            </p:nvSpPr>
            <p:spPr>
              <a:xfrm>
                <a:off x="4027223" y="1478268"/>
                <a:ext cx="1567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baseline="-2500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𝑇𝑘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23" y="1478268"/>
                <a:ext cx="1567289" cy="276999"/>
              </a:xfrm>
              <a:prstGeom prst="rect">
                <a:avLst/>
              </a:prstGeom>
              <a:blipFill>
                <a:blip r:embed="rId4"/>
                <a:stretch>
                  <a:fillRect l="-2335" r="-4280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28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baz</a:t>
            </a:r>
            <a:r>
              <a:rPr lang="en-US" altLang="ko-KR" dirty="0"/>
              <a:t>(uint32 x, bool y) ➡ </a:t>
            </a:r>
            <a:r>
              <a:rPr lang="en-US" altLang="ko-KR" dirty="0" err="1"/>
              <a:t>baz</a:t>
            </a:r>
            <a:r>
              <a:rPr lang="en-US" altLang="ko-KR" dirty="0"/>
              <a:t>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baz</a:t>
            </a:r>
            <a:r>
              <a:rPr lang="en-US" altLang="ko-KR" dirty="0">
                <a:solidFill>
                  <a:srgbClr val="00C8EB"/>
                </a:solidFill>
              </a:rPr>
              <a:t>(uint32,bool)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cdcd77c0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(uint32, bool) ➡ 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"000…045"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"000…001"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= 0x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000…045000…001</a:t>
            </a:r>
            <a:endParaRPr lang="en-US" altLang="ko-KR" dirty="0"/>
          </a:p>
          <a:p>
            <a:pPr marL="144000"/>
            <a:r>
              <a:rPr lang="en-US" altLang="ko-KR" dirty="0"/>
              <a:t>ABI Encoding of </a:t>
            </a:r>
            <a:r>
              <a:rPr lang="en-US" altLang="ko-KR" dirty="0" err="1"/>
              <a:t>baz</a:t>
            </a:r>
            <a:r>
              <a:rPr lang="en-US" altLang="ko-KR" dirty="0"/>
              <a:t>(69, true)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cdcd77c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45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1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200534"/>
              </p:ext>
            </p:extLst>
          </p:nvPr>
        </p:nvGraphicFramePr>
        <p:xfrm>
          <a:off x="479425" y="2492896"/>
          <a:ext cx="11445873" cy="868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uint32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69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45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true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4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bar(bytes3[2] memory) ➡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bar(bytes3[2])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fce353f6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(byte3[2]) ➡ 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"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latin typeface="Consolas" panose="020B0609020204030204" pitchFamily="49" charset="0"/>
              </a:rPr>
              <a:t>…000000"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= 0x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endParaRPr lang="en-US" altLang="ko-KR" dirty="0"/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fce353f6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2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228243"/>
              </p:ext>
            </p:extLst>
          </p:nvPr>
        </p:nvGraphicFramePr>
        <p:xfrm>
          <a:off x="479425" y="2492896"/>
          <a:ext cx="11445873" cy="7772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bytes3[2]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["</a:t>
                      </a:r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abc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", "def"]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abc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: 0x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616263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def :   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646566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742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sam</a:t>
            </a:r>
            <a:r>
              <a:rPr lang="en-US" altLang="ko-KR" dirty="0"/>
              <a:t>(bytes memory,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 memory) ➡ </a:t>
            </a:r>
            <a:r>
              <a:rPr lang="en-US" altLang="ko-KR" dirty="0" err="1"/>
              <a:t>sam</a:t>
            </a:r>
            <a:r>
              <a:rPr lang="en-US" altLang="ko-KR" dirty="0"/>
              <a:t>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sam</a:t>
            </a:r>
            <a:r>
              <a:rPr lang="en-US" altLang="ko-KR" dirty="0">
                <a:solidFill>
                  <a:srgbClr val="00C8EB"/>
                </a:solidFill>
              </a:rPr>
              <a:t>(</a:t>
            </a:r>
            <a:r>
              <a:rPr lang="en-US" altLang="ko-KR" dirty="0" err="1">
                <a:solidFill>
                  <a:srgbClr val="00C8EB"/>
                </a:solidFill>
              </a:rPr>
              <a:t>bytes,bool,uint</a:t>
            </a:r>
            <a:r>
              <a:rPr lang="en-US" altLang="ko-KR" spc="100" dirty="0">
                <a:solidFill>
                  <a:srgbClr val="00C8EB"/>
                </a:solidFill>
              </a:rPr>
              <a:t>[]</a:t>
            </a:r>
            <a:r>
              <a:rPr lang="en-US" altLang="ko-KR" dirty="0">
                <a:solidFill>
                  <a:srgbClr val="00C8EB"/>
                </a:solidFill>
              </a:rPr>
              <a:t>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a5643bf2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(bytes,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) ➡ 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sz="1000" dirty="0"/>
          </a:p>
          <a:p>
            <a:pPr indent="0">
              <a:buNone/>
            </a:pP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➡ </a:t>
            </a:r>
            <a:r>
              <a:rPr lang="en-US" altLang="ko-KR" sz="1600" dirty="0">
                <a:latin typeface="Consolas" panose="020B0609020204030204" pitchFamily="49" charset="0"/>
              </a:rPr>
              <a:t>"0x" + 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60</a:t>
            </a:r>
            <a:r>
              <a:rPr lang="en-US" altLang="ko-KR" sz="1600" dirty="0">
                <a:latin typeface="Consolas" panose="020B0609020204030204" pitchFamily="49" charset="0"/>
              </a:rPr>
              <a:t>" + "000…00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+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a0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latin typeface="Consolas" panose="020B0609020204030204" pitchFamily="49" charset="0"/>
              </a:rPr>
              <a:t>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464617665</a:t>
            </a:r>
            <a:r>
              <a:rPr lang="en-US" altLang="ko-KR" sz="1600" dirty="0">
                <a:latin typeface="Consolas" panose="020B0609020204030204" pitchFamily="49" charset="0"/>
              </a:rPr>
              <a:t>…000"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latin typeface="Consolas" panose="020B0609020204030204" pitchFamily="49" charset="0"/>
              </a:rPr>
              <a:t>+ 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a5643bf2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000…060000…001000…0a0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000…004000…003000…001000…002000…3</a:t>
            </a: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3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BB7AE22-F682-4212-8070-895919100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811270"/>
              </p:ext>
            </p:extLst>
          </p:nvPr>
        </p:nvGraphicFramePr>
        <p:xfrm>
          <a:off x="479425" y="2486392"/>
          <a:ext cx="11432226" cy="1950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5142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28888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2674635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583561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dave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b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64617665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</a:t>
                      </a:r>
                      <a:endParaRPr lang="ko-KR" altLang="en-US" sz="13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true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[1,2,3]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a0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834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/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𝑒𝑛𝑐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(1)</m:t>
                    </m:r>
                    <m:r>
                      <m:rPr>
                        <m:nor/>
                      </m:rPr>
                      <a:rPr lang="en-US" altLang="ko-KR" sz="1400" b="0" i="0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))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blipFill>
                <a:blip r:embed="rId4"/>
                <a:stretch>
                  <a:fillRect t="-909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731530C-D54F-4368-A5DC-BE72BABE4A77}"/>
              </a:ext>
            </a:extLst>
          </p:cNvPr>
          <p:cNvCxnSpPr/>
          <p:nvPr/>
        </p:nvCxnSpPr>
        <p:spPr>
          <a:xfrm>
            <a:off x="1559496" y="517084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C604D1-04E0-47EC-9CFE-9E4A4FF976C8}"/>
              </a:ext>
            </a:extLst>
          </p:cNvPr>
          <p:cNvCxnSpPr>
            <a:cxnSpLocks/>
          </p:cNvCxnSpPr>
          <p:nvPr/>
        </p:nvCxnSpPr>
        <p:spPr>
          <a:xfrm>
            <a:off x="4727848" y="5229200"/>
            <a:ext cx="0" cy="28803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F830A7-E5AB-491D-9BE0-A1033596FCF0}"/>
              </a:ext>
            </a:extLst>
          </p:cNvPr>
          <p:cNvCxnSpPr/>
          <p:nvPr/>
        </p:nvCxnSpPr>
        <p:spPr>
          <a:xfrm>
            <a:off x="7680176" y="522920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FBC9489-8E41-404F-A8F8-76D5C54D53C0}"/>
              </a:ext>
            </a:extLst>
          </p:cNvPr>
          <p:cNvSpPr txBox="1"/>
          <p:nvPr/>
        </p:nvSpPr>
        <p:spPr>
          <a:xfrm>
            <a:off x="1612924" y="5157192"/>
            <a:ext cx="30535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head(1) = 32 + 32 + 32 = 96 = 0x</a:t>
            </a:r>
            <a:r>
              <a:rPr lang="en-US" altLang="ko-KR" sz="1300" dirty="0">
                <a:solidFill>
                  <a:srgbClr val="EF296B"/>
                </a:solidFill>
              </a:rPr>
              <a:t>60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0846B-75F8-4E2D-AEA2-B06917E29359}"/>
              </a:ext>
            </a:extLst>
          </p:cNvPr>
          <p:cNvSpPr txBox="1"/>
          <p:nvPr/>
        </p:nvSpPr>
        <p:spPr>
          <a:xfrm>
            <a:off x="2639147" y="5591611"/>
            <a:ext cx="419105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head(3) = 32 + 32 + 32 + 64 + 0 = 160 = 0x</a:t>
            </a:r>
            <a:r>
              <a:rPr lang="en-US" altLang="ko-KR" sz="1300" dirty="0">
                <a:solidFill>
                  <a:srgbClr val="EF296B"/>
                </a:solidFill>
              </a:rPr>
              <a:t>a0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B4B8DC6-6AD5-416F-B306-9498D7331270}"/>
              </a:ext>
            </a:extLst>
          </p:cNvPr>
          <p:cNvCxnSpPr/>
          <p:nvPr/>
        </p:nvCxnSpPr>
        <p:spPr>
          <a:xfrm>
            <a:off x="1559496" y="5449580"/>
            <a:ext cx="316835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842591-E5B5-4193-9581-FA79D1A9351D}"/>
              </a:ext>
            </a:extLst>
          </p:cNvPr>
          <p:cNvCxnSpPr>
            <a:cxnSpLocks/>
          </p:cNvCxnSpPr>
          <p:nvPr/>
        </p:nvCxnSpPr>
        <p:spPr>
          <a:xfrm>
            <a:off x="1566320" y="5869925"/>
            <a:ext cx="6113856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5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transfer(address to, uint256 value) ➡ transfer("0x911D6B77014FA58aFD85BE49e5148CBEAA3FeE39", 1000)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transfer(address,uint256)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a9059cbb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(address, uint256) ➡ ("0x911D6B77014FA58aFD85BE49e5148CBEAA3FeE39", 1000)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911d6b77014fa58afd85be49e5148cbeaa3fee39"</a:t>
            </a:r>
            <a:r>
              <a:rPr lang="en-US" altLang="ko-KR" sz="1600" dirty="0">
                <a:latin typeface="Consolas" panose="020B0609020204030204" pitchFamily="49" charset="0"/>
              </a:rPr>
              <a:t> +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3e8"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endParaRPr lang="en-US" altLang="ko-KR" dirty="0"/>
          </a:p>
          <a:p>
            <a:pPr marL="144000"/>
            <a:r>
              <a:rPr lang="en-US" altLang="ko-KR" dirty="0"/>
              <a:t>ABI Encoding of transfer("0x911D6B77014FA58aFD85BE49e5148CBEAA3FeE39", 1000)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3e8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035CDC0-2686-4791-9CC8-D1EE43907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12753"/>
              </p:ext>
            </p:extLst>
          </p:nvPr>
        </p:nvGraphicFramePr>
        <p:xfrm>
          <a:off x="479425" y="2497456"/>
          <a:ext cx="11406383" cy="8595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64047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081190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500706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0x911D6B77014FA58aFD85BE49e5148CBEAA3FeE39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1000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3e8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4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289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B3BD295-93A0-44F2-8A09-B72382B0F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3 : World State, EVM, </a:t>
            </a:r>
            <a:r>
              <a:rPr lang="ko-KR" altLang="en-US" dirty="0"/>
              <a:t>트랜잭션</a:t>
            </a:r>
            <a:r>
              <a:rPr lang="en-US" altLang="ko-KR" dirty="0"/>
              <a:t>(Transaction), </a:t>
            </a:r>
            <a:r>
              <a:rPr lang="ko-KR" altLang="en-US" dirty="0"/>
              <a:t>영수증</a:t>
            </a:r>
            <a:r>
              <a:rPr lang="en-US" altLang="ko-KR" dirty="0"/>
              <a:t>(Receipt)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830E344-B71D-48CF-B5C8-5D1324F5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826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7FFB5A-482C-489F-A9F9-DDD68D294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013" y="657226"/>
            <a:ext cx="3600000" cy="284968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04A5CFB-0E61-4A32-96FE-962DA401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(BERLIN VERSION 934279c – 2022-04-07)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80075C-A54B-4CD1-8E11-FA3C85B12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657226"/>
            <a:ext cx="3600000" cy="43941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721D14-3044-47E0-AAB2-EE832C09D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648" y="657226"/>
            <a:ext cx="2844000" cy="45806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929F2E-3416-47C1-8859-0B3ACE05D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648" y="5228241"/>
            <a:ext cx="2844000" cy="15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21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D561CD5-5A70-417D-BC7D-4017DDB9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Machine &amp; State Transition</a:t>
            </a:r>
            <a:endParaRPr lang="ko-KR" altLang="en-US" dirty="0"/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90182688-32A7-7AD8-5761-853251C37D4C}"/>
              </a:ext>
            </a:extLst>
          </p:cNvPr>
          <p:cNvSpPr txBox="1"/>
          <p:nvPr/>
        </p:nvSpPr>
        <p:spPr>
          <a:xfrm>
            <a:off x="3791744" y="661632"/>
            <a:ext cx="4608512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APPLY(</a:t>
            </a:r>
            <a:r>
              <a:rPr lang="en-US" altLang="ko-KR" sz="2500" b="1" dirty="0">
                <a:solidFill>
                  <a:srgbClr val="00C8EB"/>
                </a:solidFill>
                <a:ea typeface="맑은 고딕"/>
              </a:rPr>
              <a:t>S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,</a:t>
            </a:r>
            <a:r>
              <a:rPr lang="en-US" altLang="ko-KR" sz="2500" b="1" dirty="0">
                <a:solidFill>
                  <a:srgbClr val="FFC700"/>
                </a:solidFill>
                <a:ea typeface="맑은 고딕"/>
              </a:rPr>
              <a:t>TX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 ➡ </a:t>
            </a:r>
            <a:r>
              <a:rPr lang="en-US" altLang="ko-KR" sz="2500" b="1" dirty="0">
                <a:solidFill>
                  <a:srgbClr val="0071FF"/>
                </a:solidFill>
                <a:ea typeface="맑은 고딕"/>
              </a:rPr>
              <a:t>S’</a:t>
            </a:r>
            <a:r>
              <a:rPr lang="en-US" altLang="ko-KR" sz="2500" b="1" dirty="0">
                <a:solidFill>
                  <a:srgbClr val="EF296B"/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or</a:t>
            </a:r>
            <a:r>
              <a:rPr lang="ko-KR" altLang="en-US" sz="2500" b="1" dirty="0">
                <a:solidFill>
                  <a:srgbClr val="EF296B"/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rgbClr val="EF296B"/>
                </a:solidFill>
                <a:ea typeface="맑은 고딕"/>
              </a:rPr>
              <a:t>ERROR</a:t>
            </a:r>
            <a:endParaRPr lang="ko-KR" altLang="en-US" sz="2500" b="1" dirty="0">
              <a:solidFill>
                <a:srgbClr val="EF296B"/>
              </a:solidFill>
              <a:ea typeface="맑은 고딕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80E1A9-124B-4DD1-B111-ECE219A2CA3A}"/>
              </a:ext>
            </a:extLst>
          </p:cNvPr>
          <p:cNvGrpSpPr/>
          <p:nvPr/>
        </p:nvGrpSpPr>
        <p:grpSpPr>
          <a:xfrm>
            <a:off x="1127448" y="1255744"/>
            <a:ext cx="2685586" cy="2520280"/>
            <a:chOff x="1127448" y="1412776"/>
            <a:chExt cx="2685586" cy="25202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3995F4F-A14D-C7BC-28A8-6B5A9A07C56B}"/>
                </a:ext>
              </a:extLst>
            </p:cNvPr>
            <p:cNvSpPr/>
            <p:nvPr/>
          </p:nvSpPr>
          <p:spPr>
            <a:xfrm>
              <a:off x="1131094" y="1843664"/>
              <a:ext cx="2681940" cy="2089392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026E1376-1A68-C8D7-F128-FEBCC158B18F}"/>
                </a:ext>
              </a:extLst>
            </p:cNvPr>
            <p:cNvSpPr txBox="1"/>
            <p:nvPr/>
          </p:nvSpPr>
          <p:spPr>
            <a:xfrm>
              <a:off x="1127448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C8EB"/>
                  </a:solidFill>
                  <a:ea typeface="맑은 고딕"/>
                </a:rPr>
                <a:t>State</a:t>
              </a:r>
              <a:endParaRPr lang="ko-KR" altLang="en-US" sz="2200" b="1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E437F-011A-791A-003F-EAE583881EF2}"/>
              </a:ext>
            </a:extLst>
          </p:cNvPr>
          <p:cNvCxnSpPr>
            <a:cxnSpLocks/>
          </p:cNvCxnSpPr>
          <p:nvPr/>
        </p:nvCxnSpPr>
        <p:spPr>
          <a:xfrm>
            <a:off x="4028382" y="2524979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6BA06E4-B564-4F05-BBCE-F35624F83AC4}"/>
              </a:ext>
            </a:extLst>
          </p:cNvPr>
          <p:cNvGrpSpPr/>
          <p:nvPr/>
        </p:nvGrpSpPr>
        <p:grpSpPr>
          <a:xfrm>
            <a:off x="8540626" y="1255744"/>
            <a:ext cx="2685586" cy="2520279"/>
            <a:chOff x="8540626" y="1412776"/>
            <a:chExt cx="2685586" cy="252027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6FB31BD-3CDE-4069-8D9A-2C1AA316274E}"/>
                </a:ext>
              </a:extLst>
            </p:cNvPr>
            <p:cNvSpPr/>
            <p:nvPr/>
          </p:nvSpPr>
          <p:spPr>
            <a:xfrm>
              <a:off x="8544272" y="1843664"/>
              <a:ext cx="2681940" cy="2089391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</a:t>
              </a:r>
              <a:r>
                <a:rPr lang="en-US" altLang="ko-KR" sz="2000" dirty="0">
                  <a:ea typeface="맑은 고딕"/>
                </a:rPr>
                <a:t>9</a:t>
              </a:r>
              <a:r>
                <a:rPr lang="ko-KR" altLang="en-US" sz="2000" dirty="0">
                  <a:ea typeface="맑은 고딕"/>
                </a:rPr>
                <a:t>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</a:t>
              </a:r>
              <a:r>
                <a:rPr lang="en-US" altLang="ko-KR" sz="2000" dirty="0">
                  <a:ea typeface="맑은 고딕"/>
                </a:rPr>
                <a:t>1000</a:t>
              </a:r>
              <a:endParaRPr lang="ko-KR" altLang="en-US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AF0EAF03-5F6F-47CF-93AD-993CC881C4A1}"/>
                </a:ext>
              </a:extLst>
            </p:cNvPr>
            <p:cNvSpPr txBox="1"/>
            <p:nvPr/>
          </p:nvSpPr>
          <p:spPr>
            <a:xfrm>
              <a:off x="8540626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71FF"/>
                  </a:solidFill>
                  <a:ea typeface="맑은 고딕"/>
                </a:rPr>
                <a:t>State</a:t>
              </a:r>
              <a:r>
                <a:rPr lang="en-US" altLang="ko-KR" sz="2200" b="1" dirty="0">
                  <a:solidFill>
                    <a:srgbClr val="0071FF"/>
                  </a:solidFill>
                  <a:ea typeface="맑은 고딕"/>
                </a:rPr>
                <a:t>’</a:t>
              </a:r>
              <a:endParaRPr lang="ko-KR" altLang="en-US" sz="2200" b="1" dirty="0">
                <a:solidFill>
                  <a:srgbClr val="0071FF"/>
                </a:solidFill>
              </a:endParaRP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5ACFFD-2863-4AF1-8FAD-9854373BA7A6}"/>
              </a:ext>
            </a:extLst>
          </p:cNvPr>
          <p:cNvCxnSpPr>
            <a:cxnSpLocks/>
          </p:cNvCxnSpPr>
          <p:nvPr/>
        </p:nvCxnSpPr>
        <p:spPr>
          <a:xfrm>
            <a:off x="7244704" y="2524979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CB6472C-1F8C-4554-8043-A47A82A0E5A0}"/>
              </a:ext>
            </a:extLst>
          </p:cNvPr>
          <p:cNvGrpSpPr/>
          <p:nvPr/>
        </p:nvGrpSpPr>
        <p:grpSpPr>
          <a:xfrm>
            <a:off x="5324304" y="1660883"/>
            <a:ext cx="1705052" cy="1728192"/>
            <a:chOff x="5249076" y="2210670"/>
            <a:chExt cx="1705052" cy="172819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0378C3C-774E-223B-B01D-6232557D7D62}"/>
                </a:ext>
              </a:extLst>
            </p:cNvPr>
            <p:cNvSpPr/>
            <p:nvPr/>
          </p:nvSpPr>
          <p:spPr>
            <a:xfrm>
              <a:off x="5249077" y="2210670"/>
              <a:ext cx="1705051" cy="1497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rgbClr val="FFC700"/>
                  </a:solidFill>
                  <a:ea typeface="맑은 고딕"/>
                </a:rPr>
                <a:t>Transaction</a:t>
              </a:r>
              <a:br>
                <a:rPr lang="ko-KR" altLang="en-US" dirty="0">
                  <a:ea typeface="맑은 고딕"/>
                </a:rPr>
              </a:br>
              <a:endParaRPr lang="en-US" altLang="ko-KR" sz="1400" dirty="0">
                <a:latin typeface="Malgun Gothic"/>
                <a:ea typeface="Malgun Gothic"/>
              </a:endParaRP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From : A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To : B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Value: 1000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Sig : 30452bfe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BAAFE6-5468-43E9-B0CF-C3469D79F0D4}"/>
                </a:ext>
              </a:extLst>
            </p:cNvPr>
            <p:cNvSpPr/>
            <p:nvPr/>
          </p:nvSpPr>
          <p:spPr>
            <a:xfrm>
              <a:off x="5249076" y="2570710"/>
              <a:ext cx="1705051" cy="136815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C9D7E0B-E951-4914-B062-31FD90B10E9A}"/>
              </a:ext>
            </a:extLst>
          </p:cNvPr>
          <p:cNvGrpSpPr/>
          <p:nvPr/>
        </p:nvGrpSpPr>
        <p:grpSpPr>
          <a:xfrm>
            <a:off x="1109804" y="3920508"/>
            <a:ext cx="2685586" cy="2584445"/>
            <a:chOff x="1127448" y="1412776"/>
            <a:chExt cx="2685586" cy="258444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FC9D3E-E50F-485A-B5E1-1805D3187F14}"/>
                </a:ext>
              </a:extLst>
            </p:cNvPr>
            <p:cNvSpPr/>
            <p:nvPr/>
          </p:nvSpPr>
          <p:spPr>
            <a:xfrm>
              <a:off x="1131094" y="1843664"/>
              <a:ext cx="2681940" cy="2153557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34" name="TextBox 24">
              <a:extLst>
                <a:ext uri="{FF2B5EF4-FFF2-40B4-BE49-F238E27FC236}">
                  <a16:creationId xmlns:a16="http://schemas.microsoft.com/office/drawing/2014/main" id="{58B53D27-3CE5-4E96-A894-99376F4931B8}"/>
                </a:ext>
              </a:extLst>
            </p:cNvPr>
            <p:cNvSpPr txBox="1"/>
            <p:nvPr/>
          </p:nvSpPr>
          <p:spPr>
            <a:xfrm>
              <a:off x="1127448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C8EB"/>
                  </a:solidFill>
                  <a:ea typeface="맑은 고딕"/>
                </a:rPr>
                <a:t>State</a:t>
              </a:r>
              <a:endParaRPr lang="ko-KR" altLang="en-US" sz="2200" b="1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953EBF-E867-4379-BF02-18DCB5449972}"/>
              </a:ext>
            </a:extLst>
          </p:cNvPr>
          <p:cNvCxnSpPr>
            <a:cxnSpLocks/>
          </p:cNvCxnSpPr>
          <p:nvPr/>
        </p:nvCxnSpPr>
        <p:spPr>
          <a:xfrm>
            <a:off x="4010738" y="5197117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4">
            <a:extLst>
              <a:ext uri="{FF2B5EF4-FFF2-40B4-BE49-F238E27FC236}">
                <a16:creationId xmlns:a16="http://schemas.microsoft.com/office/drawing/2014/main" id="{1B4E1258-9B86-4B51-B94E-0420D6DABD02}"/>
              </a:ext>
            </a:extLst>
          </p:cNvPr>
          <p:cNvSpPr txBox="1"/>
          <p:nvPr/>
        </p:nvSpPr>
        <p:spPr>
          <a:xfrm>
            <a:off x="8506273" y="4984841"/>
            <a:ext cx="268194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rgbClr val="EF296B"/>
                </a:solidFill>
                <a:ea typeface="맑은 고딕"/>
              </a:rPr>
              <a:t>ERROR</a:t>
            </a:r>
            <a:endParaRPr lang="ko-KR" altLang="en-US" sz="2200" b="1" dirty="0">
              <a:solidFill>
                <a:srgbClr val="EF296B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BC1457D-86A5-4817-B107-8F4BE746ECDA}"/>
              </a:ext>
            </a:extLst>
          </p:cNvPr>
          <p:cNvCxnSpPr>
            <a:cxnSpLocks/>
          </p:cNvCxnSpPr>
          <p:nvPr/>
        </p:nvCxnSpPr>
        <p:spPr>
          <a:xfrm>
            <a:off x="7227060" y="5197117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99665A-0F50-4275-B6B1-F61613EA638E}"/>
              </a:ext>
            </a:extLst>
          </p:cNvPr>
          <p:cNvGrpSpPr/>
          <p:nvPr/>
        </p:nvGrpSpPr>
        <p:grpSpPr>
          <a:xfrm>
            <a:off x="5306660" y="4333021"/>
            <a:ext cx="1705052" cy="1728192"/>
            <a:chOff x="5249076" y="2210670"/>
            <a:chExt cx="1705052" cy="172819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A77786A-83D9-447E-A864-2613FBAD0D90}"/>
                </a:ext>
              </a:extLst>
            </p:cNvPr>
            <p:cNvSpPr/>
            <p:nvPr/>
          </p:nvSpPr>
          <p:spPr>
            <a:xfrm>
              <a:off x="5249077" y="2210670"/>
              <a:ext cx="1705051" cy="1497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rgbClr val="FFC700"/>
                  </a:solidFill>
                  <a:ea typeface="맑은 고딕"/>
                </a:rPr>
                <a:t>Transaction</a:t>
              </a:r>
              <a:br>
                <a:rPr lang="ko-KR" altLang="en-US" dirty="0">
                  <a:ea typeface="맑은 고딕"/>
                </a:rPr>
              </a:br>
              <a:endParaRPr lang="en-US" altLang="ko-KR" sz="1400" dirty="0">
                <a:latin typeface="Malgun Gothic"/>
                <a:ea typeface="Malgun Gothic"/>
              </a:endParaRP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From : A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To : B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Value: 20000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Sig : 35a693ea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825192C-6CDE-44A0-9807-F85EE3072C38}"/>
                </a:ext>
              </a:extLst>
            </p:cNvPr>
            <p:cNvSpPr/>
            <p:nvPr/>
          </p:nvSpPr>
          <p:spPr>
            <a:xfrm>
              <a:off x="5249076" y="2570710"/>
              <a:ext cx="1705051" cy="136815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14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1BF143C-78E6-4BAC-8B61-DA4FEDA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Blockchain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36176-9904-4426-9ADA-5EC9097734BD}"/>
              </a:ext>
            </a:extLst>
          </p:cNvPr>
          <p:cNvSpPr/>
          <p:nvPr/>
        </p:nvSpPr>
        <p:spPr>
          <a:xfrm>
            <a:off x="3633656" y="2293514"/>
            <a:ext cx="1656000" cy="12074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1</a:t>
            </a:r>
            <a:br>
              <a:rPr lang="ko-KR" altLang="en-US" dirty="0">
                <a:ea typeface="맑은 고딕"/>
              </a:rPr>
            </a:br>
            <a:endParaRPr lang="en-US" altLang="ko-KR" sz="1400" dirty="0">
              <a:latin typeface="Malgun Gothic"/>
              <a:ea typeface="Malgun Gothic"/>
            </a:endParaRPr>
          </a:p>
          <a:p>
            <a:r>
              <a:rPr lang="en-US" altLang="ko-KR" sz="1400" dirty="0">
                <a:latin typeface="Malgun Gothic"/>
                <a:ea typeface="Malgun Gothic"/>
              </a:rPr>
              <a:t>From : A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To : B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Value: 1000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172FBC02-0654-4238-8278-41DAFDDBDE83}"/>
              </a:ext>
            </a:extLst>
          </p:cNvPr>
          <p:cNvSpPr txBox="1"/>
          <p:nvPr/>
        </p:nvSpPr>
        <p:spPr>
          <a:xfrm>
            <a:off x="4563095" y="658576"/>
            <a:ext cx="30607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Blockchain</a:t>
            </a:r>
            <a:endParaRPr lang="ko-KR" altLang="en-US" sz="2500" b="1" dirty="0">
              <a:solidFill>
                <a:srgbClr val="EF296B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818102-322D-48D7-A5D5-1230F9E0E4EF}"/>
              </a:ext>
            </a:extLst>
          </p:cNvPr>
          <p:cNvSpPr/>
          <p:nvPr/>
        </p:nvSpPr>
        <p:spPr>
          <a:xfrm>
            <a:off x="6225491" y="4581328"/>
            <a:ext cx="2160000" cy="1800000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a typeface="맑은 고딕"/>
              </a:rPr>
              <a:t>  </a:t>
            </a:r>
            <a:r>
              <a:rPr lang="ko-KR" altLang="en-US" sz="2000" dirty="0" err="1">
                <a:ea typeface="맑은 고딕"/>
              </a:rPr>
              <a:t>A</a:t>
            </a:r>
            <a:r>
              <a:rPr lang="ko-KR" altLang="en-US" sz="2000" dirty="0">
                <a:ea typeface="맑은 고딕"/>
              </a:rPr>
              <a:t> : </a:t>
            </a:r>
            <a:r>
              <a:rPr lang="en-US" altLang="ko-KR" sz="2000" dirty="0">
                <a:ea typeface="맑은 고딕"/>
              </a:rPr>
              <a:t>9</a:t>
            </a:r>
            <a:r>
              <a:rPr lang="ko-KR" altLang="en-US" sz="2000" dirty="0">
                <a:ea typeface="맑은 고딕"/>
              </a:rPr>
              <a:t>000</a:t>
            </a:r>
            <a:endParaRPr lang="ko-KR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  </a:t>
            </a:r>
            <a:r>
              <a:rPr lang="ko-KR" altLang="en-US" sz="2000" dirty="0" err="1">
                <a:ea typeface="맑은 고딕"/>
              </a:rPr>
              <a:t>B</a:t>
            </a:r>
            <a:r>
              <a:rPr lang="ko-KR" altLang="en-US" sz="2000" dirty="0">
                <a:ea typeface="맑은 고딕"/>
              </a:rPr>
              <a:t> : </a:t>
            </a:r>
            <a:r>
              <a:rPr lang="en-US" altLang="ko-KR" sz="2000" dirty="0">
                <a:ea typeface="맑은 고딕"/>
              </a:rPr>
              <a:t>1000</a:t>
            </a:r>
            <a:endParaRPr lang="ko-KR" altLang="en-US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  ...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BE30858F-5C4B-434F-9332-1E346508014A}"/>
              </a:ext>
            </a:extLst>
          </p:cNvPr>
          <p:cNvSpPr txBox="1"/>
          <p:nvPr/>
        </p:nvSpPr>
        <p:spPr>
          <a:xfrm>
            <a:off x="6225491" y="4145357"/>
            <a:ext cx="216000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(t+1)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8AA797-AB79-47EE-A74A-09E4C40F7C95}"/>
              </a:ext>
            </a:extLst>
          </p:cNvPr>
          <p:cNvSpPr/>
          <p:nvPr/>
        </p:nvSpPr>
        <p:spPr>
          <a:xfrm>
            <a:off x="3519553" y="1717093"/>
            <a:ext cx="1872208" cy="2913527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C3FABD4C-0F03-43A9-89B2-7F5FC2A3D6DF}"/>
              </a:ext>
            </a:extLst>
          </p:cNvPr>
          <p:cNvSpPr txBox="1"/>
          <p:nvPr/>
        </p:nvSpPr>
        <p:spPr>
          <a:xfrm>
            <a:off x="3561195" y="1286206"/>
            <a:ext cx="1803152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FECF7C-9F51-496F-A87F-E4C861DFFE09}"/>
              </a:ext>
            </a:extLst>
          </p:cNvPr>
          <p:cNvSpPr/>
          <p:nvPr/>
        </p:nvSpPr>
        <p:spPr>
          <a:xfrm>
            <a:off x="3633656" y="3574178"/>
            <a:ext cx="1655732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2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81465A-4A20-43F7-AF1C-F50CD5675898}"/>
              </a:ext>
            </a:extLst>
          </p:cNvPr>
          <p:cNvSpPr/>
          <p:nvPr/>
        </p:nvSpPr>
        <p:spPr>
          <a:xfrm>
            <a:off x="3633655" y="4063691"/>
            <a:ext cx="1655733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3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4C78E5-FAC3-4C0C-A5CA-ECC0896E37E4}"/>
              </a:ext>
            </a:extLst>
          </p:cNvPr>
          <p:cNvSpPr/>
          <p:nvPr/>
        </p:nvSpPr>
        <p:spPr>
          <a:xfrm>
            <a:off x="9177819" y="1717093"/>
            <a:ext cx="1872208" cy="2052649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C8412475-353F-4B87-9353-3CD869D32EC2}"/>
              </a:ext>
            </a:extLst>
          </p:cNvPr>
          <p:cNvSpPr txBox="1"/>
          <p:nvPr/>
        </p:nvSpPr>
        <p:spPr>
          <a:xfrm>
            <a:off x="9177819" y="1281122"/>
            <a:ext cx="1872208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n+1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2A61C5-D1B4-4A2B-A723-3D3822429D5E}"/>
              </a:ext>
            </a:extLst>
          </p:cNvPr>
          <p:cNvSpPr/>
          <p:nvPr/>
        </p:nvSpPr>
        <p:spPr>
          <a:xfrm>
            <a:off x="9291005" y="2710082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5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F2D85D-F068-4F01-89A7-5DA7D484D44F}"/>
              </a:ext>
            </a:extLst>
          </p:cNvPr>
          <p:cNvSpPr/>
          <p:nvPr/>
        </p:nvSpPr>
        <p:spPr>
          <a:xfrm>
            <a:off x="9291005" y="3202813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6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3ADC59-D66B-457B-AC66-162203A8A41B}"/>
              </a:ext>
            </a:extLst>
          </p:cNvPr>
          <p:cNvSpPr/>
          <p:nvPr/>
        </p:nvSpPr>
        <p:spPr>
          <a:xfrm>
            <a:off x="9291005" y="2206026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4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ECBB94A0-CEB6-4934-BEC3-F1195CA0AD45}"/>
              </a:ext>
            </a:extLst>
          </p:cNvPr>
          <p:cNvSpPr/>
          <p:nvPr/>
        </p:nvSpPr>
        <p:spPr>
          <a:xfrm>
            <a:off x="2757596" y="4742591"/>
            <a:ext cx="3350526" cy="859815"/>
          </a:xfrm>
          <a:custGeom>
            <a:avLst/>
            <a:gdLst>
              <a:gd name="connsiteX0" fmla="*/ 0 w 3350526"/>
              <a:gd name="connsiteY0" fmla="*/ 859815 h 859815"/>
              <a:gd name="connsiteX1" fmla="*/ 1644555 w 3350526"/>
              <a:gd name="connsiteY1" fmla="*/ 6 h 859815"/>
              <a:gd name="connsiteX2" fmla="*/ 3350526 w 3350526"/>
              <a:gd name="connsiteY2" fmla="*/ 846167 h 8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0526" h="859815">
                <a:moveTo>
                  <a:pt x="0" y="859815"/>
                </a:moveTo>
                <a:cubicBezTo>
                  <a:pt x="543067" y="431048"/>
                  <a:pt x="1086134" y="2281"/>
                  <a:pt x="1644555" y="6"/>
                </a:cubicBezTo>
                <a:cubicBezTo>
                  <a:pt x="2202976" y="-2269"/>
                  <a:pt x="3152633" y="633489"/>
                  <a:pt x="3350526" y="846167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698D898-D404-44BD-B840-8928B2E77C0C}"/>
              </a:ext>
            </a:extLst>
          </p:cNvPr>
          <p:cNvSpPr/>
          <p:nvPr/>
        </p:nvSpPr>
        <p:spPr>
          <a:xfrm>
            <a:off x="8502860" y="4717063"/>
            <a:ext cx="3350526" cy="859815"/>
          </a:xfrm>
          <a:custGeom>
            <a:avLst/>
            <a:gdLst>
              <a:gd name="connsiteX0" fmla="*/ 0 w 3350526"/>
              <a:gd name="connsiteY0" fmla="*/ 859815 h 859815"/>
              <a:gd name="connsiteX1" fmla="*/ 1644555 w 3350526"/>
              <a:gd name="connsiteY1" fmla="*/ 6 h 859815"/>
              <a:gd name="connsiteX2" fmla="*/ 3350526 w 3350526"/>
              <a:gd name="connsiteY2" fmla="*/ 846167 h 8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0526" h="859815">
                <a:moveTo>
                  <a:pt x="0" y="859815"/>
                </a:moveTo>
                <a:cubicBezTo>
                  <a:pt x="543067" y="431048"/>
                  <a:pt x="1086134" y="2281"/>
                  <a:pt x="1644555" y="6"/>
                </a:cubicBezTo>
                <a:cubicBezTo>
                  <a:pt x="2202976" y="-2269"/>
                  <a:pt x="3152633" y="633489"/>
                  <a:pt x="3350526" y="846167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ACBBB74-1ACB-44A1-8E72-EC6D3F6A41B4}"/>
              </a:ext>
            </a:extLst>
          </p:cNvPr>
          <p:cNvGrpSpPr/>
          <p:nvPr/>
        </p:nvGrpSpPr>
        <p:grpSpPr>
          <a:xfrm>
            <a:off x="-3011128" y="4145357"/>
            <a:ext cx="5671863" cy="2235971"/>
            <a:chOff x="-3011128" y="4145357"/>
            <a:chExt cx="5671863" cy="223597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74BFF7-6B7F-4213-ACFB-113340A7EA20}"/>
                </a:ext>
              </a:extLst>
            </p:cNvPr>
            <p:cNvSpPr/>
            <p:nvPr/>
          </p:nvSpPr>
          <p:spPr>
            <a:xfrm>
              <a:off x="468497" y="4581328"/>
              <a:ext cx="2160000" cy="1800000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...</a:t>
              </a:r>
            </a:p>
          </p:txBody>
        </p:sp>
        <p:sp>
          <p:nvSpPr>
            <p:cNvPr id="7" name="TextBox 24">
              <a:extLst>
                <a:ext uri="{FF2B5EF4-FFF2-40B4-BE49-F238E27FC236}">
                  <a16:creationId xmlns:a16="http://schemas.microsoft.com/office/drawing/2014/main" id="{C47C89E8-D2F7-4A20-85F8-ED36C79C1732}"/>
                </a:ext>
              </a:extLst>
            </p:cNvPr>
            <p:cNvSpPr txBox="1"/>
            <p:nvPr/>
          </p:nvSpPr>
          <p:spPr>
            <a:xfrm>
              <a:off x="464851" y="4145357"/>
              <a:ext cx="2195884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State </a:t>
              </a:r>
              <a:r>
                <a:rPr lang="en-US" altLang="ko-KR" sz="22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2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35A0A2F-5999-481D-9A3A-AF7FE674DBC6}"/>
                </a:ext>
              </a:extLst>
            </p:cNvPr>
            <p:cNvSpPr/>
            <p:nvPr/>
          </p:nvSpPr>
          <p:spPr>
            <a:xfrm>
              <a:off x="-3011128" y="4797152"/>
              <a:ext cx="3350526" cy="859815"/>
            </a:xfrm>
            <a:custGeom>
              <a:avLst/>
              <a:gdLst>
                <a:gd name="connsiteX0" fmla="*/ 0 w 3350526"/>
                <a:gd name="connsiteY0" fmla="*/ 859815 h 859815"/>
                <a:gd name="connsiteX1" fmla="*/ 1644555 w 3350526"/>
                <a:gd name="connsiteY1" fmla="*/ 6 h 859815"/>
                <a:gd name="connsiteX2" fmla="*/ 3350526 w 3350526"/>
                <a:gd name="connsiteY2" fmla="*/ 846167 h 85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0526" h="859815">
                  <a:moveTo>
                    <a:pt x="0" y="859815"/>
                  </a:moveTo>
                  <a:cubicBezTo>
                    <a:pt x="543067" y="431048"/>
                    <a:pt x="1086134" y="2281"/>
                    <a:pt x="1644555" y="6"/>
                  </a:cubicBezTo>
                  <a:cubicBezTo>
                    <a:pt x="2202976" y="-2269"/>
                    <a:pt x="3152633" y="633489"/>
                    <a:pt x="3350526" y="846167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74F441C-7F6A-4976-92C7-46ABEFC58387}"/>
              </a:ext>
            </a:extLst>
          </p:cNvPr>
          <p:cNvCxnSpPr>
            <a:cxnSpLocks/>
          </p:cNvCxnSpPr>
          <p:nvPr/>
        </p:nvCxnSpPr>
        <p:spPr>
          <a:xfrm flipH="1">
            <a:off x="5591944" y="1906959"/>
            <a:ext cx="3384376" cy="915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4F9676-7D07-495D-B579-644DE2D39639}"/>
              </a:ext>
            </a:extLst>
          </p:cNvPr>
          <p:cNvCxnSpPr>
            <a:cxnSpLocks/>
          </p:cNvCxnSpPr>
          <p:nvPr/>
        </p:nvCxnSpPr>
        <p:spPr>
          <a:xfrm flipH="1">
            <a:off x="0" y="1916490"/>
            <a:ext cx="3287688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2B47043-18E5-430B-B568-4633051EB9CD}"/>
              </a:ext>
            </a:extLst>
          </p:cNvPr>
          <p:cNvCxnSpPr>
            <a:cxnSpLocks/>
          </p:cNvCxnSpPr>
          <p:nvPr/>
        </p:nvCxnSpPr>
        <p:spPr>
          <a:xfrm flipH="1">
            <a:off x="11208568" y="1916329"/>
            <a:ext cx="390625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F1AFF9-4134-4198-98A8-929E852E2E07}"/>
              </a:ext>
            </a:extLst>
          </p:cNvPr>
          <p:cNvSpPr/>
          <p:nvPr/>
        </p:nvSpPr>
        <p:spPr>
          <a:xfrm>
            <a:off x="11970755" y="4581328"/>
            <a:ext cx="2160000" cy="1800000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CEB6C8E1-7309-4A9F-80A4-98C7DB2638F2}"/>
              </a:ext>
            </a:extLst>
          </p:cNvPr>
          <p:cNvSpPr txBox="1"/>
          <p:nvPr/>
        </p:nvSpPr>
        <p:spPr>
          <a:xfrm>
            <a:off x="3567704" y="1753071"/>
            <a:ext cx="18031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 Hash</a:t>
            </a:r>
            <a:b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Timestamp : t+1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7461875E-62D3-4CFD-876D-7E98BA620D10}"/>
              </a:ext>
            </a:extLst>
          </p:cNvPr>
          <p:cNvSpPr txBox="1"/>
          <p:nvPr/>
        </p:nvSpPr>
        <p:spPr>
          <a:xfrm>
            <a:off x="9192344" y="1700808"/>
            <a:ext cx="18031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 +1 Hash</a:t>
            </a:r>
          </a:p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Timestamp : t+2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3" grpId="0" animBg="1"/>
      <p:bldP spid="14" grpId="0"/>
      <p:bldP spid="17" grpId="0" animBg="1"/>
      <p:bldP spid="18" grpId="0" animBg="1"/>
      <p:bldP spid="22" grpId="0" animBg="1"/>
      <p:bldP spid="23" grpId="0"/>
      <p:bldP spid="24" grpId="0" animBg="1"/>
      <p:bldP spid="25" grpId="0" animBg="1"/>
      <p:bldP spid="26" grpId="0" animBg="1"/>
      <p:bldP spid="35" grpId="0" animBg="1"/>
      <p:bldP spid="36" grpId="0" animBg="1"/>
      <p:bldP spid="44" grpId="0" animBg="1"/>
      <p:bldP spid="46" grpId="0"/>
      <p:bldP spid="4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F44A689-31DB-47EE-8031-76D8287A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&amp; Account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ADC56-54C0-38D0-5B72-7E0D3ECFA008}"/>
              </a:ext>
            </a:extLst>
          </p:cNvPr>
          <p:cNvSpPr txBox="1"/>
          <p:nvPr/>
        </p:nvSpPr>
        <p:spPr>
          <a:xfrm>
            <a:off x="3693454" y="1635631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39B58276-2A33-B1F3-ED88-CC81BC8E0033}"/>
              </a:ext>
            </a:extLst>
          </p:cNvPr>
          <p:cNvSpPr>
            <a:spLocks noChangeAspect="1"/>
          </p:cNvSpPr>
          <p:nvPr/>
        </p:nvSpPr>
        <p:spPr>
          <a:xfrm>
            <a:off x="6324276" y="5133632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87B53B-5711-AE6D-3838-2B34E50A1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3" t="11836" r="36533" b="28302"/>
          <a:stretch/>
        </p:blipFill>
        <p:spPr>
          <a:xfrm>
            <a:off x="6320512" y="4680403"/>
            <a:ext cx="234164" cy="36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A83302-5CC1-5253-9AF5-2FEB0D15EF30}"/>
              </a:ext>
            </a:extLst>
          </p:cNvPr>
          <p:cNvSpPr/>
          <p:nvPr/>
        </p:nvSpPr>
        <p:spPr>
          <a:xfrm>
            <a:off x="314101" y="1154240"/>
            <a:ext cx="11614373" cy="554501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B799C91-9826-161E-D7E4-AF8380ED4ABD}"/>
              </a:ext>
            </a:extLst>
          </p:cNvPr>
          <p:cNvSpPr txBox="1"/>
          <p:nvPr/>
        </p:nvSpPr>
        <p:spPr>
          <a:xfrm>
            <a:off x="314102" y="677186"/>
            <a:ext cx="27432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State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F40CF0-844A-476D-A80D-63B7DB97B6BE}"/>
              </a:ext>
            </a:extLst>
          </p:cNvPr>
          <p:cNvSpPr txBox="1"/>
          <p:nvPr/>
        </p:nvSpPr>
        <p:spPr>
          <a:xfrm>
            <a:off x="3687479" y="2228547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A1F0F-5775-447B-8F51-D96368859AA9}"/>
              </a:ext>
            </a:extLst>
          </p:cNvPr>
          <p:cNvSpPr txBox="1"/>
          <p:nvPr/>
        </p:nvSpPr>
        <p:spPr>
          <a:xfrm>
            <a:off x="3668050" y="3239978"/>
            <a:ext cx="21600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⋮</a:t>
            </a:r>
            <a:endParaRPr lang="ko-KR" altLang="en-US" sz="2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A7D775-FDD0-4A90-834A-05B05DA0D168}"/>
              </a:ext>
            </a:extLst>
          </p:cNvPr>
          <p:cNvSpPr txBox="1"/>
          <p:nvPr/>
        </p:nvSpPr>
        <p:spPr>
          <a:xfrm>
            <a:off x="3668050" y="2821463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15AFA-C924-43A2-A670-BAE0344D04B0}"/>
              </a:ext>
            </a:extLst>
          </p:cNvPr>
          <p:cNvSpPr txBox="1"/>
          <p:nvPr/>
        </p:nvSpPr>
        <p:spPr>
          <a:xfrm>
            <a:off x="839465" y="1635631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9FF82C-1CE0-4F6F-BB01-A0F7CE83B320}"/>
              </a:ext>
            </a:extLst>
          </p:cNvPr>
          <p:cNvSpPr txBox="1"/>
          <p:nvPr/>
        </p:nvSpPr>
        <p:spPr>
          <a:xfrm>
            <a:off x="839465" y="2228547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681A9A-8DF9-4B15-8E27-FF34BED104A7}"/>
              </a:ext>
            </a:extLst>
          </p:cNvPr>
          <p:cNvSpPr txBox="1"/>
          <p:nvPr/>
        </p:nvSpPr>
        <p:spPr>
          <a:xfrm>
            <a:off x="839465" y="2821463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A7A773-F184-4C35-B3E3-90E19F7F2992}"/>
              </a:ext>
            </a:extLst>
          </p:cNvPr>
          <p:cNvCxnSpPr>
            <a:stCxn id="21" idx="3"/>
            <a:endCxn id="7" idx="1"/>
          </p:cNvCxnSpPr>
          <p:nvPr/>
        </p:nvCxnSpPr>
        <p:spPr>
          <a:xfrm>
            <a:off x="2495600" y="1820297"/>
            <a:ext cx="1197854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448EBC1-D338-41ED-83EC-9D16451A6DF1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2495600" y="2413213"/>
            <a:ext cx="1191879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6B7C3C-3D6D-4F43-8FFA-98D03820F2D5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495600" y="3006129"/>
            <a:ext cx="117245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906D95F-D2BE-4BBE-9E94-73DF85BF0AEE}"/>
              </a:ext>
            </a:extLst>
          </p:cNvPr>
          <p:cNvSpPr txBox="1"/>
          <p:nvPr/>
        </p:nvSpPr>
        <p:spPr>
          <a:xfrm>
            <a:off x="3668050" y="3773939"/>
            <a:ext cx="2160000" cy="230832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n</a:t>
            </a: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5A3456-B40A-44B0-9F15-13915A13A554}"/>
              </a:ext>
            </a:extLst>
          </p:cNvPr>
          <p:cNvSpPr txBox="1"/>
          <p:nvPr/>
        </p:nvSpPr>
        <p:spPr>
          <a:xfrm>
            <a:off x="839464" y="3771574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n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DDD3BD3-1D40-4ED1-8994-052B4B9C6D3F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495599" y="3956240"/>
            <a:ext cx="117245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8">
            <a:extLst>
              <a:ext uri="{FF2B5EF4-FFF2-40B4-BE49-F238E27FC236}">
                <a16:creationId xmlns:a16="http://schemas.microsoft.com/office/drawing/2014/main" id="{DC1574F2-22BC-475A-BF36-A337B51B9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27080"/>
              </p:ext>
            </p:extLst>
          </p:nvPr>
        </p:nvGraphicFramePr>
        <p:xfrm>
          <a:off x="3936363" y="4226564"/>
          <a:ext cx="1623374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374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code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A35FC66C-036D-4B14-9592-54FE7C0B5801}"/>
              </a:ext>
            </a:extLst>
          </p:cNvPr>
          <p:cNvSpPr txBox="1"/>
          <p:nvPr/>
        </p:nvSpPr>
        <p:spPr>
          <a:xfrm>
            <a:off x="839464" y="3239978"/>
            <a:ext cx="1656135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⋮</a:t>
            </a:r>
            <a:endParaRPr lang="ko-KR" altLang="en-US" sz="2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3" name="그래픽 42">
            <a:extLst>
              <a:ext uri="{FF2B5EF4-FFF2-40B4-BE49-F238E27FC236}">
                <a16:creationId xmlns:a16="http://schemas.microsoft.com/office/drawing/2014/main" id="{9921EFC8-43FD-4D7C-B9CB-047FEC665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276" y="5572621"/>
            <a:ext cx="231188" cy="288000"/>
          </a:xfrm>
          <a:prstGeom prst="rect">
            <a:avLst/>
          </a:prstGeom>
        </p:spPr>
      </p:pic>
      <p:graphicFrame>
        <p:nvGraphicFramePr>
          <p:cNvPr id="44" name="표 38">
            <a:extLst>
              <a:ext uri="{FF2B5EF4-FFF2-40B4-BE49-F238E27FC236}">
                <a16:creationId xmlns:a16="http://schemas.microsoft.com/office/drawing/2014/main" id="{C4CA4BD4-7ADA-47F1-8050-613466050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875378"/>
              </p:ext>
            </p:extLst>
          </p:nvPr>
        </p:nvGraphicFramePr>
        <p:xfrm>
          <a:off x="6240015" y="4226564"/>
          <a:ext cx="5637883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788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제출한 트랜잭션 수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중복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건너뛰기 불가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), 0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⋯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ETH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잔액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(1 ether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=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1×10</a:t>
                      </a:r>
                      <a:r>
                        <a:rPr lang="en-US" altLang="ko-KR" sz="1600" b="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 </a:t>
                      </a:r>
                      <a:r>
                        <a:rPr lang="en-US" altLang="ko-KR" sz="16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Account storage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EVM bytecode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A467C42-59CD-4A47-ABA1-2E12FE2E39AE}"/>
              </a:ext>
            </a:extLst>
          </p:cNvPr>
          <p:cNvCxnSpPr>
            <a:cxnSpLocks/>
          </p:cNvCxnSpPr>
          <p:nvPr/>
        </p:nvCxnSpPr>
        <p:spPr>
          <a:xfrm>
            <a:off x="5636536" y="4437112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FAEE7DC-D045-4347-A5F3-525AD84A7E30}"/>
              </a:ext>
            </a:extLst>
          </p:cNvPr>
          <p:cNvCxnSpPr>
            <a:cxnSpLocks/>
          </p:cNvCxnSpPr>
          <p:nvPr/>
        </p:nvCxnSpPr>
        <p:spPr>
          <a:xfrm>
            <a:off x="5654403" y="4869160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C83E18D-2310-44B9-83C1-7B9AF8D54464}"/>
              </a:ext>
            </a:extLst>
          </p:cNvPr>
          <p:cNvCxnSpPr>
            <a:cxnSpLocks/>
          </p:cNvCxnSpPr>
          <p:nvPr/>
        </p:nvCxnSpPr>
        <p:spPr>
          <a:xfrm>
            <a:off x="5654403" y="5301208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C370E2-B53D-4F8A-87C4-0BAAA99F1102}"/>
              </a:ext>
            </a:extLst>
          </p:cNvPr>
          <p:cNvCxnSpPr>
            <a:cxnSpLocks/>
          </p:cNvCxnSpPr>
          <p:nvPr/>
        </p:nvCxnSpPr>
        <p:spPr>
          <a:xfrm>
            <a:off x="5636536" y="5733256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4A9745-E876-C15F-3458-E756950BDD5E}"/>
              </a:ext>
            </a:extLst>
          </p:cNvPr>
          <p:cNvSpPr/>
          <p:nvPr/>
        </p:nvSpPr>
        <p:spPr>
          <a:xfrm>
            <a:off x="8820318" y="1327096"/>
            <a:ext cx="2929315" cy="158603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Gwei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= 1*10</a:t>
            </a:r>
            <a:r>
              <a:rPr lang="en-US" altLang="ko-KR" baseline="30000" dirty="0">
                <a:solidFill>
                  <a:schemeClr val="bg1">
                    <a:lumMod val="85000"/>
                  </a:schemeClr>
                </a:solidFill>
              </a:rPr>
              <a:t>9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szabo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= 1*10</a:t>
            </a:r>
            <a:r>
              <a:rPr lang="en-US" altLang="ko-KR" baseline="30000" dirty="0">
                <a:solidFill>
                  <a:schemeClr val="bg1">
                    <a:lumMod val="85000"/>
                  </a:schemeClr>
                </a:solidFill>
              </a:rPr>
              <a:t>12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finney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= 1*10</a:t>
            </a:r>
            <a:r>
              <a:rPr lang="en-US" altLang="ko-KR" baseline="30000" dirty="0">
                <a:solidFill>
                  <a:schemeClr val="bg1">
                    <a:lumMod val="85000"/>
                  </a:schemeClr>
                </a:solidFill>
              </a:rPr>
              <a:t>15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ether(ETH) = 1*10</a:t>
            </a:r>
            <a:r>
              <a:rPr lang="en-US" altLang="ko-KR" baseline="30000" dirty="0">
                <a:solidFill>
                  <a:schemeClr val="bg1">
                    <a:lumMod val="85000"/>
                  </a:schemeClr>
                </a:solidFill>
              </a:rPr>
              <a:t>18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77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7" grpId="0" animBg="1"/>
      <p:bldP spid="19" grpId="0"/>
      <p:bldP spid="20" grpId="0" animBg="1"/>
      <p:bldP spid="21" grpId="0" animBg="1"/>
      <p:bldP spid="22" grpId="0" animBg="1"/>
      <p:bldP spid="23" grpId="0" animBg="1"/>
      <p:bldP spid="33" grpId="0" animBg="1"/>
      <p:bldP spid="34" grpId="0" animBg="1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80415A-58F4-4112-9145-EE1BBCB64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en-US" altLang="ko-KR" dirty="0"/>
              <a:t>OS :</a:t>
            </a:r>
            <a:r>
              <a:rPr lang="ko-KR" altLang="en-US" dirty="0"/>
              <a:t> </a:t>
            </a:r>
            <a:r>
              <a:rPr lang="en-US" altLang="ko-KR" dirty="0"/>
              <a:t>Ubuntu 20.04</a:t>
            </a:r>
          </a:p>
          <a:p>
            <a:r>
              <a:rPr lang="en-US" altLang="ko-KR" dirty="0" err="1"/>
              <a:t>geth</a:t>
            </a:r>
            <a:r>
              <a:rPr lang="en-US" altLang="ko-KR" dirty="0"/>
              <a:t> (go-</a:t>
            </a:r>
            <a:r>
              <a:rPr lang="en-US" altLang="ko-KR" dirty="0" err="1"/>
              <a:t>ethereum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Official Go implementation of the Ethereum protocol</a:t>
            </a:r>
          </a:p>
          <a:p>
            <a:pPr lvl="1"/>
            <a:r>
              <a:rPr lang="en-US" altLang="ko-KR" dirty="0" err="1"/>
              <a:t>Ehtereum</a:t>
            </a:r>
            <a:r>
              <a:rPr lang="en-US" altLang="ko-KR" dirty="0"/>
              <a:t> co-founder Jeffrey</a:t>
            </a:r>
            <a:r>
              <a:rPr lang="ko-KR" altLang="en-US" dirty="0"/>
              <a:t> </a:t>
            </a:r>
            <a:r>
              <a:rPr lang="en-US" altLang="ko-KR" dirty="0" err="1"/>
              <a:t>Wilcke</a:t>
            </a:r>
            <a:r>
              <a:rPr lang="ko-KR" altLang="en-US" dirty="0"/>
              <a:t> 개발</a:t>
            </a:r>
            <a:endParaRPr lang="en-US" altLang="ko-KR" dirty="0"/>
          </a:p>
          <a:p>
            <a:r>
              <a:rPr lang="ko-KR" altLang="en-US" dirty="0"/>
              <a:t>필요 프로그램 설치</a:t>
            </a:r>
            <a:r>
              <a:rPr lang="en-US" altLang="ko-KR" dirty="0"/>
              <a:t>, </a:t>
            </a:r>
            <a:r>
              <a:rPr lang="ko-KR" altLang="en-US" dirty="0"/>
              <a:t>소스코드 다운로드 및 </a:t>
            </a:r>
            <a:r>
              <a:rPr lang="en-US" altLang="ko-KR" dirty="0" err="1"/>
              <a:t>geth</a:t>
            </a:r>
            <a:r>
              <a:rPr lang="en-US" altLang="ko-KR" dirty="0"/>
              <a:t> </a:t>
            </a:r>
            <a:r>
              <a:rPr lang="ko-KR" altLang="en-US" dirty="0"/>
              <a:t>빌드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070A1E-D65B-4314-B7C2-4C1EF88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6D0D79-9BAC-474B-BEC7-F0DD74D3F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2564904"/>
            <a:ext cx="11445873" cy="17543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upgrade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golang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gcc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-b "release/1.10" --single-branch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  <a:hlinkClick r:id="rId2"/>
              </a:rPr>
              <a:t>https://github.com/ethereum/go-ethereum.git</a:t>
            </a:r>
            <a:endParaRPr kumimoji="0" lang="en-US" altLang="ko-KR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https://github.com/ethereum/go-ethereum.git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go-ethereum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en-US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m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ake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endParaRPr kumimoji="0" lang="ko-KR" altLang="ko-KR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351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83B092-0E36-4B94-A3CC-E2202178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Account  </a:t>
            </a:r>
            <a:r>
              <a:rPr lang="ko-KR" altLang="en-US" dirty="0"/>
              <a:t>유형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[ EOA, CA ]</a:t>
            </a:r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DB8187A-4772-32FD-75AA-D5C25F21E4B1}"/>
              </a:ext>
            </a:extLst>
          </p:cNvPr>
          <p:cNvSpPr txBox="1"/>
          <p:nvPr/>
        </p:nvSpPr>
        <p:spPr>
          <a:xfrm>
            <a:off x="344718" y="679248"/>
            <a:ext cx="5679274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External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 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O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wned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ccount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(EOA)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D7DF309-4F15-7EEA-03EC-0B0CBEA9A7A3}"/>
              </a:ext>
            </a:extLst>
          </p:cNvPr>
          <p:cNvSpPr txBox="1"/>
          <p:nvPr/>
        </p:nvSpPr>
        <p:spPr>
          <a:xfrm>
            <a:off x="6989592" y="668528"/>
            <a:ext cx="4047392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Contract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(CA)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E9DE1C1-3371-E7F7-FDD8-1486B6020E27}"/>
              </a:ext>
            </a:extLst>
          </p:cNvPr>
          <p:cNvSpPr txBox="1"/>
          <p:nvPr/>
        </p:nvSpPr>
        <p:spPr>
          <a:xfrm>
            <a:off x="1169990" y="1269239"/>
            <a:ext cx="1606228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외부 사용자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4B7CAD-BD04-C87E-BC1B-66B4B3536A60}"/>
              </a:ext>
            </a:extLst>
          </p:cNvPr>
          <p:cNvSpPr txBox="1"/>
          <p:nvPr/>
        </p:nvSpPr>
        <p:spPr>
          <a:xfrm>
            <a:off x="3072401" y="1268760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rgbClr val="00C8EB"/>
                </a:solidFill>
                <a:ea typeface="맑은 고딕"/>
              </a:rPr>
              <a:t>Private</a:t>
            </a:r>
            <a:r>
              <a:rPr lang="ko-KR" altLang="en-US" sz="2000" dirty="0">
                <a:solidFill>
                  <a:srgbClr val="00C8EB"/>
                </a:solidFill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00C8EB"/>
                </a:solidFill>
                <a:ea typeface="맑은 고딕"/>
              </a:rPr>
              <a:t>Key</a:t>
            </a:r>
            <a:endParaRPr lang="ko-KR" altLang="en-US" sz="2000" dirty="0">
              <a:solidFill>
                <a:srgbClr val="00C8EB"/>
              </a:solidFill>
              <a:ea typeface="맑은 고딕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29DEE7-2BFC-30E9-05A4-25FA4F09F2CE}"/>
              </a:ext>
            </a:extLst>
          </p:cNvPr>
          <p:cNvSpPr txBox="1"/>
          <p:nvPr/>
        </p:nvSpPr>
        <p:spPr>
          <a:xfrm>
            <a:off x="3055263" y="2641086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Public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Key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B87D240-1AE3-E471-6DF1-E3892EE3CC2E}"/>
              </a:ext>
            </a:extLst>
          </p:cNvPr>
          <p:cNvSpPr txBox="1"/>
          <p:nvPr/>
        </p:nvSpPr>
        <p:spPr>
          <a:xfrm>
            <a:off x="3064450" y="3903773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081DE473-AD82-B729-2A78-844A8517A6EF}"/>
              </a:ext>
            </a:extLst>
          </p:cNvPr>
          <p:cNvSpPr txBox="1"/>
          <p:nvPr/>
        </p:nvSpPr>
        <p:spPr>
          <a:xfrm>
            <a:off x="3064450" y="4699004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0C3B0E38-895D-28C4-5497-9BCAEB00BAF0}"/>
              </a:ext>
            </a:extLst>
          </p:cNvPr>
          <p:cNvSpPr txBox="1"/>
          <p:nvPr/>
        </p:nvSpPr>
        <p:spPr>
          <a:xfrm>
            <a:off x="2275788" y="3514595"/>
            <a:ext cx="338816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keccak256(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public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key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 ➡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right 160bits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D085031-1156-4BAF-A8F1-5AC54FFA33BE}"/>
              </a:ext>
            </a:extLst>
          </p:cNvPr>
          <p:cNvCxnSpPr>
            <a:cxnSpLocks/>
          </p:cNvCxnSpPr>
          <p:nvPr/>
        </p:nvCxnSpPr>
        <p:spPr>
          <a:xfrm flipV="1">
            <a:off x="2698212" y="1464486"/>
            <a:ext cx="296183" cy="47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6">
            <a:extLst>
              <a:ext uri="{FF2B5EF4-FFF2-40B4-BE49-F238E27FC236}">
                <a16:creationId xmlns:a16="http://schemas.microsoft.com/office/drawing/2014/main" id="{C0D26BE1-D439-4B2C-BD8E-34891AD4E1D6}"/>
              </a:ext>
            </a:extLst>
          </p:cNvPr>
          <p:cNvSpPr txBox="1"/>
          <p:nvPr/>
        </p:nvSpPr>
        <p:spPr>
          <a:xfrm>
            <a:off x="2339244" y="1667919"/>
            <a:ext cx="325269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ECDSA (secp256k1)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random 256 bits &lt; 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pic>
        <p:nvPicPr>
          <p:cNvPr id="36" name="그래픽 35" descr="사용자 단색으로 채워진">
            <a:extLst>
              <a:ext uri="{FF2B5EF4-FFF2-40B4-BE49-F238E27FC236}">
                <a16:creationId xmlns:a16="http://schemas.microsoft.com/office/drawing/2014/main" id="{758AC2AF-936A-4F61-BA83-AE35E53E0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294" y="1318678"/>
            <a:ext cx="288000" cy="288000"/>
          </a:xfrm>
          <a:prstGeom prst="rect">
            <a:avLst/>
          </a:prstGeom>
        </p:spPr>
      </p:pic>
      <p:graphicFrame>
        <p:nvGraphicFramePr>
          <p:cNvPr id="37" name="표 38">
            <a:extLst>
              <a:ext uri="{FF2B5EF4-FFF2-40B4-BE49-F238E27FC236}">
                <a16:creationId xmlns:a16="http://schemas.microsoft.com/office/drawing/2014/main" id="{6E84B963-DEED-480F-9FAF-77C09165A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490378"/>
              </p:ext>
            </p:extLst>
          </p:nvPr>
        </p:nvGraphicFramePr>
        <p:xfrm>
          <a:off x="3055263" y="5088762"/>
          <a:ext cx="1853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99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 (default: 0)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storage hash (null)</a:t>
                      </a:r>
                      <a:endParaRPr lang="ko-KR" alt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code hash ("")</a:t>
                      </a:r>
                      <a:endParaRPr lang="ko-KR" alt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sp>
        <p:nvSpPr>
          <p:cNvPr id="44" name="TextBox 16">
            <a:extLst>
              <a:ext uri="{FF2B5EF4-FFF2-40B4-BE49-F238E27FC236}">
                <a16:creationId xmlns:a16="http://schemas.microsoft.com/office/drawing/2014/main" id="{508F141A-8C67-4D4C-ACD6-265B2F857ADF}"/>
              </a:ext>
            </a:extLst>
          </p:cNvPr>
          <p:cNvSpPr txBox="1"/>
          <p:nvPr/>
        </p:nvSpPr>
        <p:spPr>
          <a:xfrm>
            <a:off x="6672065" y="2744058"/>
            <a:ext cx="5256583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CREATE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 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keccak256(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RLP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([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sender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, 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nonce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]))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➡ right 160bits</a:t>
            </a:r>
          </a:p>
          <a:p>
            <a:endParaRPr lang="en-US" altLang="ko-KR" sz="800" dirty="0">
              <a:solidFill>
                <a:schemeClr val="bg1">
                  <a:lumMod val="85000"/>
                </a:schemeClr>
              </a:solidFill>
              <a:ea typeface="+mn-lt"/>
              <a:cs typeface="+mn-lt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CREATE2 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EIP-1014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 keccak256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(0xff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+sender+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salt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+k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eccak256(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init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c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ode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))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➡ right 160bits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372C3C2-6435-4B0E-BF28-D52867920E10}"/>
              </a:ext>
            </a:extLst>
          </p:cNvPr>
          <p:cNvCxnSpPr>
            <a:cxnSpLocks/>
          </p:cNvCxnSpPr>
          <p:nvPr/>
        </p:nvCxnSpPr>
        <p:spPr>
          <a:xfrm>
            <a:off x="3963990" y="4437112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2101B29-9B67-48A7-AF1C-7A70C0DE37CC}"/>
              </a:ext>
            </a:extLst>
          </p:cNvPr>
          <p:cNvCxnSpPr>
            <a:cxnSpLocks/>
          </p:cNvCxnSpPr>
          <p:nvPr/>
        </p:nvCxnSpPr>
        <p:spPr>
          <a:xfrm>
            <a:off x="3967097" y="3177787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5AE70BA-AA4A-4D96-BBF2-C55CC4ACF5B6}"/>
              </a:ext>
            </a:extLst>
          </p:cNvPr>
          <p:cNvCxnSpPr>
            <a:cxnSpLocks/>
          </p:cNvCxnSpPr>
          <p:nvPr/>
        </p:nvCxnSpPr>
        <p:spPr>
          <a:xfrm>
            <a:off x="3960937" y="2246953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9">
            <a:extLst>
              <a:ext uri="{FF2B5EF4-FFF2-40B4-BE49-F238E27FC236}">
                <a16:creationId xmlns:a16="http://schemas.microsoft.com/office/drawing/2014/main" id="{61463C9A-131D-4B08-9C39-478684A5DEC0}"/>
              </a:ext>
            </a:extLst>
          </p:cNvPr>
          <p:cNvSpPr txBox="1"/>
          <p:nvPr/>
        </p:nvSpPr>
        <p:spPr>
          <a:xfrm>
            <a:off x="7736042" y="3903773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</a:t>
            </a:r>
          </a:p>
        </p:txBody>
      </p:sp>
      <p:sp>
        <p:nvSpPr>
          <p:cNvPr id="67" name="TextBox 14">
            <a:extLst>
              <a:ext uri="{FF2B5EF4-FFF2-40B4-BE49-F238E27FC236}">
                <a16:creationId xmlns:a16="http://schemas.microsoft.com/office/drawing/2014/main" id="{6C618FCA-4417-4E4A-8F41-11750BDEE470}"/>
              </a:ext>
            </a:extLst>
          </p:cNvPr>
          <p:cNvSpPr txBox="1"/>
          <p:nvPr/>
        </p:nvSpPr>
        <p:spPr>
          <a:xfrm>
            <a:off x="7744367" y="4678578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8" name="표 38">
            <a:extLst>
              <a:ext uri="{FF2B5EF4-FFF2-40B4-BE49-F238E27FC236}">
                <a16:creationId xmlns:a16="http://schemas.microsoft.com/office/drawing/2014/main" id="{FEEF237A-67B2-45D4-9DF8-4AB3E6036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44652"/>
              </p:ext>
            </p:extLst>
          </p:nvPr>
        </p:nvGraphicFramePr>
        <p:xfrm>
          <a:off x="7735180" y="5068336"/>
          <a:ext cx="1853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99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 (default: 1)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C8EB"/>
                          </a:solidFill>
                        </a:rPr>
                        <a:t>storage hash</a:t>
                      </a:r>
                      <a:endParaRPr lang="ko-KR" altLang="en-US" sz="1600" b="0" dirty="0">
                        <a:solidFill>
                          <a:srgbClr val="00C8E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C8EB"/>
                          </a:solidFill>
                        </a:rPr>
                        <a:t>code hash</a:t>
                      </a:r>
                      <a:endParaRPr lang="ko-KR" altLang="en-US" sz="1600" b="0" dirty="0">
                        <a:solidFill>
                          <a:srgbClr val="00C8E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88DDD6A-A512-43C1-BC5F-11D76786C029}"/>
              </a:ext>
            </a:extLst>
          </p:cNvPr>
          <p:cNvCxnSpPr>
            <a:cxnSpLocks/>
          </p:cNvCxnSpPr>
          <p:nvPr/>
        </p:nvCxnSpPr>
        <p:spPr>
          <a:xfrm>
            <a:off x="8637836" y="4439267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원통형 70">
            <a:extLst>
              <a:ext uri="{FF2B5EF4-FFF2-40B4-BE49-F238E27FC236}">
                <a16:creationId xmlns:a16="http://schemas.microsoft.com/office/drawing/2014/main" id="{F00AF3B0-36A3-461D-BBF7-398C6BB4361D}"/>
              </a:ext>
            </a:extLst>
          </p:cNvPr>
          <p:cNvSpPr>
            <a:spLocks noChangeAspect="1"/>
          </p:cNvSpPr>
          <p:nvPr/>
        </p:nvSpPr>
        <p:spPr>
          <a:xfrm>
            <a:off x="10112106" y="5759265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A7D3CF5E-E787-4976-911B-07CCEEA7F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12106" y="6119305"/>
            <a:ext cx="231188" cy="288000"/>
          </a:xfrm>
          <a:prstGeom prst="rect">
            <a:avLst/>
          </a:prstGeom>
        </p:spPr>
      </p:pic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CE7D4A5-22A0-43C6-8E18-A4DE0458123F}"/>
              </a:ext>
            </a:extLst>
          </p:cNvPr>
          <p:cNvCxnSpPr>
            <a:cxnSpLocks/>
          </p:cNvCxnSpPr>
          <p:nvPr/>
        </p:nvCxnSpPr>
        <p:spPr>
          <a:xfrm>
            <a:off x="9690890" y="5903281"/>
            <a:ext cx="26764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2E0536E-9A99-4E04-8E1C-C4DF3B26C073}"/>
              </a:ext>
            </a:extLst>
          </p:cNvPr>
          <p:cNvCxnSpPr>
            <a:cxnSpLocks/>
          </p:cNvCxnSpPr>
          <p:nvPr/>
        </p:nvCxnSpPr>
        <p:spPr>
          <a:xfrm flipV="1">
            <a:off x="9709029" y="6263305"/>
            <a:ext cx="249503" cy="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91A9C3-DBAB-4B39-BD24-817AF8F99E79}"/>
              </a:ext>
            </a:extLst>
          </p:cNvPr>
          <p:cNvCxnSpPr>
            <a:cxnSpLocks/>
          </p:cNvCxnSpPr>
          <p:nvPr/>
        </p:nvCxnSpPr>
        <p:spPr>
          <a:xfrm>
            <a:off x="8637836" y="1844824"/>
            <a:ext cx="0" cy="79626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표 38">
            <a:extLst>
              <a:ext uri="{FF2B5EF4-FFF2-40B4-BE49-F238E27FC236}">
                <a16:creationId xmlns:a16="http://schemas.microsoft.com/office/drawing/2014/main" id="{BF449BFB-F446-4523-96E3-495D45AD5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763284"/>
              </p:ext>
            </p:extLst>
          </p:nvPr>
        </p:nvGraphicFramePr>
        <p:xfrm>
          <a:off x="10344472" y="5738896"/>
          <a:ext cx="115212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bytecode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grpSp>
        <p:nvGrpSpPr>
          <p:cNvPr id="92" name="그룹 91">
            <a:extLst>
              <a:ext uri="{FF2B5EF4-FFF2-40B4-BE49-F238E27FC236}">
                <a16:creationId xmlns:a16="http://schemas.microsoft.com/office/drawing/2014/main" id="{77FC8CA1-26D1-417D-8EAD-5E3ABA6E0D20}"/>
              </a:ext>
            </a:extLst>
          </p:cNvPr>
          <p:cNvGrpSpPr/>
          <p:nvPr/>
        </p:nvGrpSpPr>
        <p:grpSpPr>
          <a:xfrm>
            <a:off x="6823454" y="1275494"/>
            <a:ext cx="4708284" cy="406633"/>
            <a:chOff x="7135916" y="1275494"/>
            <a:chExt cx="4708284" cy="406633"/>
          </a:xfrm>
        </p:grpSpPr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E483E896-F3BD-E9D8-1CA9-9E8067BF925B}"/>
                </a:ext>
              </a:extLst>
            </p:cNvPr>
            <p:cNvSpPr txBox="1"/>
            <p:nvPr/>
          </p:nvSpPr>
          <p:spPr>
            <a:xfrm>
              <a:off x="7135916" y="1282017"/>
              <a:ext cx="198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Sender</a:t>
              </a:r>
              <a:r>
                <a:rPr lang="ko-KR" altLang="en-US" sz="2000" dirty="0">
                  <a:solidFill>
                    <a:srgbClr val="00C8EB"/>
                  </a:solidFill>
                  <a:ea typeface="맑은 고딕"/>
                </a:rPr>
                <a:t> </a:t>
              </a:r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address</a:t>
              </a:r>
            </a:p>
          </p:txBody>
        </p:sp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66BEA181-D146-92AC-A3A8-4ECFD847B563}"/>
                </a:ext>
              </a:extLst>
            </p:cNvPr>
            <p:cNvSpPr txBox="1"/>
            <p:nvPr/>
          </p:nvSpPr>
          <p:spPr>
            <a:xfrm>
              <a:off x="9218930" y="1275494"/>
              <a:ext cx="126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nonce</a:t>
              </a:r>
            </a:p>
          </p:txBody>
        </p:sp>
        <p:sp>
          <p:nvSpPr>
            <p:cNvPr id="91" name="TextBox 19">
              <a:extLst>
                <a:ext uri="{FF2B5EF4-FFF2-40B4-BE49-F238E27FC236}">
                  <a16:creationId xmlns:a16="http://schemas.microsoft.com/office/drawing/2014/main" id="{65B69AD1-600F-43DE-A54E-3BB1763C532C}"/>
                </a:ext>
              </a:extLst>
            </p:cNvPr>
            <p:cNvSpPr txBox="1"/>
            <p:nvPr/>
          </p:nvSpPr>
          <p:spPr>
            <a:xfrm>
              <a:off x="10584200" y="1277371"/>
              <a:ext cx="126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init code</a:t>
              </a:r>
              <a:endPara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54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1" grpId="0"/>
      <p:bldP spid="12" grpId="0"/>
      <p:bldP spid="34" grpId="0"/>
      <p:bldP spid="44" grpId="0"/>
      <p:bldP spid="66" grpId="0" animBg="1"/>
      <p:bldP spid="67" grpId="0"/>
      <p:bldP spid="7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DB1481-706D-4695-B41F-13A66DF10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EIP-158 </a:t>
            </a:r>
            <a:r>
              <a:rPr lang="ko-KR" altLang="en-US" dirty="0"/>
              <a:t>이후 </a:t>
            </a:r>
            <a:r>
              <a:rPr lang="en-US" altLang="ko-KR" dirty="0"/>
              <a:t>CA nonce 1 </a:t>
            </a:r>
            <a:r>
              <a:rPr lang="ko-KR" altLang="en-US" dirty="0"/>
              <a:t>기본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Contract Create Data</a:t>
            </a:r>
            <a:r>
              <a:rPr lang="ko-KR" altLang="en-US" dirty="0"/>
              <a:t>는 </a:t>
            </a:r>
            <a:r>
              <a:rPr lang="en-US" altLang="ko-KR" dirty="0"/>
              <a:t>Runtime byte</a:t>
            </a:r>
            <a:r>
              <a:rPr lang="ko-KR" altLang="en-US" dirty="0"/>
              <a:t>당 </a:t>
            </a:r>
            <a:r>
              <a:rPr lang="en-US" altLang="ko-KR" dirty="0"/>
              <a:t>200 </a:t>
            </a:r>
            <a:r>
              <a:rPr lang="ko-KR" altLang="en-US" dirty="0"/>
              <a:t>가스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1F56D2-2611-4EE4-88B5-B57BFA75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78837D8-5553-42B8-818A-C1408DB3D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640" y="1907588"/>
            <a:ext cx="7896200" cy="1061829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C45D8B8-0DC1-4C14-95E3-FDC60CC75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74" y="442913"/>
            <a:ext cx="12192000" cy="457200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200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ACA6D47-F05C-48E9-A073-D1EC7C1B7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120" y="3068960"/>
            <a:ext cx="7311752" cy="3416320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interpreter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Run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exceeded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assign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MaxCodeSize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ErrMaxCodeSizeExceeded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0xEF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EIP-3541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enabled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&gt;=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 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0xEF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ErrInvalidCode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enough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handled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condition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below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 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ErrCodeStoreOutOfGas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7448885-0D45-48CA-80F3-B7BD169AE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8696" y="2969417"/>
            <a:ext cx="7815808" cy="3831818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ErrNonceUintOverflow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_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taking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fails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access-list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rolled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back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IsBerlin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AddAddressToAccessList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there's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existing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designated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GetCodeHash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||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!=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{}) 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emptyCodeHash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ErrContractAddressCollision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Initialise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EVM.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scoped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AccountRef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SetCodeOptionalHash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codeAndHash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02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C26C14-FB62-4611-A29F-DF47008C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: EOA </a:t>
            </a:r>
            <a:r>
              <a:rPr lang="ko-KR" altLang="en-US" dirty="0"/>
              <a:t>가 보낼 메시지를 가지고 있는 서명된 데이터 패키지</a:t>
            </a:r>
            <a:endParaRPr lang="en-US" altLang="ko-KR" dirty="0"/>
          </a:p>
          <a:p>
            <a:r>
              <a:rPr lang="ko-KR" altLang="en-US" dirty="0"/>
              <a:t>메시지 </a:t>
            </a:r>
            <a:r>
              <a:rPr lang="en-US" altLang="ko-KR" dirty="0"/>
              <a:t>: Account </a:t>
            </a:r>
            <a:r>
              <a:rPr lang="ko-KR" altLang="en-US" dirty="0"/>
              <a:t>에서 </a:t>
            </a:r>
            <a:r>
              <a:rPr lang="en-US" altLang="ko-KR" dirty="0"/>
              <a:t>Account</a:t>
            </a:r>
            <a:r>
              <a:rPr lang="ko-KR" altLang="en-US" dirty="0"/>
              <a:t>로 전달되어 상태 전이</a:t>
            </a:r>
            <a:r>
              <a:rPr lang="en-US" altLang="ko-KR" dirty="0"/>
              <a:t>(State Transition) </a:t>
            </a:r>
            <a:r>
              <a:rPr lang="ko-KR" altLang="en-US" dirty="0"/>
              <a:t>발생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8958A5-C292-4E88-AC6C-28F90945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</a:t>
            </a:r>
            <a:r>
              <a:rPr lang="ko-KR" altLang="en-US" dirty="0"/>
              <a:t>과 메시지 </a:t>
            </a:r>
            <a:r>
              <a:rPr lang="en-US" altLang="ko-KR" dirty="0"/>
              <a:t>(Message)</a:t>
            </a:r>
            <a:endParaRPr lang="ko-KR" altLang="en-US" dirty="0"/>
          </a:p>
        </p:txBody>
      </p:sp>
      <p:graphicFrame>
        <p:nvGraphicFramePr>
          <p:cNvPr id="4" name="표 38">
            <a:extLst>
              <a:ext uri="{FF2B5EF4-FFF2-40B4-BE49-F238E27FC236}">
                <a16:creationId xmlns:a16="http://schemas.microsoft.com/office/drawing/2014/main" id="{025AFE5D-7699-4469-9849-1A06BE60E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931762"/>
              </p:ext>
            </p:extLst>
          </p:nvPr>
        </p:nvGraphicFramePr>
        <p:xfrm>
          <a:off x="1745467" y="2729726"/>
          <a:ext cx="2865416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16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v, r, s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55739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57082EC0-A295-4D7C-BB10-07A4DD222E03}"/>
              </a:ext>
            </a:extLst>
          </p:cNvPr>
          <p:cNvSpPr txBox="1"/>
          <p:nvPr/>
        </p:nvSpPr>
        <p:spPr>
          <a:xfrm>
            <a:off x="1884398" y="1571058"/>
            <a:ext cx="259228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트랜잭션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B9F531A-0173-41A9-A351-201CFDC21D2D}"/>
              </a:ext>
            </a:extLst>
          </p:cNvPr>
          <p:cNvSpPr txBox="1"/>
          <p:nvPr/>
        </p:nvSpPr>
        <p:spPr>
          <a:xfrm>
            <a:off x="7717046" y="1563447"/>
            <a:ext cx="259228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메시지</a:t>
            </a:r>
          </a:p>
        </p:txBody>
      </p:sp>
      <p:graphicFrame>
        <p:nvGraphicFramePr>
          <p:cNvPr id="8" name="표 38">
            <a:extLst>
              <a:ext uri="{FF2B5EF4-FFF2-40B4-BE49-F238E27FC236}">
                <a16:creationId xmlns:a16="http://schemas.microsoft.com/office/drawing/2014/main" id="{5E3B9833-0DAE-4014-A30A-596023BBB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869493"/>
              </p:ext>
            </p:extLst>
          </p:nvPr>
        </p:nvGraphicFramePr>
        <p:xfrm>
          <a:off x="7717046" y="2132137"/>
          <a:ext cx="2865416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16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from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502743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1350581-2F15-4F4E-A47F-84C5D55155F7}"/>
              </a:ext>
            </a:extLst>
          </p:cNvPr>
          <p:cNvSpPr txBox="1"/>
          <p:nvPr/>
        </p:nvSpPr>
        <p:spPr>
          <a:xfrm>
            <a:off x="7464152" y="6157294"/>
            <a:ext cx="3118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공개키 복구 ➡ 발신자 주소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D5D0E47-7D15-42AF-93AE-73C6DA42950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0582462" y="2419083"/>
            <a:ext cx="119652" cy="3907488"/>
          </a:xfrm>
          <a:prstGeom prst="bentConnector3">
            <a:avLst>
              <a:gd name="adj1" fmla="val 291054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E183814-C7D5-48FD-A1CC-DB7144B36059}"/>
              </a:ext>
            </a:extLst>
          </p:cNvPr>
          <p:cNvSpPr txBox="1"/>
          <p:nvPr/>
        </p:nvSpPr>
        <p:spPr>
          <a:xfrm>
            <a:off x="5699956" y="1567186"/>
            <a:ext cx="7920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➡</a:t>
            </a:r>
          </a:p>
        </p:txBody>
      </p:sp>
      <p:graphicFrame>
        <p:nvGraphicFramePr>
          <p:cNvPr id="21" name="표 38">
            <a:extLst>
              <a:ext uri="{FF2B5EF4-FFF2-40B4-BE49-F238E27FC236}">
                <a16:creationId xmlns:a16="http://schemas.microsoft.com/office/drawing/2014/main" id="{F1408207-88D0-44B5-B6AB-BEB5E36A0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614"/>
              </p:ext>
            </p:extLst>
          </p:nvPr>
        </p:nvGraphicFramePr>
        <p:xfrm>
          <a:off x="4613327" y="2727375"/>
          <a:ext cx="2967792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792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가스당 지불 가격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가스 최대 수량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수신자 주소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전송할 </a:t>
                      </a:r>
                      <a:r>
                        <a:rPr lang="ko-KR" altLang="en-US" sz="16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이더의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선택적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(optional)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데이터 필드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 서명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55739"/>
                  </a:ext>
                </a:extLst>
              </a:tr>
            </a:tbl>
          </a:graphicData>
        </a:graphic>
      </p:graphicFrame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9365C8-6EAD-46B2-AC70-395EDED31E8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240016" y="6326571"/>
            <a:ext cx="1224136" cy="673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4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DE4E39-7FCE-4C47-837E-1E4770B9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[ Message call, Contract creation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7365BB-84BD-E9E2-F030-16B56C5583DA}"/>
              </a:ext>
            </a:extLst>
          </p:cNvPr>
          <p:cNvSpPr/>
          <p:nvPr/>
        </p:nvSpPr>
        <p:spPr>
          <a:xfrm>
            <a:off x="5120197" y="723066"/>
            <a:ext cx="1983915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ea typeface="맑은 고딕"/>
              </a:rPr>
              <a:t>triggered by </a:t>
            </a:r>
            <a:br>
              <a:rPr lang="en-US" altLang="ko-KR" sz="2000" dirty="0">
                <a:ea typeface="맑은 고딕"/>
              </a:rPr>
            </a:br>
            <a:r>
              <a:rPr lang="ko-KR" altLang="en-US" sz="2000" dirty="0">
                <a:ea typeface="맑은 고딕"/>
              </a:rPr>
              <a:t>EOA</a:t>
            </a:r>
            <a:endParaRPr 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A5AE2E-55A4-A8A4-1DD0-E1DEC39F6CA5}"/>
              </a:ext>
            </a:extLst>
          </p:cNvPr>
          <p:cNvSpPr/>
          <p:nvPr/>
        </p:nvSpPr>
        <p:spPr>
          <a:xfrm>
            <a:off x="7757527" y="663200"/>
            <a:ext cx="2798346" cy="37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Contract</a:t>
            </a:r>
            <a:r>
              <a:rPr lang="ko-KR" altLang="en-US" sz="2500" dirty="0">
                <a:ea typeface="맑은 고딕"/>
              </a:rPr>
              <a:t> </a:t>
            </a:r>
            <a:r>
              <a:rPr lang="ko-KR" altLang="en-US" sz="2500" dirty="0" err="1">
                <a:ea typeface="맑은 고딕"/>
              </a:rPr>
              <a:t>creation</a:t>
            </a:r>
            <a:endParaRPr lang="ko-KR" sz="2500" dirty="0" err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391026-46CC-F98C-4192-BDBD3D2AB103}"/>
              </a:ext>
            </a:extLst>
          </p:cNvPr>
          <p:cNvSpPr/>
          <p:nvPr/>
        </p:nvSpPr>
        <p:spPr>
          <a:xfrm>
            <a:off x="1993486" y="663568"/>
            <a:ext cx="2096936" cy="37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Message</a:t>
            </a:r>
            <a:r>
              <a:rPr lang="ko-KR" altLang="en-US" sz="2500" dirty="0">
                <a:ea typeface="맑은 고딕"/>
              </a:rPr>
              <a:t> </a:t>
            </a:r>
            <a:r>
              <a:rPr lang="ko-KR" altLang="en-US" sz="2500" dirty="0" err="1">
                <a:ea typeface="맑은 고딕"/>
              </a:rPr>
              <a:t>call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E2B2962-DB22-47CD-8627-A04F6FAEAEEC}"/>
              </a:ext>
            </a:extLst>
          </p:cNvPr>
          <p:cNvGrpSpPr/>
          <p:nvPr/>
        </p:nvGrpSpPr>
        <p:grpSpPr>
          <a:xfrm>
            <a:off x="1415480" y="1870991"/>
            <a:ext cx="3240000" cy="1396364"/>
            <a:chOff x="1322376" y="1833648"/>
            <a:chExt cx="3240000" cy="139636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94EED6-854C-044D-5C9B-815676D9872B}"/>
                </a:ext>
              </a:extLst>
            </p:cNvPr>
            <p:cNvSpPr/>
            <p:nvPr/>
          </p:nvSpPr>
          <p:spPr>
            <a:xfrm>
              <a:off x="1322376" y="1833648"/>
              <a:ext cx="324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ea typeface="맑은 고딕"/>
                </a:rPr>
                <a:t>EOA </a:t>
              </a:r>
              <a:r>
                <a:rPr lang="ko-KR" altLang="en-US" sz="1600" dirty="0">
                  <a:ea typeface="+mn-lt"/>
                  <a:cs typeface="+mn-lt"/>
                </a:rPr>
                <a:t>                  </a:t>
              </a:r>
              <a:r>
                <a:rPr lang="ko-KR" altLang="en-US" sz="1600" dirty="0">
                  <a:ea typeface="맑은 고딕"/>
                </a:rPr>
                <a:t> EOA </a:t>
              </a:r>
              <a:r>
                <a:rPr lang="ko-KR" altLang="en-US" sz="1600" dirty="0" err="1">
                  <a:ea typeface="맑은 고딕"/>
                </a:rPr>
                <a:t>or</a:t>
              </a:r>
              <a:r>
                <a:rPr lang="ko-KR" altLang="en-US" sz="1600" dirty="0">
                  <a:ea typeface="맑은 고딕"/>
                </a:rPr>
                <a:t> CA</a:t>
              </a:r>
              <a:endParaRPr lang="ko-KR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715E5A-3A7E-6A1F-A78F-5801500AE4C5}"/>
                </a:ext>
              </a:extLst>
            </p:cNvPr>
            <p:cNvSpPr/>
            <p:nvPr/>
          </p:nvSpPr>
          <p:spPr>
            <a:xfrm>
              <a:off x="2171450" y="2910215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/>
                  <a:ea typeface="Malgun Gothic"/>
                </a:rPr>
                <a:t>World State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5F3F6C-5B03-7C3C-A815-1243CDFD8453}"/>
                </a:ext>
              </a:extLst>
            </p:cNvPr>
            <p:cNvSpPr/>
            <p:nvPr/>
          </p:nvSpPr>
          <p:spPr>
            <a:xfrm>
              <a:off x="1867430" y="2040554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rgbClr val="00C8EB"/>
                  </a:solidFill>
                  <a:latin typeface="Malgun Gothic"/>
                  <a:ea typeface="Malgun Gothic"/>
                </a:rPr>
                <a:t>Message</a:t>
              </a: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1FAA5FAA-E30E-487B-9A05-AE10EDF4BFDA}"/>
                </a:ext>
              </a:extLst>
            </p:cNvPr>
            <p:cNvCxnSpPr>
              <a:cxnSpLocks/>
            </p:cNvCxnSpPr>
            <p:nvPr/>
          </p:nvCxnSpPr>
          <p:spPr>
            <a:xfrm>
              <a:off x="2041222" y="2362204"/>
              <a:ext cx="1191359" cy="0"/>
            </a:xfrm>
            <a:prstGeom prst="straightConnector1">
              <a:avLst/>
            </a:prstGeom>
            <a:ln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9">
            <a:extLst>
              <a:ext uri="{FF2B5EF4-FFF2-40B4-BE49-F238E27FC236}">
                <a16:creationId xmlns:a16="http://schemas.microsoft.com/office/drawing/2014/main" id="{092A0054-C117-4DFE-A7AD-1BDE6621C228}"/>
              </a:ext>
            </a:extLst>
          </p:cNvPr>
          <p:cNvSpPr txBox="1"/>
          <p:nvPr/>
        </p:nvSpPr>
        <p:spPr>
          <a:xfrm>
            <a:off x="2290355" y="1149312"/>
            <a:ext cx="1500270" cy="31335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endParaRPr lang="ko-KR" altLang="en-US" dirty="0" err="1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6C93766-056C-4F5E-8AFD-47BA821874A5}"/>
              </a:ext>
            </a:extLst>
          </p:cNvPr>
          <p:cNvCxnSpPr>
            <a:cxnSpLocks/>
          </p:cNvCxnSpPr>
          <p:nvPr/>
        </p:nvCxnSpPr>
        <p:spPr>
          <a:xfrm>
            <a:off x="3035300" y="1534670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9">
            <a:extLst>
              <a:ext uri="{FF2B5EF4-FFF2-40B4-BE49-F238E27FC236}">
                <a16:creationId xmlns:a16="http://schemas.microsoft.com/office/drawing/2014/main" id="{E8B21BB9-B93A-4CB7-8BAC-3BB8D2C5D752}"/>
              </a:ext>
            </a:extLst>
          </p:cNvPr>
          <p:cNvSpPr txBox="1"/>
          <p:nvPr/>
        </p:nvSpPr>
        <p:spPr>
          <a:xfrm>
            <a:off x="8378070" y="1149433"/>
            <a:ext cx="1500270" cy="31335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endParaRPr lang="ko-KR" altLang="en-US" dirty="0" err="1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4176A19-1AC4-4AAC-BF41-6FCF3D2470ED}"/>
              </a:ext>
            </a:extLst>
          </p:cNvPr>
          <p:cNvGrpSpPr/>
          <p:nvPr/>
        </p:nvGrpSpPr>
        <p:grpSpPr>
          <a:xfrm>
            <a:off x="335360" y="4365104"/>
            <a:ext cx="2382209" cy="2371002"/>
            <a:chOff x="3200056" y="1117210"/>
            <a:chExt cx="2382209" cy="2371002"/>
          </a:xfrm>
        </p:grpSpPr>
        <p:sp>
          <p:nvSpPr>
            <p:cNvPr id="150" name="TextBox 42">
              <a:extLst>
                <a:ext uri="{FF2B5EF4-FFF2-40B4-BE49-F238E27FC236}">
                  <a16:creationId xmlns:a16="http://schemas.microsoft.com/office/drawing/2014/main" id="{0E22AF40-57A4-42B8-948F-6B0B18382A26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51" name="TextBox 36">
              <a:extLst>
                <a:ext uri="{FF2B5EF4-FFF2-40B4-BE49-F238E27FC236}">
                  <a16:creationId xmlns:a16="http://schemas.microsoft.com/office/drawing/2014/main" id="{23D44AE3-07E2-497E-86F5-A97955CA6225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2" name="TextBox 36">
              <a:extLst>
                <a:ext uri="{FF2B5EF4-FFF2-40B4-BE49-F238E27FC236}">
                  <a16:creationId xmlns:a16="http://schemas.microsoft.com/office/drawing/2014/main" id="{BE3A1E39-098F-483B-A780-0A5547B3B4BC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D0660ED-0CF2-4510-A1BD-2E934A599600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4" name="TextBox 36">
              <a:extLst>
                <a:ext uri="{FF2B5EF4-FFF2-40B4-BE49-F238E27FC236}">
                  <a16:creationId xmlns:a16="http://schemas.microsoft.com/office/drawing/2014/main" id="{1879C6FE-464B-4949-8C27-51CA65C51947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5" name="TextBox 36">
              <a:extLst>
                <a:ext uri="{FF2B5EF4-FFF2-40B4-BE49-F238E27FC236}">
                  <a16:creationId xmlns:a16="http://schemas.microsoft.com/office/drawing/2014/main" id="{985E3D6F-8ECF-4436-82B5-065899D71EB7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6" name="TextBox 36">
              <a:extLst>
                <a:ext uri="{FF2B5EF4-FFF2-40B4-BE49-F238E27FC236}">
                  <a16:creationId xmlns:a16="http://schemas.microsoft.com/office/drawing/2014/main" id="{7AEA5D16-C20D-488A-BA07-E93C219A1B69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75F791C-2E61-408A-BBA2-2304EA8E1A58}"/>
                </a:ext>
              </a:extLst>
            </p:cNvPr>
            <p:cNvSpPr txBox="1"/>
            <p:nvPr/>
          </p:nvSpPr>
          <p:spPr>
            <a:xfrm>
              <a:off x="4712224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8" name="TextBox 36">
              <a:extLst>
                <a:ext uri="{FF2B5EF4-FFF2-40B4-BE49-F238E27FC236}">
                  <a16:creationId xmlns:a16="http://schemas.microsoft.com/office/drawing/2014/main" id="{49499A43-23BE-44F4-A48D-98107B5BB3FD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2597DFDC-BC08-42BD-8C9C-89C4D02B3F08}"/>
                </a:ext>
              </a:extLst>
            </p:cNvPr>
            <p:cNvCxnSpPr>
              <a:cxnSpLocks/>
              <a:stCxn id="151" idx="3"/>
              <a:endCxn id="155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00FF19D0-C0AE-483F-974B-CB437FDEC8F0}"/>
                </a:ext>
              </a:extLst>
            </p:cNvPr>
            <p:cNvCxnSpPr>
              <a:cxnSpLocks/>
              <a:stCxn id="152" idx="3"/>
              <a:endCxn id="156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60819D01-A466-4776-8974-258904F94604}"/>
                </a:ext>
              </a:extLst>
            </p:cNvPr>
            <p:cNvCxnSpPr>
              <a:cxnSpLocks/>
              <a:stCxn id="154" idx="3"/>
              <a:endCxn id="158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0B20BA26-096A-4432-A576-3496A3891E7A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49CB0D81-83AC-4D71-8A0C-76B29EF85691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70" name="TextBox 45">
                  <a:extLst>
                    <a:ext uri="{FF2B5EF4-FFF2-40B4-BE49-F238E27FC236}">
                      <a16:creationId xmlns:a16="http://schemas.microsoft.com/office/drawing/2014/main" id="{18959E0D-08A3-4C75-B50F-2174968ACC62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71" name="그래픽 170">
                  <a:extLst>
                    <a:ext uri="{FF2B5EF4-FFF2-40B4-BE49-F238E27FC236}">
                      <a16:creationId xmlns:a16="http://schemas.microsoft.com/office/drawing/2014/main" id="{18263FC7-82BB-4816-9229-5D1D93FD2B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6C9CF6FA-2071-40C3-8144-6386D5834D72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68" name="원통형 167">
                  <a:extLst>
                    <a:ext uri="{FF2B5EF4-FFF2-40B4-BE49-F238E27FC236}">
                      <a16:creationId xmlns:a16="http://schemas.microsoft.com/office/drawing/2014/main" id="{241CE7C0-0395-4E3F-AFD7-5E6ED833CD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69" name="TextBox 45">
                  <a:extLst>
                    <a:ext uri="{FF2B5EF4-FFF2-40B4-BE49-F238E27FC236}">
                      <a16:creationId xmlns:a16="http://schemas.microsoft.com/office/drawing/2014/main" id="{31DF7840-DF61-43AB-BEDD-1452AD78B4B9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24F6C342-F2A4-40C8-969A-0BB4696FB1A8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3DD68D87-B299-44B2-A9E8-026C194E8A36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170ECEF-E6AA-49D3-9D0F-FD33F3D373E8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24C870C8-D4CA-4C4A-B85D-B8DA480C323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104112" y="849060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3257B513-4F3A-48DC-AAE9-C1BAAC23AE33}"/>
              </a:ext>
            </a:extLst>
          </p:cNvPr>
          <p:cNvCxnSpPr>
            <a:cxnSpLocks/>
          </p:cNvCxnSpPr>
          <p:nvPr/>
        </p:nvCxnSpPr>
        <p:spPr>
          <a:xfrm>
            <a:off x="263525" y="3370008"/>
            <a:ext cx="561645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F8FD875B-B8AF-4E74-8DB5-EBE136F70317}"/>
              </a:ext>
            </a:extLst>
          </p:cNvPr>
          <p:cNvGrpSpPr/>
          <p:nvPr/>
        </p:nvGrpSpPr>
        <p:grpSpPr>
          <a:xfrm>
            <a:off x="7671947" y="1869248"/>
            <a:ext cx="3240000" cy="1396364"/>
            <a:chOff x="7671947" y="1928240"/>
            <a:chExt cx="3240000" cy="13963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5A95F4-5934-0506-832B-30B6BD0EB288}"/>
                </a:ext>
              </a:extLst>
            </p:cNvPr>
            <p:cNvSpPr/>
            <p:nvPr/>
          </p:nvSpPr>
          <p:spPr>
            <a:xfrm>
              <a:off x="8384959" y="2033084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00C8EB"/>
                  </a:solidFill>
                  <a:latin typeface="Malgun Gothic"/>
                  <a:ea typeface="Malgun Gothic"/>
                </a:rPr>
                <a:t>Create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2D1D722-9BAC-4990-853B-A0243CAD31E3}"/>
                </a:ext>
              </a:extLst>
            </p:cNvPr>
            <p:cNvSpPr/>
            <p:nvPr/>
          </p:nvSpPr>
          <p:spPr>
            <a:xfrm>
              <a:off x="7671947" y="1928240"/>
              <a:ext cx="324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dirty="0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B31619E0-BDEE-4F88-BE71-6A58B9B27F32}"/>
                </a:ext>
              </a:extLst>
            </p:cNvPr>
            <p:cNvSpPr/>
            <p:nvPr/>
          </p:nvSpPr>
          <p:spPr>
            <a:xfrm>
              <a:off x="8521021" y="3004807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/>
                  <a:ea typeface="Malgun Gothic"/>
                </a:rPr>
                <a:t>World State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0AD0A36-AE43-470C-BD5B-EB55E281BBCF}"/>
                </a:ext>
              </a:extLst>
            </p:cNvPr>
            <p:cNvSpPr/>
            <p:nvPr/>
          </p:nvSpPr>
          <p:spPr>
            <a:xfrm>
              <a:off x="8241964" y="2363051"/>
              <a:ext cx="1861324" cy="442751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Contract account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142087A9-B0CC-42A1-8D4C-DAEEFC7EFFAA}"/>
              </a:ext>
            </a:extLst>
          </p:cNvPr>
          <p:cNvGrpSpPr/>
          <p:nvPr/>
        </p:nvGrpSpPr>
        <p:grpSpPr>
          <a:xfrm>
            <a:off x="6408731" y="4329132"/>
            <a:ext cx="2382209" cy="2371002"/>
            <a:chOff x="3200056" y="1117210"/>
            <a:chExt cx="2382209" cy="2371002"/>
          </a:xfrm>
        </p:grpSpPr>
        <p:sp>
          <p:nvSpPr>
            <p:cNvPr id="262" name="TextBox 42">
              <a:extLst>
                <a:ext uri="{FF2B5EF4-FFF2-40B4-BE49-F238E27FC236}">
                  <a16:creationId xmlns:a16="http://schemas.microsoft.com/office/drawing/2014/main" id="{18B4BD78-EA67-44A7-B32C-DB9358906799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263" name="TextBox 36">
              <a:extLst>
                <a:ext uri="{FF2B5EF4-FFF2-40B4-BE49-F238E27FC236}">
                  <a16:creationId xmlns:a16="http://schemas.microsoft.com/office/drawing/2014/main" id="{E8C7969C-0D97-47BF-8612-AA4330F40972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4" name="TextBox 36">
              <a:extLst>
                <a:ext uri="{FF2B5EF4-FFF2-40B4-BE49-F238E27FC236}">
                  <a16:creationId xmlns:a16="http://schemas.microsoft.com/office/drawing/2014/main" id="{471E3B8D-E3C2-4F54-89D4-84766D6357C7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735DEDE1-004F-4FB7-8A61-883F7CD262AA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67" name="TextBox 36">
              <a:extLst>
                <a:ext uri="{FF2B5EF4-FFF2-40B4-BE49-F238E27FC236}">
                  <a16:creationId xmlns:a16="http://schemas.microsoft.com/office/drawing/2014/main" id="{A1672A89-97D0-4FA5-8DD4-103562B6B502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8" name="TextBox 36">
              <a:extLst>
                <a:ext uri="{FF2B5EF4-FFF2-40B4-BE49-F238E27FC236}">
                  <a16:creationId xmlns:a16="http://schemas.microsoft.com/office/drawing/2014/main" id="{EA4D4943-C703-443A-8A60-C33A67760C4D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42C55AF8-F5F6-4869-A9D9-763A3C0DCC9F}"/>
                </a:ext>
              </a:extLst>
            </p:cNvPr>
            <p:cNvSpPr txBox="1"/>
            <p:nvPr/>
          </p:nvSpPr>
          <p:spPr>
            <a:xfrm>
              <a:off x="4759533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71" name="직선 화살표 연결선 270">
              <a:extLst>
                <a:ext uri="{FF2B5EF4-FFF2-40B4-BE49-F238E27FC236}">
                  <a16:creationId xmlns:a16="http://schemas.microsoft.com/office/drawing/2014/main" id="{9FF0DA69-83B3-4E36-9D39-81598E3C3BD9}"/>
                </a:ext>
              </a:extLst>
            </p:cNvPr>
            <p:cNvCxnSpPr>
              <a:cxnSpLocks/>
              <a:stCxn id="263" idx="3"/>
              <a:endCxn id="267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화살표 연결선 271">
              <a:extLst>
                <a:ext uri="{FF2B5EF4-FFF2-40B4-BE49-F238E27FC236}">
                  <a16:creationId xmlns:a16="http://schemas.microsoft.com/office/drawing/2014/main" id="{F3A27931-218E-4C2D-942B-F2CB28E321AC}"/>
                </a:ext>
              </a:extLst>
            </p:cNvPr>
            <p:cNvCxnSpPr>
              <a:cxnSpLocks/>
              <a:stCxn id="264" idx="3"/>
              <a:endCxn id="268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D24C356-77CE-4256-A750-0810EA15B92F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AFAC2C31-71FD-4A6C-9BEF-B7070DB18C22}"/>
              </a:ext>
            </a:extLst>
          </p:cNvPr>
          <p:cNvGrpSpPr/>
          <p:nvPr/>
        </p:nvGrpSpPr>
        <p:grpSpPr>
          <a:xfrm>
            <a:off x="8358735" y="3501412"/>
            <a:ext cx="1538941" cy="614659"/>
            <a:chOff x="8358735" y="3501412"/>
            <a:chExt cx="1538941" cy="614659"/>
          </a:xfrm>
        </p:grpSpPr>
        <p:sp>
          <p:nvSpPr>
            <p:cNvPr id="289" name="TextBox 9">
              <a:extLst>
                <a:ext uri="{FF2B5EF4-FFF2-40B4-BE49-F238E27FC236}">
                  <a16:creationId xmlns:a16="http://schemas.microsoft.com/office/drawing/2014/main" id="{780D1240-D1E7-4B3B-B013-E798C371DC20}"/>
                </a:ext>
              </a:extLst>
            </p:cNvPr>
            <p:cNvSpPr txBox="1"/>
            <p:nvPr/>
          </p:nvSpPr>
          <p:spPr>
            <a:xfrm>
              <a:off x="8381383" y="3828071"/>
              <a:ext cx="1500270" cy="28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 err="1">
                <a:solidFill>
                  <a:srgbClr val="00C8EB"/>
                </a:solidFill>
                <a:ea typeface="맑은 고딕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0DBC4EB-3A36-404A-A66F-FA75E8C8B8D1}"/>
                </a:ext>
              </a:extLst>
            </p:cNvPr>
            <p:cNvSpPr/>
            <p:nvPr/>
          </p:nvSpPr>
          <p:spPr>
            <a:xfrm>
              <a:off x="8358735" y="3501412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91" name="TextBox 36">
              <a:extLst>
                <a:ext uri="{FF2B5EF4-FFF2-40B4-BE49-F238E27FC236}">
                  <a16:creationId xmlns:a16="http://schemas.microsoft.com/office/drawing/2014/main" id="{64CE05E9-2791-44C9-A3AE-71FF98BD3B21}"/>
                </a:ext>
              </a:extLst>
            </p:cNvPr>
            <p:cNvSpPr txBox="1"/>
            <p:nvPr/>
          </p:nvSpPr>
          <p:spPr>
            <a:xfrm>
              <a:off x="8948546" y="3870528"/>
              <a:ext cx="818739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  <a:ea typeface="맑은 고딕"/>
                </a:rPr>
                <a:t>init code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C27A89CB-758A-4A38-B931-E14E76B7B297}"/>
              </a:ext>
            </a:extLst>
          </p:cNvPr>
          <p:cNvCxnSpPr>
            <a:cxnSpLocks/>
          </p:cNvCxnSpPr>
          <p:nvPr/>
        </p:nvCxnSpPr>
        <p:spPr>
          <a:xfrm>
            <a:off x="6312025" y="3370008"/>
            <a:ext cx="56164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F61A3949-760B-4B26-945F-68A63A174659}"/>
              </a:ext>
            </a:extLst>
          </p:cNvPr>
          <p:cNvCxnSpPr>
            <a:cxnSpLocks/>
          </p:cNvCxnSpPr>
          <p:nvPr/>
        </p:nvCxnSpPr>
        <p:spPr>
          <a:xfrm flipV="1">
            <a:off x="6096000" y="1268760"/>
            <a:ext cx="0" cy="53971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894D65A7-CC08-4099-A61A-71D5603C9514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4090422" y="849060"/>
            <a:ext cx="655200" cy="79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7EF800C5-F163-4F14-8247-89A7F74F3F29}"/>
              </a:ext>
            </a:extLst>
          </p:cNvPr>
          <p:cNvCxnSpPr>
            <a:cxnSpLocks/>
          </p:cNvCxnSpPr>
          <p:nvPr/>
        </p:nvCxnSpPr>
        <p:spPr>
          <a:xfrm>
            <a:off x="9120188" y="1527296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66BDC867-C28B-4022-865F-78A916AC2A99}"/>
              </a:ext>
            </a:extLst>
          </p:cNvPr>
          <p:cNvGrpSpPr/>
          <p:nvPr/>
        </p:nvGrpSpPr>
        <p:grpSpPr>
          <a:xfrm>
            <a:off x="3342379" y="4365104"/>
            <a:ext cx="2382209" cy="2371002"/>
            <a:chOff x="3342379" y="4365104"/>
            <a:chExt cx="2382209" cy="2371002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6DC0CFB8-3ED8-42F4-832C-AC30D4FBE9E5}"/>
                </a:ext>
              </a:extLst>
            </p:cNvPr>
            <p:cNvGrpSpPr/>
            <p:nvPr/>
          </p:nvGrpSpPr>
          <p:grpSpPr>
            <a:xfrm>
              <a:off x="3342379" y="4365104"/>
              <a:ext cx="2382209" cy="2371002"/>
              <a:chOff x="3200056" y="1117210"/>
              <a:chExt cx="2382209" cy="2371002"/>
            </a:xfrm>
          </p:grpSpPr>
          <p:sp>
            <p:nvSpPr>
              <p:cNvPr id="127" name="TextBox 42">
                <a:extLst>
                  <a:ext uri="{FF2B5EF4-FFF2-40B4-BE49-F238E27FC236}">
                    <a16:creationId xmlns:a16="http://schemas.microsoft.com/office/drawing/2014/main" id="{C7C48BF4-5C1C-4BC0-BBEF-3C6043506191}"/>
                  </a:ext>
                </a:extLst>
              </p:cNvPr>
              <p:cNvSpPr txBox="1"/>
              <p:nvPr/>
            </p:nvSpPr>
            <p:spPr>
              <a:xfrm>
                <a:off x="3551816" y="3211213"/>
                <a:ext cx="1678688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World State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(t + 1)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128" name="TextBox 36">
                <a:extLst>
                  <a:ext uri="{FF2B5EF4-FFF2-40B4-BE49-F238E27FC236}">
                    <a16:creationId xmlns:a16="http://schemas.microsoft.com/office/drawing/2014/main" id="{F23793F6-5D75-4895-945C-D882CFA898DC}"/>
                  </a:ext>
                </a:extLst>
              </p:cNvPr>
              <p:cNvSpPr txBox="1"/>
              <p:nvPr/>
            </p:nvSpPr>
            <p:spPr>
              <a:xfrm>
                <a:off x="3284572" y="123144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TextBox 36">
                <a:extLst>
                  <a:ext uri="{FF2B5EF4-FFF2-40B4-BE49-F238E27FC236}">
                    <a16:creationId xmlns:a16="http://schemas.microsoft.com/office/drawing/2014/main" id="{098F9351-BAE6-4961-B939-59694CA62AD2}"/>
                  </a:ext>
                </a:extLst>
              </p:cNvPr>
              <p:cNvSpPr txBox="1"/>
              <p:nvPr/>
            </p:nvSpPr>
            <p:spPr>
              <a:xfrm>
                <a:off x="3280759" y="1493598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58DFFF4-0ACE-42AC-892E-EEBB3EDF2050}"/>
                  </a:ext>
                </a:extLst>
              </p:cNvPr>
              <p:cNvSpPr txBox="1"/>
              <p:nvPr/>
            </p:nvSpPr>
            <p:spPr>
              <a:xfrm>
                <a:off x="3561318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1" name="TextBox 36">
                <a:extLst>
                  <a:ext uri="{FF2B5EF4-FFF2-40B4-BE49-F238E27FC236}">
                    <a16:creationId xmlns:a16="http://schemas.microsoft.com/office/drawing/2014/main" id="{A0E88361-524D-4F13-92A5-A73B0A1E1714}"/>
                  </a:ext>
                </a:extLst>
              </p:cNvPr>
              <p:cNvSpPr txBox="1"/>
              <p:nvPr/>
            </p:nvSpPr>
            <p:spPr>
              <a:xfrm>
                <a:off x="3280759" y="204572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2" name="TextBox 36">
                <a:extLst>
                  <a:ext uri="{FF2B5EF4-FFF2-40B4-BE49-F238E27FC236}">
                    <a16:creationId xmlns:a16="http://schemas.microsoft.com/office/drawing/2014/main" id="{B913CECC-E340-4815-AC77-18C75C8ACD6F}"/>
                  </a:ext>
                </a:extLst>
              </p:cNvPr>
              <p:cNvSpPr txBox="1"/>
              <p:nvPr/>
            </p:nvSpPr>
            <p:spPr>
              <a:xfrm>
                <a:off x="4295960" y="1231441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TextBox 36">
                <a:extLst>
                  <a:ext uri="{FF2B5EF4-FFF2-40B4-BE49-F238E27FC236}">
                    <a16:creationId xmlns:a16="http://schemas.microsoft.com/office/drawing/2014/main" id="{C4E6E7E9-36C0-4CA3-BF3E-31B9DF4BAB3C}"/>
                  </a:ext>
                </a:extLst>
              </p:cNvPr>
              <p:cNvSpPr txBox="1"/>
              <p:nvPr/>
            </p:nvSpPr>
            <p:spPr>
              <a:xfrm>
                <a:off x="4292147" y="1493598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6D8CD31-0F29-4534-A6FA-45D6F9050D55}"/>
                  </a:ext>
                </a:extLst>
              </p:cNvPr>
              <p:cNvSpPr txBox="1"/>
              <p:nvPr/>
            </p:nvSpPr>
            <p:spPr>
              <a:xfrm>
                <a:off x="4729541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5" name="TextBox 36">
                <a:extLst>
                  <a:ext uri="{FF2B5EF4-FFF2-40B4-BE49-F238E27FC236}">
                    <a16:creationId xmlns:a16="http://schemas.microsoft.com/office/drawing/2014/main" id="{D023C78F-E2DA-40B3-A909-6C9B4927B477}"/>
                  </a:ext>
                </a:extLst>
              </p:cNvPr>
              <p:cNvSpPr txBox="1"/>
              <p:nvPr/>
            </p:nvSpPr>
            <p:spPr>
              <a:xfrm>
                <a:off x="4316314" y="2045721"/>
                <a:ext cx="1184884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cxnSp>
            <p:nvCxnSpPr>
              <p:cNvPr id="136" name="직선 화살표 연결선 135">
                <a:extLst>
                  <a:ext uri="{FF2B5EF4-FFF2-40B4-BE49-F238E27FC236}">
                    <a16:creationId xmlns:a16="http://schemas.microsoft.com/office/drawing/2014/main" id="{7C3ACB2F-0206-4F6B-8897-0DB423404633}"/>
                  </a:ext>
                </a:extLst>
              </p:cNvPr>
              <p:cNvCxnSpPr>
                <a:cxnSpLocks/>
                <a:stCxn id="128" idx="3"/>
                <a:endCxn id="132" idx="1"/>
              </p:cNvCxnSpPr>
              <p:nvPr/>
            </p:nvCxnSpPr>
            <p:spPr>
              <a:xfrm>
                <a:off x="4067679" y="1341950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0AA3A491-D2FB-47EA-A7D4-2A340D673F1C}"/>
                  </a:ext>
                </a:extLst>
              </p:cNvPr>
              <p:cNvCxnSpPr>
                <a:cxnSpLocks/>
                <a:stCxn id="129" idx="3"/>
                <a:endCxn id="133" idx="1"/>
              </p:cNvCxnSpPr>
              <p:nvPr/>
            </p:nvCxnSpPr>
            <p:spPr>
              <a:xfrm>
                <a:off x="4063866" y="1604107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화살표 연결선 137">
                <a:extLst>
                  <a:ext uri="{FF2B5EF4-FFF2-40B4-BE49-F238E27FC236}">
                    <a16:creationId xmlns:a16="http://schemas.microsoft.com/office/drawing/2014/main" id="{77EA3767-8F25-4D08-B253-5E68942C3059}"/>
                  </a:ext>
                </a:extLst>
              </p:cNvPr>
              <p:cNvCxnSpPr>
                <a:cxnSpLocks/>
                <a:stCxn id="131" idx="3"/>
                <a:endCxn id="135" idx="1"/>
              </p:cNvCxnSpPr>
              <p:nvPr/>
            </p:nvCxnSpPr>
            <p:spPr>
              <a:xfrm>
                <a:off x="4063866" y="2156230"/>
                <a:ext cx="252448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B6DBBA3F-A321-4F0B-B8E7-EB2C6E5ADDE3}"/>
                  </a:ext>
                </a:extLst>
              </p:cNvPr>
              <p:cNvGrpSpPr/>
              <p:nvPr/>
            </p:nvGrpSpPr>
            <p:grpSpPr>
              <a:xfrm>
                <a:off x="4295800" y="2644126"/>
                <a:ext cx="1236786" cy="508034"/>
                <a:chOff x="7163938" y="4363267"/>
                <a:chExt cx="1236786" cy="508034"/>
              </a:xfrm>
            </p:grpSpPr>
            <p:grpSp>
              <p:nvGrpSpPr>
                <p:cNvPr id="143" name="그룹 142">
                  <a:extLst>
                    <a:ext uri="{FF2B5EF4-FFF2-40B4-BE49-F238E27FC236}">
                      <a16:creationId xmlns:a16="http://schemas.microsoft.com/office/drawing/2014/main" id="{E297B08C-F4BA-472E-A238-4DD98B4BB4F5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08034"/>
                  <a:chOff x="7021855" y="4669484"/>
                  <a:chExt cx="618393" cy="508034"/>
                </a:xfrm>
              </p:grpSpPr>
              <p:sp>
                <p:nvSpPr>
                  <p:cNvPr id="147" name="TextBox 45">
                    <a:extLst>
                      <a:ext uri="{FF2B5EF4-FFF2-40B4-BE49-F238E27FC236}">
                        <a16:creationId xmlns:a16="http://schemas.microsoft.com/office/drawing/2014/main" id="{621C020F-69C1-455C-A3C3-B55D88977957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71041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148" name="그래픽 147">
                    <a:extLst>
                      <a:ext uri="{FF2B5EF4-FFF2-40B4-BE49-F238E27FC236}">
                        <a16:creationId xmlns:a16="http://schemas.microsoft.com/office/drawing/2014/main" id="{68333F0C-BBED-4A10-9561-64A47ED58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4" name="그룹 143">
                  <a:extLst>
                    <a:ext uri="{FF2B5EF4-FFF2-40B4-BE49-F238E27FC236}">
                      <a16:creationId xmlns:a16="http://schemas.microsoft.com/office/drawing/2014/main" id="{98B984B5-30B6-4D47-AEC9-FFC2B9420181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08033"/>
                  <a:chOff x="7640248" y="4669484"/>
                  <a:chExt cx="618393" cy="508033"/>
                </a:xfrm>
              </p:grpSpPr>
              <p:sp>
                <p:nvSpPr>
                  <p:cNvPr id="145" name="원통형 144">
                    <a:extLst>
                      <a:ext uri="{FF2B5EF4-FFF2-40B4-BE49-F238E27FC236}">
                        <a16:creationId xmlns:a16="http://schemas.microsoft.com/office/drawing/2014/main" id="{DF71BB8E-5471-4ED6-ADEE-8225F1A3CA1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rgbClr val="00C8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6" name="TextBox 45">
                    <a:extLst>
                      <a:ext uri="{FF2B5EF4-FFF2-40B4-BE49-F238E27FC236}">
                        <a16:creationId xmlns:a16="http://schemas.microsoft.com/office/drawing/2014/main" id="{CC3526DB-FA3E-4560-A1E1-DB17571988CB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71040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140" name="직선 화살표 연결선 139">
                <a:extLst>
                  <a:ext uri="{FF2B5EF4-FFF2-40B4-BE49-F238E27FC236}">
                    <a16:creationId xmlns:a16="http://schemas.microsoft.com/office/drawing/2014/main" id="{2A5956E2-7D3A-40BF-A041-A0C3CE06E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96" y="2284086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화살표 연결선 140">
                <a:extLst>
                  <a:ext uri="{FF2B5EF4-FFF2-40B4-BE49-F238E27FC236}">
                    <a16:creationId xmlns:a16="http://schemas.microsoft.com/office/drawing/2014/main" id="{80E80006-49A6-437F-8425-F2338D7E2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504" y="2278739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E2F05DDC-5CE6-43D0-8E4C-40D95320AD6B}"/>
                  </a:ext>
                </a:extLst>
              </p:cNvPr>
              <p:cNvSpPr/>
              <p:nvPr/>
            </p:nvSpPr>
            <p:spPr>
              <a:xfrm>
                <a:off x="3200056" y="1117210"/>
                <a:ext cx="2382209" cy="209056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0" name="TextBox 36">
              <a:extLst>
                <a:ext uri="{FF2B5EF4-FFF2-40B4-BE49-F238E27FC236}">
                  <a16:creationId xmlns:a16="http://schemas.microsoft.com/office/drawing/2014/main" id="{2EF3BF04-86F6-4481-8D34-64AD8543EAC8}"/>
                </a:ext>
              </a:extLst>
            </p:cNvPr>
            <p:cNvSpPr txBox="1"/>
            <p:nvPr/>
          </p:nvSpPr>
          <p:spPr>
            <a:xfrm>
              <a:off x="3519765" y="5625142"/>
              <a:ext cx="700103" cy="2210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EF296B"/>
                  </a:solidFill>
                  <a:ea typeface="맑은 고딕"/>
                </a:rPr>
                <a:t>update</a:t>
              </a:r>
              <a:endParaRPr lang="ko-KR" altLang="en-US" sz="1200" dirty="0">
                <a:solidFill>
                  <a:srgbClr val="EF296B"/>
                </a:solidFill>
              </a:endParaRPr>
            </a:p>
          </p:txBody>
        </p:sp>
        <p:cxnSp>
          <p:nvCxnSpPr>
            <p:cNvPr id="307" name="직선 화살표 연결선 306">
              <a:extLst>
                <a:ext uri="{FF2B5EF4-FFF2-40B4-BE49-F238E27FC236}">
                  <a16:creationId xmlns:a16="http://schemas.microsoft.com/office/drawing/2014/main" id="{B668C3BC-8813-4034-A189-062B0A8D10C3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 flipV="1">
              <a:off x="4219868" y="5555772"/>
              <a:ext cx="240487" cy="179879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화살표 연결선 308">
              <a:extLst>
                <a:ext uri="{FF2B5EF4-FFF2-40B4-BE49-F238E27FC236}">
                  <a16:creationId xmlns:a16="http://schemas.microsoft.com/office/drawing/2014/main" id="{C0E33243-6B80-404F-A4E6-4965D74DB57B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>
              <a:off x="4219868" y="5735651"/>
              <a:ext cx="944591" cy="154516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FA766B49-6E52-413A-9BE3-4ED4C7453451}"/>
              </a:ext>
            </a:extLst>
          </p:cNvPr>
          <p:cNvGrpSpPr/>
          <p:nvPr/>
        </p:nvGrpSpPr>
        <p:grpSpPr>
          <a:xfrm>
            <a:off x="9314047" y="4341132"/>
            <a:ext cx="2484609" cy="2371002"/>
            <a:chOff x="9314047" y="4341132"/>
            <a:chExt cx="2484609" cy="2371002"/>
          </a:xfrm>
        </p:grpSpPr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5C85254F-CFE8-45BB-8A1D-1E18BA0F6BB1}"/>
                </a:ext>
              </a:extLst>
            </p:cNvPr>
            <p:cNvGrpSpPr/>
            <p:nvPr/>
          </p:nvGrpSpPr>
          <p:grpSpPr>
            <a:xfrm>
              <a:off x="9416447" y="4341132"/>
              <a:ext cx="2382209" cy="2371002"/>
              <a:chOff x="3200056" y="1117210"/>
              <a:chExt cx="2382209" cy="2371002"/>
            </a:xfrm>
          </p:grpSpPr>
          <p:sp>
            <p:nvSpPr>
              <p:cNvPr id="239" name="TextBox 42">
                <a:extLst>
                  <a:ext uri="{FF2B5EF4-FFF2-40B4-BE49-F238E27FC236}">
                    <a16:creationId xmlns:a16="http://schemas.microsoft.com/office/drawing/2014/main" id="{7CECFC86-A4F0-4C9E-9182-AAB9F8E4F13B}"/>
                  </a:ext>
                </a:extLst>
              </p:cNvPr>
              <p:cNvSpPr txBox="1"/>
              <p:nvPr/>
            </p:nvSpPr>
            <p:spPr>
              <a:xfrm>
                <a:off x="3551816" y="3211213"/>
                <a:ext cx="1678688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World State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(t + 1)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240" name="TextBox 36">
                <a:extLst>
                  <a:ext uri="{FF2B5EF4-FFF2-40B4-BE49-F238E27FC236}">
                    <a16:creationId xmlns:a16="http://schemas.microsoft.com/office/drawing/2014/main" id="{13AF2D80-7A78-4AFC-861B-95E323A2A57A}"/>
                  </a:ext>
                </a:extLst>
              </p:cNvPr>
              <p:cNvSpPr txBox="1"/>
              <p:nvPr/>
            </p:nvSpPr>
            <p:spPr>
              <a:xfrm>
                <a:off x="3284572" y="123144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1" name="TextBox 36">
                <a:extLst>
                  <a:ext uri="{FF2B5EF4-FFF2-40B4-BE49-F238E27FC236}">
                    <a16:creationId xmlns:a16="http://schemas.microsoft.com/office/drawing/2014/main" id="{AC0F7216-E8AA-4768-AF1F-DAD97ED0FB59}"/>
                  </a:ext>
                </a:extLst>
              </p:cNvPr>
              <p:cNvSpPr txBox="1"/>
              <p:nvPr/>
            </p:nvSpPr>
            <p:spPr>
              <a:xfrm>
                <a:off x="3280759" y="1493598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85B738A9-1B17-4423-A4C8-C585763AA98D}"/>
                  </a:ext>
                </a:extLst>
              </p:cNvPr>
              <p:cNvSpPr txBox="1"/>
              <p:nvPr/>
            </p:nvSpPr>
            <p:spPr>
              <a:xfrm>
                <a:off x="3561318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3" name="TextBox 36">
                <a:extLst>
                  <a:ext uri="{FF2B5EF4-FFF2-40B4-BE49-F238E27FC236}">
                    <a16:creationId xmlns:a16="http://schemas.microsoft.com/office/drawing/2014/main" id="{10339417-D53A-419E-9CEE-2EA57E4FD08D}"/>
                  </a:ext>
                </a:extLst>
              </p:cNvPr>
              <p:cNvSpPr txBox="1"/>
              <p:nvPr/>
            </p:nvSpPr>
            <p:spPr>
              <a:xfrm>
                <a:off x="3280759" y="2045721"/>
                <a:ext cx="783107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rgbClr val="00C8EB"/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sp>
            <p:nvSpPr>
              <p:cNvPr id="244" name="TextBox 36">
                <a:extLst>
                  <a:ext uri="{FF2B5EF4-FFF2-40B4-BE49-F238E27FC236}">
                    <a16:creationId xmlns:a16="http://schemas.microsoft.com/office/drawing/2014/main" id="{34C9955D-9497-4FE5-9425-05604EE82C3A}"/>
                  </a:ext>
                </a:extLst>
              </p:cNvPr>
              <p:cNvSpPr txBox="1"/>
              <p:nvPr/>
            </p:nvSpPr>
            <p:spPr>
              <a:xfrm>
                <a:off x="4295960" y="1231441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5" name="TextBox 36">
                <a:extLst>
                  <a:ext uri="{FF2B5EF4-FFF2-40B4-BE49-F238E27FC236}">
                    <a16:creationId xmlns:a16="http://schemas.microsoft.com/office/drawing/2014/main" id="{A7B6DBAF-B7D5-4207-AD6B-E96760F67C78}"/>
                  </a:ext>
                </a:extLst>
              </p:cNvPr>
              <p:cNvSpPr txBox="1"/>
              <p:nvPr/>
            </p:nvSpPr>
            <p:spPr>
              <a:xfrm>
                <a:off x="4292147" y="1493598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7E7169DB-1F26-4AF1-9AD9-97FC6AAE0336}"/>
                  </a:ext>
                </a:extLst>
              </p:cNvPr>
              <p:cNvSpPr txBox="1"/>
              <p:nvPr/>
            </p:nvSpPr>
            <p:spPr>
              <a:xfrm>
                <a:off x="4704145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7" name="TextBox 36">
                <a:extLst>
                  <a:ext uri="{FF2B5EF4-FFF2-40B4-BE49-F238E27FC236}">
                    <a16:creationId xmlns:a16="http://schemas.microsoft.com/office/drawing/2014/main" id="{B62839EC-0DF2-4641-A96A-550FD069AE64}"/>
                  </a:ext>
                </a:extLst>
              </p:cNvPr>
              <p:cNvSpPr txBox="1"/>
              <p:nvPr/>
            </p:nvSpPr>
            <p:spPr>
              <a:xfrm>
                <a:off x="4316314" y="2045721"/>
                <a:ext cx="1184884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7B9656-90C6-4A32-BDFA-6C47B338D358}"/>
                  </a:ext>
                </a:extLst>
              </p:cNvPr>
              <p:cNvCxnSpPr>
                <a:cxnSpLocks/>
                <a:stCxn id="240" idx="3"/>
                <a:endCxn id="244" idx="1"/>
              </p:cNvCxnSpPr>
              <p:nvPr/>
            </p:nvCxnSpPr>
            <p:spPr>
              <a:xfrm>
                <a:off x="4067679" y="1341950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화살표 연결선 248">
                <a:extLst>
                  <a:ext uri="{FF2B5EF4-FFF2-40B4-BE49-F238E27FC236}">
                    <a16:creationId xmlns:a16="http://schemas.microsoft.com/office/drawing/2014/main" id="{4A5079D7-ABBF-47B1-89B1-D991749F5A2A}"/>
                  </a:ext>
                </a:extLst>
              </p:cNvPr>
              <p:cNvCxnSpPr>
                <a:cxnSpLocks/>
                <a:stCxn id="241" idx="3"/>
                <a:endCxn id="245" idx="1"/>
              </p:cNvCxnSpPr>
              <p:nvPr/>
            </p:nvCxnSpPr>
            <p:spPr>
              <a:xfrm>
                <a:off x="4063866" y="1604107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화살표 연결선 249">
                <a:extLst>
                  <a:ext uri="{FF2B5EF4-FFF2-40B4-BE49-F238E27FC236}">
                    <a16:creationId xmlns:a16="http://schemas.microsoft.com/office/drawing/2014/main" id="{22A3C566-79CD-42A1-8FDC-C8CC934A48D2}"/>
                  </a:ext>
                </a:extLst>
              </p:cNvPr>
              <p:cNvCxnSpPr>
                <a:cxnSpLocks/>
                <a:stCxn id="243" idx="3"/>
                <a:endCxn id="247" idx="1"/>
              </p:cNvCxnSpPr>
              <p:nvPr/>
            </p:nvCxnSpPr>
            <p:spPr>
              <a:xfrm>
                <a:off x="4063866" y="2156230"/>
                <a:ext cx="252448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9F56383D-C415-43D5-BD41-81BB385B8DB2}"/>
                  </a:ext>
                </a:extLst>
              </p:cNvPr>
              <p:cNvGrpSpPr/>
              <p:nvPr/>
            </p:nvGrpSpPr>
            <p:grpSpPr>
              <a:xfrm>
                <a:off x="4295800" y="2644126"/>
                <a:ext cx="1236786" cy="508034"/>
                <a:chOff x="7163938" y="4363267"/>
                <a:chExt cx="1236786" cy="508034"/>
              </a:xfrm>
            </p:grpSpPr>
            <p:grpSp>
              <p:nvGrpSpPr>
                <p:cNvPr id="255" name="그룹 254">
                  <a:extLst>
                    <a:ext uri="{FF2B5EF4-FFF2-40B4-BE49-F238E27FC236}">
                      <a16:creationId xmlns:a16="http://schemas.microsoft.com/office/drawing/2014/main" id="{87A0D78C-0C03-41FD-8191-C54CBE2064A6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08034"/>
                  <a:chOff x="7021855" y="4669484"/>
                  <a:chExt cx="618393" cy="508034"/>
                </a:xfrm>
              </p:grpSpPr>
              <p:sp>
                <p:nvSpPr>
                  <p:cNvPr id="259" name="TextBox 45">
                    <a:extLst>
                      <a:ext uri="{FF2B5EF4-FFF2-40B4-BE49-F238E27FC236}">
                        <a16:creationId xmlns:a16="http://schemas.microsoft.com/office/drawing/2014/main" id="{B92E5FE3-7C2D-47BD-8829-99D80573D961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71041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260" name="그래픽 259">
                    <a:extLst>
                      <a:ext uri="{FF2B5EF4-FFF2-40B4-BE49-F238E27FC236}">
                        <a16:creationId xmlns:a16="http://schemas.microsoft.com/office/drawing/2014/main" id="{DD00E61B-81EA-4DF2-BCFC-D1E2C097C4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6" name="그룹 255">
                  <a:extLst>
                    <a:ext uri="{FF2B5EF4-FFF2-40B4-BE49-F238E27FC236}">
                      <a16:creationId xmlns:a16="http://schemas.microsoft.com/office/drawing/2014/main" id="{29B16EA9-828F-4291-80A7-0E8444295D1B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08033"/>
                  <a:chOff x="7640248" y="4669484"/>
                  <a:chExt cx="618393" cy="508033"/>
                </a:xfrm>
              </p:grpSpPr>
              <p:sp>
                <p:nvSpPr>
                  <p:cNvPr id="257" name="원통형 256">
                    <a:extLst>
                      <a:ext uri="{FF2B5EF4-FFF2-40B4-BE49-F238E27FC236}">
                        <a16:creationId xmlns:a16="http://schemas.microsoft.com/office/drawing/2014/main" id="{06CA3FF9-E19D-4EF6-AE73-195AFA41F34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rgbClr val="00C8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58" name="TextBox 45">
                    <a:extLst>
                      <a:ext uri="{FF2B5EF4-FFF2-40B4-BE49-F238E27FC236}">
                        <a16:creationId xmlns:a16="http://schemas.microsoft.com/office/drawing/2014/main" id="{66B33137-60C8-46BB-B817-34969784F9E6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71040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252" name="직선 화살표 연결선 251">
                <a:extLst>
                  <a:ext uri="{FF2B5EF4-FFF2-40B4-BE49-F238E27FC236}">
                    <a16:creationId xmlns:a16="http://schemas.microsoft.com/office/drawing/2014/main" id="{2343EE01-4290-4966-97EF-092343A1D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96" y="2284086"/>
                <a:ext cx="1" cy="320127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화살표 연결선 252">
                <a:extLst>
                  <a:ext uri="{FF2B5EF4-FFF2-40B4-BE49-F238E27FC236}">
                    <a16:creationId xmlns:a16="http://schemas.microsoft.com/office/drawing/2014/main" id="{DE6C3173-4F34-4EE2-97F6-D7BEDA87D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504" y="2278739"/>
                <a:ext cx="1" cy="320127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6CFCDAC8-3A9D-4654-920B-95648351E3FD}"/>
                  </a:ext>
                </a:extLst>
              </p:cNvPr>
              <p:cNvSpPr/>
              <p:nvPr/>
            </p:nvSpPr>
            <p:spPr>
              <a:xfrm>
                <a:off x="3200056" y="1117210"/>
                <a:ext cx="2382209" cy="209056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7" name="TextBox 36">
              <a:extLst>
                <a:ext uri="{FF2B5EF4-FFF2-40B4-BE49-F238E27FC236}">
                  <a16:creationId xmlns:a16="http://schemas.microsoft.com/office/drawing/2014/main" id="{FB56B760-C1B0-40D9-85BF-7A68221CF363}"/>
                </a:ext>
              </a:extLst>
            </p:cNvPr>
            <p:cNvSpPr txBox="1"/>
            <p:nvPr/>
          </p:nvSpPr>
          <p:spPr>
            <a:xfrm>
              <a:off x="9314047" y="4995811"/>
              <a:ext cx="700103" cy="2210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EF296B"/>
                  </a:solidFill>
                  <a:ea typeface="맑은 고딕"/>
                </a:rPr>
                <a:t>create</a:t>
              </a:r>
              <a:endParaRPr lang="ko-KR" altLang="en-US" sz="1200" dirty="0">
                <a:solidFill>
                  <a:srgbClr val="EF296B"/>
                </a:solidFill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9772DB17-43CA-4CC9-B2DD-03281C8CC662}"/>
                </a:ext>
              </a:extLst>
            </p:cNvPr>
            <p:cNvSpPr/>
            <p:nvPr/>
          </p:nvSpPr>
          <p:spPr>
            <a:xfrm>
              <a:off x="9464491" y="5231958"/>
              <a:ext cx="2295488" cy="1160891"/>
            </a:xfrm>
            <a:prstGeom prst="rect">
              <a:avLst/>
            </a:prstGeom>
            <a:noFill/>
            <a:ln>
              <a:solidFill>
                <a:srgbClr val="EF296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095C7F12-B391-4CF0-BC75-A2BBC85B9ABB}"/>
              </a:ext>
            </a:extLst>
          </p:cNvPr>
          <p:cNvSpPr/>
          <p:nvPr/>
        </p:nvSpPr>
        <p:spPr>
          <a:xfrm>
            <a:off x="2732567" y="4152930"/>
            <a:ext cx="616689" cy="356190"/>
          </a:xfrm>
          <a:custGeom>
            <a:avLst/>
            <a:gdLst>
              <a:gd name="connsiteX0" fmla="*/ 0 w 616689"/>
              <a:gd name="connsiteY0" fmla="*/ 356190 h 356190"/>
              <a:gd name="connsiteX1" fmla="*/ 308345 w 616689"/>
              <a:gd name="connsiteY1" fmla="*/ 0 h 356190"/>
              <a:gd name="connsiteX2" fmla="*/ 616689 w 616689"/>
              <a:gd name="connsiteY2" fmla="*/ 356190 h 3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356190">
                <a:moveTo>
                  <a:pt x="0" y="356190"/>
                </a:moveTo>
                <a:cubicBezTo>
                  <a:pt x="102782" y="178095"/>
                  <a:pt x="205564" y="0"/>
                  <a:pt x="308345" y="0"/>
                </a:cubicBezTo>
                <a:cubicBezTo>
                  <a:pt x="411126" y="0"/>
                  <a:pt x="544033" y="212651"/>
                  <a:pt x="616689" y="35619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자유형: 도형 315">
            <a:extLst>
              <a:ext uri="{FF2B5EF4-FFF2-40B4-BE49-F238E27FC236}">
                <a16:creationId xmlns:a16="http://schemas.microsoft.com/office/drawing/2014/main" id="{AEF2C6A5-5DAF-4F90-B30E-70E77FC990D0}"/>
              </a:ext>
            </a:extLst>
          </p:cNvPr>
          <p:cNvSpPr/>
          <p:nvPr/>
        </p:nvSpPr>
        <p:spPr>
          <a:xfrm>
            <a:off x="8807019" y="4152930"/>
            <a:ext cx="616689" cy="356190"/>
          </a:xfrm>
          <a:custGeom>
            <a:avLst/>
            <a:gdLst>
              <a:gd name="connsiteX0" fmla="*/ 0 w 616689"/>
              <a:gd name="connsiteY0" fmla="*/ 356190 h 356190"/>
              <a:gd name="connsiteX1" fmla="*/ 308345 w 616689"/>
              <a:gd name="connsiteY1" fmla="*/ 0 h 356190"/>
              <a:gd name="connsiteX2" fmla="*/ 616689 w 616689"/>
              <a:gd name="connsiteY2" fmla="*/ 356190 h 3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356190">
                <a:moveTo>
                  <a:pt x="0" y="356190"/>
                </a:moveTo>
                <a:cubicBezTo>
                  <a:pt x="102782" y="178095"/>
                  <a:pt x="205564" y="0"/>
                  <a:pt x="308345" y="0"/>
                </a:cubicBezTo>
                <a:cubicBezTo>
                  <a:pt x="411126" y="0"/>
                  <a:pt x="544033" y="212651"/>
                  <a:pt x="616689" y="35619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4851E91A-1EDF-42CD-96B7-C33EA5C524F7}"/>
              </a:ext>
            </a:extLst>
          </p:cNvPr>
          <p:cNvGrpSpPr/>
          <p:nvPr/>
        </p:nvGrpSpPr>
        <p:grpSpPr>
          <a:xfrm>
            <a:off x="2008578" y="3504259"/>
            <a:ext cx="2060068" cy="614659"/>
            <a:chOff x="2008578" y="3504259"/>
            <a:chExt cx="2060068" cy="614659"/>
          </a:xfrm>
        </p:grpSpPr>
        <p:sp>
          <p:nvSpPr>
            <p:cNvPr id="174" name="TextBox 9">
              <a:extLst>
                <a:ext uri="{FF2B5EF4-FFF2-40B4-BE49-F238E27FC236}">
                  <a16:creationId xmlns:a16="http://schemas.microsoft.com/office/drawing/2014/main" id="{20BE9ACF-0BF5-4BFE-910E-19A6849E8C31}"/>
                </a:ext>
              </a:extLst>
            </p:cNvPr>
            <p:cNvSpPr txBox="1"/>
            <p:nvPr/>
          </p:nvSpPr>
          <p:spPr>
            <a:xfrm>
              <a:off x="2008578" y="3830918"/>
              <a:ext cx="2060068" cy="28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 err="1">
                <a:solidFill>
                  <a:srgbClr val="00C8EB"/>
                </a:solidFill>
                <a:ea typeface="맑은 고딕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1D5D635-03AF-4EF6-A02B-59E2A6DC43E9}"/>
                </a:ext>
              </a:extLst>
            </p:cNvPr>
            <p:cNvSpPr/>
            <p:nvPr/>
          </p:nvSpPr>
          <p:spPr>
            <a:xfrm>
              <a:off x="2265829" y="3504259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88" name="TextBox 36">
              <a:extLst>
                <a:ext uri="{FF2B5EF4-FFF2-40B4-BE49-F238E27FC236}">
                  <a16:creationId xmlns:a16="http://schemas.microsoft.com/office/drawing/2014/main" id="{C26C3855-D6E2-4F91-9E63-DF55328214FB}"/>
                </a:ext>
              </a:extLst>
            </p:cNvPr>
            <p:cNvSpPr txBox="1"/>
            <p:nvPr/>
          </p:nvSpPr>
          <p:spPr>
            <a:xfrm>
              <a:off x="3170004" y="3877924"/>
              <a:ext cx="837764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</a:rPr>
                <a:t>input data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317" name="TextBox 36">
              <a:extLst>
                <a:ext uri="{FF2B5EF4-FFF2-40B4-BE49-F238E27FC236}">
                  <a16:creationId xmlns:a16="http://schemas.microsoft.com/office/drawing/2014/main" id="{E4CE1E30-2A49-424C-A741-F1C418AB27D1}"/>
                </a:ext>
              </a:extLst>
            </p:cNvPr>
            <p:cNvSpPr txBox="1"/>
            <p:nvPr/>
          </p:nvSpPr>
          <p:spPr>
            <a:xfrm>
              <a:off x="2596176" y="3875800"/>
              <a:ext cx="547496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  <a:ea typeface="맑은 고딕"/>
                </a:rPr>
                <a:t>value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5" grpId="0" animBg="1"/>
      <p:bldP spid="3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4EFFBF-010B-4D04-A18F-300B520C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D6E911-C98E-4158-AB58-EFCD4DAF015C}"/>
              </a:ext>
            </a:extLst>
          </p:cNvPr>
          <p:cNvGrpSpPr/>
          <p:nvPr/>
        </p:nvGrpSpPr>
        <p:grpSpPr>
          <a:xfrm>
            <a:off x="10680532" y="620309"/>
            <a:ext cx="618393" cy="530156"/>
            <a:chOff x="7021855" y="4669484"/>
            <a:chExt cx="618393" cy="530156"/>
          </a:xfrm>
        </p:grpSpPr>
        <p:sp>
          <p:nvSpPr>
            <p:cNvPr id="14" name="TextBox 45">
              <a:extLst>
                <a:ext uri="{FF2B5EF4-FFF2-40B4-BE49-F238E27FC236}">
                  <a16:creationId xmlns:a16="http://schemas.microsoft.com/office/drawing/2014/main" id="{18F6C892-DD94-47A7-8902-D0BB6D5EC129}"/>
                </a:ext>
              </a:extLst>
            </p:cNvPr>
            <p:cNvSpPr txBox="1"/>
            <p:nvPr/>
          </p:nvSpPr>
          <p:spPr>
            <a:xfrm>
              <a:off x="7021855" y="4993163"/>
              <a:ext cx="618393" cy="206477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1A6B8F46-9FDF-44A8-96CD-331B19B50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5458" y="4669484"/>
              <a:ext cx="231188" cy="28800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F362E7A-92DB-45F7-BB2F-12F0E141437C}"/>
              </a:ext>
            </a:extLst>
          </p:cNvPr>
          <p:cNvGrpSpPr/>
          <p:nvPr/>
        </p:nvGrpSpPr>
        <p:grpSpPr>
          <a:xfrm>
            <a:off x="11298925" y="620309"/>
            <a:ext cx="618393" cy="530155"/>
            <a:chOff x="7640248" y="4669484"/>
            <a:chExt cx="618393" cy="530155"/>
          </a:xfrm>
        </p:grpSpPr>
        <p:sp>
          <p:nvSpPr>
            <p:cNvPr id="16" name="원통형 15">
              <a:extLst>
                <a:ext uri="{FF2B5EF4-FFF2-40B4-BE49-F238E27FC236}">
                  <a16:creationId xmlns:a16="http://schemas.microsoft.com/office/drawing/2014/main" id="{A323A02E-481E-406A-9656-4B04D1D71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2110" y="4669484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TextBox 45">
              <a:extLst>
                <a:ext uri="{FF2B5EF4-FFF2-40B4-BE49-F238E27FC236}">
                  <a16:creationId xmlns:a16="http://schemas.microsoft.com/office/drawing/2014/main" id="{CCDD3CBE-8287-4652-9DAD-3F1CDEAFE8D9}"/>
                </a:ext>
              </a:extLst>
            </p:cNvPr>
            <p:cNvSpPr txBox="1"/>
            <p:nvPr/>
          </p:nvSpPr>
          <p:spPr>
            <a:xfrm>
              <a:off x="7640248" y="4993162"/>
              <a:ext cx="618393" cy="206477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2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A52F82-C5D9-4EF1-9B29-5C1CF162E050}"/>
              </a:ext>
            </a:extLst>
          </p:cNvPr>
          <p:cNvGrpSpPr/>
          <p:nvPr/>
        </p:nvGrpSpPr>
        <p:grpSpPr>
          <a:xfrm>
            <a:off x="10726380" y="1363697"/>
            <a:ext cx="1236786" cy="530156"/>
            <a:chOff x="7163938" y="4363267"/>
            <a:chExt cx="1236786" cy="53015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34CC2FB-B675-487A-9A61-2CD4AE4B19B6}"/>
                </a:ext>
              </a:extLst>
            </p:cNvPr>
            <p:cNvGrpSpPr/>
            <p:nvPr/>
          </p:nvGrpSpPr>
          <p:grpSpPr>
            <a:xfrm>
              <a:off x="7163938" y="4363267"/>
              <a:ext cx="618393" cy="530156"/>
              <a:chOff x="7021855" y="4669484"/>
              <a:chExt cx="618393" cy="530156"/>
            </a:xfrm>
          </p:grpSpPr>
          <p:sp>
            <p:nvSpPr>
              <p:cNvPr id="41" name="TextBox 45">
                <a:extLst>
                  <a:ext uri="{FF2B5EF4-FFF2-40B4-BE49-F238E27FC236}">
                    <a16:creationId xmlns:a16="http://schemas.microsoft.com/office/drawing/2014/main" id="{401D01EC-B1FB-4CA6-8F4F-B1A8ECC98152}"/>
                  </a:ext>
                </a:extLst>
              </p:cNvPr>
              <p:cNvSpPr txBox="1"/>
              <p:nvPr/>
            </p:nvSpPr>
            <p:spPr>
              <a:xfrm>
                <a:off x="7021855" y="4993163"/>
                <a:ext cx="618393" cy="2064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10800" tIns="10800" rIns="10800" bIns="1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code</a:t>
                </a:r>
              </a:p>
            </p:txBody>
          </p:sp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BADCC31D-8D8C-48B4-B1EE-2ED6D6047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215458" y="4669484"/>
                <a:ext cx="231188" cy="288000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732D71A-EEB3-4384-95D2-20E6F8FB1924}"/>
                </a:ext>
              </a:extLst>
            </p:cNvPr>
            <p:cNvGrpSpPr/>
            <p:nvPr/>
          </p:nvGrpSpPr>
          <p:grpSpPr>
            <a:xfrm>
              <a:off x="7782331" y="4363267"/>
              <a:ext cx="618393" cy="530155"/>
              <a:chOff x="7640248" y="4669484"/>
              <a:chExt cx="618393" cy="530155"/>
            </a:xfrm>
          </p:grpSpPr>
          <p:sp>
            <p:nvSpPr>
              <p:cNvPr id="44" name="원통형 43">
                <a:extLst>
                  <a:ext uri="{FF2B5EF4-FFF2-40B4-BE49-F238E27FC236}">
                    <a16:creationId xmlns:a16="http://schemas.microsoft.com/office/drawing/2014/main" id="{07C8236C-83F5-4339-9CCC-C7BE27B9CC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42110" y="4669484"/>
                <a:ext cx="230400" cy="288000"/>
              </a:xfrm>
              <a:prstGeom prst="can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5" name="TextBox 45">
                <a:extLst>
                  <a:ext uri="{FF2B5EF4-FFF2-40B4-BE49-F238E27FC236}">
                    <a16:creationId xmlns:a16="http://schemas.microsoft.com/office/drawing/2014/main" id="{4CBD094D-8B6D-4020-9514-0C447F70CA4E}"/>
                  </a:ext>
                </a:extLst>
              </p:cNvPr>
              <p:cNvSpPr txBox="1"/>
              <p:nvPr/>
            </p:nvSpPr>
            <p:spPr>
              <a:xfrm>
                <a:off x="7640248" y="4993162"/>
                <a:ext cx="618393" cy="2064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10800" tIns="10800" rIns="10800" bIns="1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storage</a:t>
                </a:r>
                <a:endPara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643F13C-DDD1-4083-BA17-212C529B73C7}"/>
              </a:ext>
            </a:extLst>
          </p:cNvPr>
          <p:cNvGrpSpPr/>
          <p:nvPr/>
        </p:nvGrpSpPr>
        <p:grpSpPr>
          <a:xfrm>
            <a:off x="9294934" y="2186037"/>
            <a:ext cx="2622384" cy="1942841"/>
            <a:chOff x="1136143" y="4407327"/>
            <a:chExt cx="2622384" cy="1942841"/>
          </a:xfrm>
        </p:grpSpPr>
        <p:sp>
          <p:nvSpPr>
            <p:cNvPr id="62" name="TextBox 36">
              <a:extLst>
                <a:ext uri="{FF2B5EF4-FFF2-40B4-BE49-F238E27FC236}">
                  <a16:creationId xmlns:a16="http://schemas.microsoft.com/office/drawing/2014/main" id="{CC0AE847-6145-4BE5-B42B-66F6C91A9596}"/>
                </a:ext>
              </a:extLst>
            </p:cNvPr>
            <p:cNvSpPr txBox="1"/>
            <p:nvPr/>
          </p:nvSpPr>
          <p:spPr>
            <a:xfrm>
              <a:off x="1139956" y="4407327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36">
              <a:extLst>
                <a:ext uri="{FF2B5EF4-FFF2-40B4-BE49-F238E27FC236}">
                  <a16:creationId xmlns:a16="http://schemas.microsoft.com/office/drawing/2014/main" id="{276A2CA8-96E7-42B7-A957-E0999A4445CD}"/>
                </a:ext>
              </a:extLst>
            </p:cNvPr>
            <p:cNvSpPr txBox="1"/>
            <p:nvPr/>
          </p:nvSpPr>
          <p:spPr>
            <a:xfrm>
              <a:off x="1136143" y="4669484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772754-491F-4742-AECD-2DA764B71A3E}"/>
                </a:ext>
              </a:extLst>
            </p:cNvPr>
            <p:cNvSpPr txBox="1"/>
            <p:nvPr/>
          </p:nvSpPr>
          <p:spPr>
            <a:xfrm>
              <a:off x="1416702" y="4904228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5" name="TextBox 36">
              <a:extLst>
                <a:ext uri="{FF2B5EF4-FFF2-40B4-BE49-F238E27FC236}">
                  <a16:creationId xmlns:a16="http://schemas.microsoft.com/office/drawing/2014/main" id="{451E25DA-5994-4AD6-AD0F-704F915C742E}"/>
                </a:ext>
              </a:extLst>
            </p:cNvPr>
            <p:cNvSpPr txBox="1"/>
            <p:nvPr/>
          </p:nvSpPr>
          <p:spPr>
            <a:xfrm>
              <a:off x="1136143" y="5221607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TextBox 36">
              <a:extLst>
                <a:ext uri="{FF2B5EF4-FFF2-40B4-BE49-F238E27FC236}">
                  <a16:creationId xmlns:a16="http://schemas.microsoft.com/office/drawing/2014/main" id="{DEF4A2EE-B1B5-441A-8A08-2C785A66F528}"/>
                </a:ext>
              </a:extLst>
            </p:cNvPr>
            <p:cNvSpPr txBox="1"/>
            <p:nvPr/>
          </p:nvSpPr>
          <p:spPr>
            <a:xfrm>
              <a:off x="2318527" y="4407327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A8A3F5C0-54D0-4F3B-BB7D-C6470F070299}"/>
                </a:ext>
              </a:extLst>
            </p:cNvPr>
            <p:cNvSpPr txBox="1"/>
            <p:nvPr/>
          </p:nvSpPr>
          <p:spPr>
            <a:xfrm>
              <a:off x="2314714" y="4669484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57B6623-20C2-43DF-B387-DA262FEA9C95}"/>
                </a:ext>
              </a:extLst>
            </p:cNvPr>
            <p:cNvSpPr txBox="1"/>
            <p:nvPr/>
          </p:nvSpPr>
          <p:spPr>
            <a:xfrm>
              <a:off x="2850674" y="4904228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3A50AB24-7E29-4B45-952B-FFD862BDAD65}"/>
                </a:ext>
              </a:extLst>
            </p:cNvPr>
            <p:cNvSpPr txBox="1"/>
            <p:nvPr/>
          </p:nvSpPr>
          <p:spPr>
            <a:xfrm>
              <a:off x="2314714" y="5221607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14119A73-A8C9-4E60-BC13-F3BE08F07F37}"/>
                </a:ext>
              </a:extLst>
            </p:cNvPr>
            <p:cNvCxnSpPr>
              <a:cxnSpLocks/>
              <a:stCxn id="62" idx="3"/>
              <a:endCxn id="66" idx="1"/>
            </p:cNvCxnSpPr>
            <p:nvPr/>
          </p:nvCxnSpPr>
          <p:spPr>
            <a:xfrm>
              <a:off x="2066080" y="4517836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DD8FA185-F670-4FDA-8611-8A1B90578A9C}"/>
                </a:ext>
              </a:extLst>
            </p:cNvPr>
            <p:cNvCxnSpPr>
              <a:cxnSpLocks/>
              <a:stCxn id="63" idx="3"/>
              <a:endCxn id="67" idx="1"/>
            </p:cNvCxnSpPr>
            <p:nvPr/>
          </p:nvCxnSpPr>
          <p:spPr>
            <a:xfrm>
              <a:off x="2062267" y="4779993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91C7581-120D-43BB-BCB1-04A1F182D914}"/>
                </a:ext>
              </a:extLst>
            </p:cNvPr>
            <p:cNvCxnSpPr>
              <a:cxnSpLocks/>
              <a:stCxn id="65" idx="3"/>
              <a:endCxn id="69" idx="1"/>
            </p:cNvCxnSpPr>
            <p:nvPr/>
          </p:nvCxnSpPr>
          <p:spPr>
            <a:xfrm>
              <a:off x="2062267" y="5332116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55055FF-D9F3-4789-A496-327622FCC99A}"/>
                </a:ext>
              </a:extLst>
            </p:cNvPr>
            <p:cNvGrpSpPr/>
            <p:nvPr/>
          </p:nvGrpSpPr>
          <p:grpSpPr>
            <a:xfrm>
              <a:off x="2425690" y="5820012"/>
              <a:ext cx="1236786" cy="530156"/>
              <a:chOff x="7163938" y="4363267"/>
              <a:chExt cx="1236786" cy="530156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DCE0186A-CD81-4088-B1FF-64EEC012CA6E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30156"/>
                <a:chOff x="7021855" y="4669484"/>
                <a:chExt cx="618393" cy="530156"/>
              </a:xfrm>
            </p:grpSpPr>
            <p:sp>
              <p:nvSpPr>
                <p:cNvPr id="80" name="TextBox 45">
                  <a:extLst>
                    <a:ext uri="{FF2B5EF4-FFF2-40B4-BE49-F238E27FC236}">
                      <a16:creationId xmlns:a16="http://schemas.microsoft.com/office/drawing/2014/main" id="{2DD359C2-B49A-47E8-882F-FAA8A392F0E5}"/>
                    </a:ext>
                  </a:extLst>
                </p:cNvPr>
                <p:cNvSpPr txBox="1"/>
                <p:nvPr/>
              </p:nvSpPr>
              <p:spPr>
                <a:xfrm>
                  <a:off x="7021855" y="4993163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81" name="그래픽 80">
                  <a:extLst>
                    <a:ext uri="{FF2B5EF4-FFF2-40B4-BE49-F238E27FC236}">
                      <a16:creationId xmlns:a16="http://schemas.microsoft.com/office/drawing/2014/main" id="{99393F6E-5B96-4A57-9104-D1E28CBB67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4528D12C-BA1A-4647-B934-4DE16CE44718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30155"/>
                <a:chOff x="7640248" y="4669484"/>
                <a:chExt cx="618393" cy="530155"/>
              </a:xfrm>
            </p:grpSpPr>
            <p:sp>
              <p:nvSpPr>
                <p:cNvPr id="78" name="원통형 77">
                  <a:extLst>
                    <a:ext uri="{FF2B5EF4-FFF2-40B4-BE49-F238E27FC236}">
                      <a16:creationId xmlns:a16="http://schemas.microsoft.com/office/drawing/2014/main" id="{CB52F256-608A-4676-9E5C-16469688FF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79" name="TextBox 45">
                  <a:extLst>
                    <a:ext uri="{FF2B5EF4-FFF2-40B4-BE49-F238E27FC236}">
                      <a16:creationId xmlns:a16="http://schemas.microsoft.com/office/drawing/2014/main" id="{4A5E7C30-997E-4F18-964B-FF3B37D343C3}"/>
                    </a:ext>
                  </a:extLst>
                </p:cNvPr>
                <p:cNvSpPr txBox="1"/>
                <p:nvPr/>
              </p:nvSpPr>
              <p:spPr>
                <a:xfrm>
                  <a:off x="7640248" y="4993162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89C72CCD-2A69-4DF6-9D9B-7370F65C1277}"/>
                </a:ext>
              </a:extLst>
            </p:cNvPr>
            <p:cNvCxnSpPr>
              <a:cxnSpLocks/>
            </p:cNvCxnSpPr>
            <p:nvPr/>
          </p:nvCxnSpPr>
          <p:spPr>
            <a:xfrm>
              <a:off x="2734886" y="5459972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CA39ADF6-479F-45E9-BACC-25354D6CF114}"/>
                </a:ext>
              </a:extLst>
            </p:cNvPr>
            <p:cNvCxnSpPr>
              <a:cxnSpLocks/>
            </p:cNvCxnSpPr>
            <p:nvPr/>
          </p:nvCxnSpPr>
          <p:spPr>
            <a:xfrm>
              <a:off x="3360394" y="5454625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319CAD9-3810-4AE0-9473-FF9E0831F8DC}"/>
              </a:ext>
            </a:extLst>
          </p:cNvPr>
          <p:cNvGrpSpPr/>
          <p:nvPr/>
        </p:nvGrpSpPr>
        <p:grpSpPr>
          <a:xfrm>
            <a:off x="9020232" y="4347249"/>
            <a:ext cx="2903431" cy="2437239"/>
            <a:chOff x="1055440" y="4293096"/>
            <a:chExt cx="2903431" cy="2437239"/>
          </a:xfrm>
        </p:grpSpPr>
        <p:sp>
          <p:nvSpPr>
            <p:cNvPr id="85" name="TextBox 42">
              <a:extLst>
                <a:ext uri="{FF2B5EF4-FFF2-40B4-BE49-F238E27FC236}">
                  <a16:creationId xmlns:a16="http://schemas.microsoft.com/office/drawing/2014/main" id="{A1DD886D-6484-4849-8B3E-CE5EC3AEAD24}"/>
                </a:ext>
              </a:extLst>
            </p:cNvPr>
            <p:cNvSpPr txBox="1"/>
            <p:nvPr/>
          </p:nvSpPr>
          <p:spPr>
            <a:xfrm>
              <a:off x="1842777" y="6453336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B7C18EF-3632-400E-B3F4-133BE5E736BA}"/>
                </a:ext>
              </a:extLst>
            </p:cNvPr>
            <p:cNvGrpSpPr/>
            <p:nvPr/>
          </p:nvGrpSpPr>
          <p:grpSpPr>
            <a:xfrm>
              <a:off x="1136143" y="4407327"/>
              <a:ext cx="2622384" cy="1942841"/>
              <a:chOff x="1136143" y="4407327"/>
              <a:chExt cx="2622384" cy="1942841"/>
            </a:xfrm>
          </p:grpSpPr>
          <p:sp>
            <p:nvSpPr>
              <p:cNvPr id="88" name="TextBox 36">
                <a:extLst>
                  <a:ext uri="{FF2B5EF4-FFF2-40B4-BE49-F238E27FC236}">
                    <a16:creationId xmlns:a16="http://schemas.microsoft.com/office/drawing/2014/main" id="{8A61478E-7C91-47F8-97DD-519CBAE0556F}"/>
                  </a:ext>
                </a:extLst>
              </p:cNvPr>
              <p:cNvSpPr txBox="1"/>
              <p:nvPr/>
            </p:nvSpPr>
            <p:spPr>
              <a:xfrm>
                <a:off x="1139956" y="4407327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89" name="TextBox 36">
                <a:extLst>
                  <a:ext uri="{FF2B5EF4-FFF2-40B4-BE49-F238E27FC236}">
                    <a16:creationId xmlns:a16="http://schemas.microsoft.com/office/drawing/2014/main" id="{8437DE49-16F3-4153-BBEE-82A10747951A}"/>
                  </a:ext>
                </a:extLst>
              </p:cNvPr>
              <p:cNvSpPr txBox="1"/>
              <p:nvPr/>
            </p:nvSpPr>
            <p:spPr>
              <a:xfrm>
                <a:off x="1136143" y="4669484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26FC8F3-0928-4C48-AA52-DEA1B419C3E2}"/>
                  </a:ext>
                </a:extLst>
              </p:cNvPr>
              <p:cNvSpPr txBox="1"/>
              <p:nvPr/>
            </p:nvSpPr>
            <p:spPr>
              <a:xfrm>
                <a:off x="1416702" y="4904228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1" name="TextBox 36">
                <a:extLst>
                  <a:ext uri="{FF2B5EF4-FFF2-40B4-BE49-F238E27FC236}">
                    <a16:creationId xmlns:a16="http://schemas.microsoft.com/office/drawing/2014/main" id="{D09AE89F-1D10-47B3-96FC-E20DDD41F03C}"/>
                  </a:ext>
                </a:extLst>
              </p:cNvPr>
              <p:cNvSpPr txBox="1"/>
              <p:nvPr/>
            </p:nvSpPr>
            <p:spPr>
              <a:xfrm>
                <a:off x="1136143" y="5221607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2" name="TextBox 36">
                <a:extLst>
                  <a:ext uri="{FF2B5EF4-FFF2-40B4-BE49-F238E27FC236}">
                    <a16:creationId xmlns:a16="http://schemas.microsoft.com/office/drawing/2014/main" id="{F7CC57BD-E95C-4C53-BC78-E7DEA246F403}"/>
                  </a:ext>
                </a:extLst>
              </p:cNvPr>
              <p:cNvSpPr txBox="1"/>
              <p:nvPr/>
            </p:nvSpPr>
            <p:spPr>
              <a:xfrm>
                <a:off x="2318527" y="4407327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3" name="TextBox 36">
                <a:extLst>
                  <a:ext uri="{FF2B5EF4-FFF2-40B4-BE49-F238E27FC236}">
                    <a16:creationId xmlns:a16="http://schemas.microsoft.com/office/drawing/2014/main" id="{4A065931-A2FC-498F-954B-68030A1F065E}"/>
                  </a:ext>
                </a:extLst>
              </p:cNvPr>
              <p:cNvSpPr txBox="1"/>
              <p:nvPr/>
            </p:nvSpPr>
            <p:spPr>
              <a:xfrm>
                <a:off x="2314714" y="4669484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2E53D84-282D-475E-814D-11B7010791A3}"/>
                  </a:ext>
                </a:extLst>
              </p:cNvPr>
              <p:cNvSpPr txBox="1"/>
              <p:nvPr/>
            </p:nvSpPr>
            <p:spPr>
              <a:xfrm>
                <a:off x="2850674" y="4904228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5" name="TextBox 36">
                <a:extLst>
                  <a:ext uri="{FF2B5EF4-FFF2-40B4-BE49-F238E27FC236}">
                    <a16:creationId xmlns:a16="http://schemas.microsoft.com/office/drawing/2014/main" id="{75274771-488C-4EAF-82F7-D140DF2A8DB5}"/>
                  </a:ext>
                </a:extLst>
              </p:cNvPr>
              <p:cNvSpPr txBox="1"/>
              <p:nvPr/>
            </p:nvSpPr>
            <p:spPr>
              <a:xfrm>
                <a:off x="2314714" y="5221607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65422517-B04F-49FB-926E-ED33F24F474E}"/>
                  </a:ext>
                </a:extLst>
              </p:cNvPr>
              <p:cNvCxnSpPr>
                <a:cxnSpLocks/>
                <a:stCxn id="88" idx="3"/>
                <a:endCxn id="92" idx="1"/>
              </p:cNvCxnSpPr>
              <p:nvPr/>
            </p:nvCxnSpPr>
            <p:spPr>
              <a:xfrm>
                <a:off x="2066080" y="4517836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>
                <a:extLst>
                  <a:ext uri="{FF2B5EF4-FFF2-40B4-BE49-F238E27FC236}">
                    <a16:creationId xmlns:a16="http://schemas.microsoft.com/office/drawing/2014/main" id="{FBC3383D-516B-40C6-B121-994C94BF8D96}"/>
                  </a:ext>
                </a:extLst>
              </p:cNvPr>
              <p:cNvCxnSpPr>
                <a:cxnSpLocks/>
                <a:stCxn id="89" idx="3"/>
                <a:endCxn id="93" idx="1"/>
              </p:cNvCxnSpPr>
              <p:nvPr/>
            </p:nvCxnSpPr>
            <p:spPr>
              <a:xfrm>
                <a:off x="2062267" y="4779993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화살표 연결선 97">
                <a:extLst>
                  <a:ext uri="{FF2B5EF4-FFF2-40B4-BE49-F238E27FC236}">
                    <a16:creationId xmlns:a16="http://schemas.microsoft.com/office/drawing/2014/main" id="{5D80E945-2BC0-44BD-BFA8-6EBE67C358F7}"/>
                  </a:ext>
                </a:extLst>
              </p:cNvPr>
              <p:cNvCxnSpPr>
                <a:cxnSpLocks/>
                <a:stCxn id="91" idx="3"/>
                <a:endCxn id="95" idx="1"/>
              </p:cNvCxnSpPr>
              <p:nvPr/>
            </p:nvCxnSpPr>
            <p:spPr>
              <a:xfrm>
                <a:off x="2062267" y="5332116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CC5F3E47-A9E3-4872-A298-03CAD430DF65}"/>
                  </a:ext>
                </a:extLst>
              </p:cNvPr>
              <p:cNvGrpSpPr/>
              <p:nvPr/>
            </p:nvGrpSpPr>
            <p:grpSpPr>
              <a:xfrm>
                <a:off x="2425690" y="5820012"/>
                <a:ext cx="1236786" cy="530156"/>
                <a:chOff x="7163938" y="4363267"/>
                <a:chExt cx="1236786" cy="530156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A09A6EDE-5213-47A4-85E9-E01F275B2CE1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30156"/>
                  <a:chOff x="7021855" y="4669484"/>
                  <a:chExt cx="618393" cy="530156"/>
                </a:xfrm>
              </p:grpSpPr>
              <p:sp>
                <p:nvSpPr>
                  <p:cNvPr id="106" name="TextBox 45">
                    <a:extLst>
                      <a:ext uri="{FF2B5EF4-FFF2-40B4-BE49-F238E27FC236}">
                        <a16:creationId xmlns:a16="http://schemas.microsoft.com/office/drawing/2014/main" id="{49D0C84D-D06E-405B-A10E-32C0961143AE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93163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107" name="그래픽 106">
                    <a:extLst>
                      <a:ext uri="{FF2B5EF4-FFF2-40B4-BE49-F238E27FC236}">
                        <a16:creationId xmlns:a16="http://schemas.microsoft.com/office/drawing/2014/main" id="{B2E4B06E-263A-4D76-B099-F9BC1B8BFF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1BC2E49A-0D61-4A8B-8194-5723968B783F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30155"/>
                  <a:chOff x="7640248" y="4669484"/>
                  <a:chExt cx="618393" cy="530155"/>
                </a:xfrm>
              </p:grpSpPr>
              <p:sp>
                <p:nvSpPr>
                  <p:cNvPr id="104" name="원통형 103">
                    <a:extLst>
                      <a:ext uri="{FF2B5EF4-FFF2-40B4-BE49-F238E27FC236}">
                        <a16:creationId xmlns:a16="http://schemas.microsoft.com/office/drawing/2014/main" id="{7A76E3AF-1B2F-4E7F-B4A4-2AFBB13A9FF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" name="TextBox 45">
                    <a:extLst>
                      <a:ext uri="{FF2B5EF4-FFF2-40B4-BE49-F238E27FC236}">
                        <a16:creationId xmlns:a16="http://schemas.microsoft.com/office/drawing/2014/main" id="{55E935E3-CB75-4D64-BF57-C2EFC0CD86F7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93162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718E7E5A-DAFA-4829-BBFB-187C38A62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4886" y="5459972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E53236F8-9C82-4E48-B736-6B8C47129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0394" y="5454625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A9A2F1B-E71D-4E69-8CED-4B09294F868B}"/>
                </a:ext>
              </a:extLst>
            </p:cNvPr>
            <p:cNvSpPr/>
            <p:nvPr/>
          </p:nvSpPr>
          <p:spPr>
            <a:xfrm>
              <a:off x="1055440" y="4293096"/>
              <a:ext cx="2903431" cy="216024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FD5FB7D9-2D86-4998-AEBF-278CD08491F8}"/>
              </a:ext>
            </a:extLst>
          </p:cNvPr>
          <p:cNvGrpSpPr/>
          <p:nvPr/>
        </p:nvGrpSpPr>
        <p:grpSpPr>
          <a:xfrm>
            <a:off x="6269168" y="1431505"/>
            <a:ext cx="2382209" cy="2371002"/>
            <a:chOff x="3200056" y="1117210"/>
            <a:chExt cx="2382209" cy="2371002"/>
          </a:xfrm>
        </p:grpSpPr>
        <p:sp>
          <p:nvSpPr>
            <p:cNvPr id="133" name="TextBox 42">
              <a:extLst>
                <a:ext uri="{FF2B5EF4-FFF2-40B4-BE49-F238E27FC236}">
                  <a16:creationId xmlns:a16="http://schemas.microsoft.com/office/drawing/2014/main" id="{C952E097-D9B6-461D-9FEB-B16BF4EB6F8B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36" name="TextBox 36">
              <a:extLst>
                <a:ext uri="{FF2B5EF4-FFF2-40B4-BE49-F238E27FC236}">
                  <a16:creationId xmlns:a16="http://schemas.microsoft.com/office/drawing/2014/main" id="{C8AFB717-3EE2-4C4A-92D2-2DED89247A09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7" name="TextBox 36">
              <a:extLst>
                <a:ext uri="{FF2B5EF4-FFF2-40B4-BE49-F238E27FC236}">
                  <a16:creationId xmlns:a16="http://schemas.microsoft.com/office/drawing/2014/main" id="{28906720-9BB1-4FA2-953C-5C2A94451FEF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4FED67C-D23D-4CE8-8FF0-F03052B5D282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9" name="TextBox 36">
              <a:extLst>
                <a:ext uri="{FF2B5EF4-FFF2-40B4-BE49-F238E27FC236}">
                  <a16:creationId xmlns:a16="http://schemas.microsoft.com/office/drawing/2014/main" id="{D909061C-AE04-4BC6-BACF-9E3484EC3BE6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0" name="TextBox 36">
              <a:extLst>
                <a:ext uri="{FF2B5EF4-FFF2-40B4-BE49-F238E27FC236}">
                  <a16:creationId xmlns:a16="http://schemas.microsoft.com/office/drawing/2014/main" id="{710D4103-F859-4AF2-B9D9-9DC6E08C9799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1" name="TextBox 36">
              <a:extLst>
                <a:ext uri="{FF2B5EF4-FFF2-40B4-BE49-F238E27FC236}">
                  <a16:creationId xmlns:a16="http://schemas.microsoft.com/office/drawing/2014/main" id="{D4F481F1-1543-43DE-96F1-2160CC8BDF29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A5DFB11-58C7-4EDC-87DA-054B52687B66}"/>
                </a:ext>
              </a:extLst>
            </p:cNvPr>
            <p:cNvSpPr txBox="1"/>
            <p:nvPr/>
          </p:nvSpPr>
          <p:spPr>
            <a:xfrm>
              <a:off x="4995290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3" name="TextBox 36">
              <a:extLst>
                <a:ext uri="{FF2B5EF4-FFF2-40B4-BE49-F238E27FC236}">
                  <a16:creationId xmlns:a16="http://schemas.microsoft.com/office/drawing/2014/main" id="{201E947B-AC5F-4B7A-B50C-6F0F6F2654E8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0622D768-D6E1-44E7-806F-75AC43B0D7A4}"/>
                </a:ext>
              </a:extLst>
            </p:cNvPr>
            <p:cNvCxnSpPr>
              <a:cxnSpLocks/>
              <a:stCxn id="136" idx="3"/>
              <a:endCxn id="140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614A82EF-B2BB-455F-B308-37E6F19B2CC3}"/>
                </a:ext>
              </a:extLst>
            </p:cNvPr>
            <p:cNvCxnSpPr>
              <a:cxnSpLocks/>
              <a:stCxn id="137" idx="3"/>
              <a:endCxn id="141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724E35D1-6831-4961-977B-4206A2CBA4CB}"/>
                </a:ext>
              </a:extLst>
            </p:cNvPr>
            <p:cNvCxnSpPr>
              <a:cxnSpLocks/>
              <a:stCxn id="139" idx="3"/>
              <a:endCxn id="143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8F5B1384-DD33-455C-88E1-363B298E6AE2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D7BBA16A-51FE-412B-B48D-80AE7A1FC0DD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54" name="TextBox 45">
                  <a:extLst>
                    <a:ext uri="{FF2B5EF4-FFF2-40B4-BE49-F238E27FC236}">
                      <a16:creationId xmlns:a16="http://schemas.microsoft.com/office/drawing/2014/main" id="{358C38F8-D6DE-43A1-B6DF-CD01368FB4D5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55" name="그래픽 154">
                  <a:extLst>
                    <a:ext uri="{FF2B5EF4-FFF2-40B4-BE49-F238E27FC236}">
                      <a16:creationId xmlns:a16="http://schemas.microsoft.com/office/drawing/2014/main" id="{76FEFA20-7164-4A8D-930E-1656FF359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4A932EFB-EBF6-4D31-8BFE-92C429D48691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52" name="원통형 151">
                  <a:extLst>
                    <a:ext uri="{FF2B5EF4-FFF2-40B4-BE49-F238E27FC236}">
                      <a16:creationId xmlns:a16="http://schemas.microsoft.com/office/drawing/2014/main" id="{E5EA3A92-1280-4B8B-A111-9E32FD96F6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53" name="TextBox 45">
                  <a:extLst>
                    <a:ext uri="{FF2B5EF4-FFF2-40B4-BE49-F238E27FC236}">
                      <a16:creationId xmlns:a16="http://schemas.microsoft.com/office/drawing/2014/main" id="{52D2C5C0-34E1-4B77-8EE2-EEA4B3B14400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D6CB3965-97DB-4251-8321-B297E72A3A8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10A877E-F333-4419-8C56-D134DA22F618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B8946D4-E7F0-49D7-8E56-010AEBC35E6A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F3DDA9DB-31D5-4849-938C-A83293750723}"/>
              </a:ext>
            </a:extLst>
          </p:cNvPr>
          <p:cNvGrpSpPr/>
          <p:nvPr/>
        </p:nvGrpSpPr>
        <p:grpSpPr>
          <a:xfrm>
            <a:off x="6201376" y="4308113"/>
            <a:ext cx="2382209" cy="2371002"/>
            <a:chOff x="3200056" y="1117210"/>
            <a:chExt cx="2382209" cy="2371002"/>
          </a:xfrm>
        </p:grpSpPr>
        <p:sp>
          <p:nvSpPr>
            <p:cNvPr id="167" name="TextBox 42">
              <a:extLst>
                <a:ext uri="{FF2B5EF4-FFF2-40B4-BE49-F238E27FC236}">
                  <a16:creationId xmlns:a16="http://schemas.microsoft.com/office/drawing/2014/main" id="{F46C887B-AF00-470C-9404-E5B016E61126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68" name="TextBox 36">
              <a:extLst>
                <a:ext uri="{FF2B5EF4-FFF2-40B4-BE49-F238E27FC236}">
                  <a16:creationId xmlns:a16="http://schemas.microsoft.com/office/drawing/2014/main" id="{379911E0-3C38-4D2D-BE3A-26A88916FF0F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9" name="TextBox 36">
              <a:extLst>
                <a:ext uri="{FF2B5EF4-FFF2-40B4-BE49-F238E27FC236}">
                  <a16:creationId xmlns:a16="http://schemas.microsoft.com/office/drawing/2014/main" id="{7F8862F6-D3DC-4E2B-95E9-25620AE77EB0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3821E5A-4B3E-4ED2-9B74-3A9278CBE5C5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1" name="TextBox 36">
              <a:extLst>
                <a:ext uri="{FF2B5EF4-FFF2-40B4-BE49-F238E27FC236}">
                  <a16:creationId xmlns:a16="http://schemas.microsoft.com/office/drawing/2014/main" id="{4211559B-D963-4033-BA97-E1F7AC7789C6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2" name="TextBox 36">
              <a:extLst>
                <a:ext uri="{FF2B5EF4-FFF2-40B4-BE49-F238E27FC236}">
                  <a16:creationId xmlns:a16="http://schemas.microsoft.com/office/drawing/2014/main" id="{B95EB503-81DD-4362-AC40-55FE41D2A8C2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3" name="TextBox 36">
              <a:extLst>
                <a:ext uri="{FF2B5EF4-FFF2-40B4-BE49-F238E27FC236}">
                  <a16:creationId xmlns:a16="http://schemas.microsoft.com/office/drawing/2014/main" id="{E4C87A55-03A6-4592-BFFC-CEE7073C02FA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25F02A7-941F-437A-B889-2982CADA2A92}"/>
                </a:ext>
              </a:extLst>
            </p:cNvPr>
            <p:cNvSpPr txBox="1"/>
            <p:nvPr/>
          </p:nvSpPr>
          <p:spPr>
            <a:xfrm>
              <a:off x="4995290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5" name="TextBox 36">
              <a:extLst>
                <a:ext uri="{FF2B5EF4-FFF2-40B4-BE49-F238E27FC236}">
                  <a16:creationId xmlns:a16="http://schemas.microsoft.com/office/drawing/2014/main" id="{A1996542-A4A7-45F0-B104-BBB32ACC4F90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3B222D47-7E62-4FDA-844D-AD71CA12544D}"/>
                </a:ext>
              </a:extLst>
            </p:cNvPr>
            <p:cNvCxnSpPr>
              <a:cxnSpLocks/>
              <a:stCxn id="168" idx="3"/>
              <a:endCxn id="172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C8D8254B-76FF-4C11-8DF0-130AC3BE8FA9}"/>
                </a:ext>
              </a:extLst>
            </p:cNvPr>
            <p:cNvCxnSpPr>
              <a:cxnSpLocks/>
              <a:stCxn id="169" idx="3"/>
              <a:endCxn id="173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11202C9C-A48A-4EE1-9AAE-24466114259C}"/>
                </a:ext>
              </a:extLst>
            </p:cNvPr>
            <p:cNvCxnSpPr>
              <a:cxnSpLocks/>
              <a:stCxn id="171" idx="3"/>
              <a:endCxn id="175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6FE25D3A-F29E-4CF6-8EAF-881B6E6ABA29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3F359D36-5CFD-4F19-A862-9F8D598E91A0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87" name="TextBox 45">
                  <a:extLst>
                    <a:ext uri="{FF2B5EF4-FFF2-40B4-BE49-F238E27FC236}">
                      <a16:creationId xmlns:a16="http://schemas.microsoft.com/office/drawing/2014/main" id="{3936B6C4-62A1-4804-9876-B343651DE7F3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88" name="그래픽 187">
                  <a:extLst>
                    <a:ext uri="{FF2B5EF4-FFF2-40B4-BE49-F238E27FC236}">
                      <a16:creationId xmlns:a16="http://schemas.microsoft.com/office/drawing/2014/main" id="{C4D7571E-35D8-485E-ABD5-A5C2ECBD01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8861DC40-A3F4-490C-BECC-11CAFCE790ED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85" name="원통형 184">
                  <a:extLst>
                    <a:ext uri="{FF2B5EF4-FFF2-40B4-BE49-F238E27FC236}">
                      <a16:creationId xmlns:a16="http://schemas.microsoft.com/office/drawing/2014/main" id="{521C0838-AD34-4FA2-B2BD-169A9CAFD5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86" name="TextBox 45">
                  <a:extLst>
                    <a:ext uri="{FF2B5EF4-FFF2-40B4-BE49-F238E27FC236}">
                      <a16:creationId xmlns:a16="http://schemas.microsoft.com/office/drawing/2014/main" id="{136ADB60-DD1A-4B39-A800-A1432944FF23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97C50622-2179-459B-A60D-14A9A73CF4C0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4A7BFCE6-CA20-4DAE-A3F9-ABCA8862849D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AE718D8-6DC6-4441-8964-CD27A2DED0AC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F5B42232-BC89-47B8-A24F-062EB70A22EC}"/>
              </a:ext>
            </a:extLst>
          </p:cNvPr>
          <p:cNvGrpSpPr/>
          <p:nvPr/>
        </p:nvGrpSpPr>
        <p:grpSpPr>
          <a:xfrm>
            <a:off x="446769" y="1048844"/>
            <a:ext cx="2782957" cy="596348"/>
            <a:chOff x="446769" y="1048844"/>
            <a:chExt cx="2782957" cy="596348"/>
          </a:xfrm>
        </p:grpSpPr>
        <p:sp>
          <p:nvSpPr>
            <p:cNvPr id="189" name="TextBox 24">
              <a:extLst>
                <a:ext uri="{FF2B5EF4-FFF2-40B4-BE49-F238E27FC236}">
                  <a16:creationId xmlns:a16="http://schemas.microsoft.com/office/drawing/2014/main" id="{DBC893A3-E241-4B7A-882B-D2CB60AE2C53}"/>
                </a:ext>
              </a:extLst>
            </p:cNvPr>
            <p:cNvSpPr txBox="1"/>
            <p:nvPr/>
          </p:nvSpPr>
          <p:spPr>
            <a:xfrm>
              <a:off x="567242" y="1203207"/>
              <a:ext cx="715457" cy="2227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FA1D0C45-65B9-4EEA-8E7A-650A729A4B04}"/>
                </a:ext>
              </a:extLst>
            </p:cNvPr>
            <p:cNvCxnSpPr>
              <a:cxnSpLocks/>
              <a:stCxn id="189" idx="3"/>
              <a:endCxn id="194" idx="1"/>
            </p:cNvCxnSpPr>
            <p:nvPr/>
          </p:nvCxnSpPr>
          <p:spPr>
            <a:xfrm flipV="1">
              <a:off x="1282699" y="1313672"/>
              <a:ext cx="944347" cy="892"/>
            </a:xfrm>
            <a:prstGeom prst="straightConnector1">
              <a:avLst/>
            </a:prstGeom>
            <a:ln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60128C2-3366-4C1F-9933-09BA91805EFA}"/>
                </a:ext>
              </a:extLst>
            </p:cNvPr>
            <p:cNvSpPr/>
            <p:nvPr/>
          </p:nvSpPr>
          <p:spPr>
            <a:xfrm>
              <a:off x="1269207" y="1060352"/>
              <a:ext cx="968900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D7CD12A-1E0F-455A-9694-AC5E7C0DF956}"/>
                </a:ext>
              </a:extLst>
            </p:cNvPr>
            <p:cNvSpPr/>
            <p:nvPr/>
          </p:nvSpPr>
          <p:spPr>
            <a:xfrm>
              <a:off x="446769" y="1048844"/>
              <a:ext cx="2782957" cy="59634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ea typeface="맑은 고딕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33D199FC-CFD0-4C74-83F0-A7ADB70DBACE}"/>
                </a:ext>
              </a:extLst>
            </p:cNvPr>
            <p:cNvSpPr/>
            <p:nvPr/>
          </p:nvSpPr>
          <p:spPr>
            <a:xfrm>
              <a:off x="1047054" y="1381546"/>
              <a:ext cx="672316" cy="18317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ea typeface="맑은 고딕"/>
                </a:rPr>
                <a:t>EVM </a:t>
              </a:r>
              <a:r>
                <a:rPr lang="ko-KR" altLang="en-US" sz="1000" dirty="0" err="1">
                  <a:ea typeface="맑은 고딕"/>
                </a:rPr>
                <a:t>code</a:t>
              </a:r>
              <a:endParaRPr lang="ko-KR" altLang="en-US" sz="1000" dirty="0">
                <a:ea typeface="맑은 고딕"/>
              </a:endParaRPr>
            </a:p>
          </p:txBody>
        </p:sp>
        <p:sp>
          <p:nvSpPr>
            <p:cNvPr id="194" name="TextBox 24">
              <a:extLst>
                <a:ext uri="{FF2B5EF4-FFF2-40B4-BE49-F238E27FC236}">
                  <a16:creationId xmlns:a16="http://schemas.microsoft.com/office/drawing/2014/main" id="{1D6FBB35-6818-45F5-B2FA-70509926A809}"/>
                </a:ext>
              </a:extLst>
            </p:cNvPr>
            <p:cNvSpPr txBox="1"/>
            <p:nvPr/>
          </p:nvSpPr>
          <p:spPr>
            <a:xfrm>
              <a:off x="2227046" y="1202315"/>
              <a:ext cx="906067" cy="2227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D56C0FA9-0E93-4B03-8095-C1DE4809FE4A}"/>
              </a:ext>
            </a:extLst>
          </p:cNvPr>
          <p:cNvGrpSpPr/>
          <p:nvPr/>
        </p:nvGrpSpPr>
        <p:grpSpPr>
          <a:xfrm>
            <a:off x="446769" y="1982961"/>
            <a:ext cx="2782957" cy="1146152"/>
            <a:chOff x="4705099" y="4155056"/>
            <a:chExt cx="2782957" cy="1146152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34D3AC86-09AE-4B25-9DB6-040302076BD1}"/>
                </a:ext>
              </a:extLst>
            </p:cNvPr>
            <p:cNvGrpSpPr/>
            <p:nvPr/>
          </p:nvGrpSpPr>
          <p:grpSpPr>
            <a:xfrm>
              <a:off x="4705099" y="4704860"/>
              <a:ext cx="2782957" cy="596348"/>
              <a:chOff x="4705099" y="4704860"/>
              <a:chExt cx="2782957" cy="596348"/>
            </a:xfrm>
          </p:grpSpPr>
          <p:sp>
            <p:nvSpPr>
              <p:cNvPr id="199" name="TextBox 24">
                <a:extLst>
                  <a:ext uri="{FF2B5EF4-FFF2-40B4-BE49-F238E27FC236}">
                    <a16:creationId xmlns:a16="http://schemas.microsoft.com/office/drawing/2014/main" id="{2253393C-B012-453E-9B3C-45CD94FBB8C6}"/>
                  </a:ext>
                </a:extLst>
              </p:cNvPr>
              <p:cNvSpPr txBox="1"/>
              <p:nvPr/>
            </p:nvSpPr>
            <p:spPr>
              <a:xfrm>
                <a:off x="4825572" y="4859223"/>
                <a:ext cx="715457" cy="22271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3600" rIns="36000" bIns="36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36D2A757-C5E5-43E4-86E6-8753371574FF}"/>
                  </a:ext>
                </a:extLst>
              </p:cNvPr>
              <p:cNvCxnSpPr>
                <a:cxnSpLocks/>
                <a:stCxn id="199" idx="3"/>
                <a:endCxn id="203" idx="1"/>
              </p:cNvCxnSpPr>
              <p:nvPr/>
            </p:nvCxnSpPr>
            <p:spPr>
              <a:xfrm flipV="1">
                <a:off x="5541029" y="4969688"/>
                <a:ext cx="944347" cy="892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D14FAF5-0D08-41EA-89E9-71BF45A053E9}"/>
                  </a:ext>
                </a:extLst>
              </p:cNvPr>
              <p:cNvSpPr/>
              <p:nvPr/>
            </p:nvSpPr>
            <p:spPr>
              <a:xfrm>
                <a:off x="5527537" y="4716368"/>
                <a:ext cx="968900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5DB7AE6-7FE9-4B74-8A35-8DC39A6CEC76}"/>
                  </a:ext>
                </a:extLst>
              </p:cNvPr>
              <p:cNvSpPr/>
              <p:nvPr/>
            </p:nvSpPr>
            <p:spPr>
              <a:xfrm>
                <a:off x="4705099" y="4704860"/>
                <a:ext cx="2782957" cy="59634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D2F199D-FE53-4604-A569-3683EC912AF7}"/>
                  </a:ext>
                </a:extLst>
              </p:cNvPr>
              <p:cNvSpPr txBox="1"/>
              <p:nvPr/>
            </p:nvSpPr>
            <p:spPr>
              <a:xfrm>
                <a:off x="6485376" y="4858331"/>
                <a:ext cx="906067" cy="22271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3600" rIns="36000" bIns="36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</p:grpSp>
        <p:sp>
          <p:nvSpPr>
            <p:cNvPr id="197" name="TextBox 24">
              <a:extLst>
                <a:ext uri="{FF2B5EF4-FFF2-40B4-BE49-F238E27FC236}">
                  <a16:creationId xmlns:a16="http://schemas.microsoft.com/office/drawing/2014/main" id="{CEF5EC0E-82CE-4F6E-B1BF-54A446F3FEAA}"/>
                </a:ext>
              </a:extLst>
            </p:cNvPr>
            <p:cNvSpPr txBox="1"/>
            <p:nvPr/>
          </p:nvSpPr>
          <p:spPr>
            <a:xfrm>
              <a:off x="5501594" y="4155056"/>
              <a:ext cx="1200350" cy="222714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Transaction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BBEDF755-44FD-445F-964C-FCD4948D0EB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485216"/>
              <a:ext cx="0" cy="144439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C60C6AE8-745C-4CC8-878B-67ABABA4FD3B}"/>
              </a:ext>
            </a:extLst>
          </p:cNvPr>
          <p:cNvGrpSpPr/>
          <p:nvPr/>
        </p:nvGrpSpPr>
        <p:grpSpPr>
          <a:xfrm>
            <a:off x="460465" y="3636870"/>
            <a:ext cx="2880320" cy="1790499"/>
            <a:chOff x="1063868" y="3555209"/>
            <a:chExt cx="2880320" cy="1790499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3287ED0-E965-4269-934A-0A33EC7E27D3}"/>
                </a:ext>
              </a:extLst>
            </p:cNvPr>
            <p:cNvSpPr/>
            <p:nvPr/>
          </p:nvSpPr>
          <p:spPr>
            <a:xfrm>
              <a:off x="1667579" y="3555209"/>
              <a:ext cx="1538941" cy="319797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DD4DE617-40BF-4819-A9AE-21ECE55854BE}"/>
                </a:ext>
              </a:extLst>
            </p:cNvPr>
            <p:cNvSpPr/>
            <p:nvPr/>
          </p:nvSpPr>
          <p:spPr>
            <a:xfrm>
              <a:off x="1063868" y="3591701"/>
              <a:ext cx="603711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600" dirty="0">
                  <a:ea typeface="맑은 고딕"/>
                </a:rPr>
                <a:t>EOA</a:t>
              </a:r>
            </a:p>
          </p:txBody>
        </p:sp>
        <p:sp>
          <p:nvSpPr>
            <p:cNvPr id="208" name="TextBox 37">
              <a:extLst>
                <a:ext uri="{FF2B5EF4-FFF2-40B4-BE49-F238E27FC236}">
                  <a16:creationId xmlns:a16="http://schemas.microsoft.com/office/drawing/2014/main" id="{180C1541-47EB-4324-ABD4-DE9344EC58D4}"/>
                </a:ext>
              </a:extLst>
            </p:cNvPr>
            <p:cNvSpPr txBox="1"/>
            <p:nvPr/>
          </p:nvSpPr>
          <p:spPr>
            <a:xfrm>
              <a:off x="1366507" y="4718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EOA</a:t>
              </a:r>
            </a:p>
          </p:txBody>
        </p:sp>
        <p:sp>
          <p:nvSpPr>
            <p:cNvPr id="209" name="TextBox 38">
              <a:extLst>
                <a:ext uri="{FF2B5EF4-FFF2-40B4-BE49-F238E27FC236}">
                  <a16:creationId xmlns:a16="http://schemas.microsoft.com/office/drawing/2014/main" id="{610D567A-AC21-4B3F-807B-06D5066A791D}"/>
                </a:ext>
              </a:extLst>
            </p:cNvPr>
            <p:cNvSpPr txBox="1"/>
            <p:nvPr/>
          </p:nvSpPr>
          <p:spPr>
            <a:xfrm>
              <a:off x="3006726" y="4718776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765EB2D-7C20-4722-BDF6-09068E2CA191}"/>
                </a:ext>
              </a:extLst>
            </p:cNvPr>
            <p:cNvCxnSpPr>
              <a:cxnSpLocks/>
              <a:stCxn id="208" idx="3"/>
              <a:endCxn id="209" idx="1"/>
            </p:cNvCxnSpPr>
            <p:nvPr/>
          </p:nvCxnSpPr>
          <p:spPr>
            <a:xfrm>
              <a:off x="2102130" y="4887525"/>
              <a:ext cx="904596" cy="528"/>
            </a:xfrm>
            <a:prstGeom prst="straightConnector1">
              <a:avLst/>
            </a:prstGeom>
            <a:ln w="12700"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B1F24CBC-C941-4D45-AB1A-38CC7F3C4A22}"/>
                </a:ext>
              </a:extLst>
            </p:cNvPr>
            <p:cNvSpPr/>
            <p:nvPr/>
          </p:nvSpPr>
          <p:spPr>
            <a:xfrm>
              <a:off x="2055063" y="4632839"/>
              <a:ext cx="1020266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C30A050-8253-4B34-887D-665B600A525A}"/>
                </a:ext>
              </a:extLst>
            </p:cNvPr>
            <p:cNvSpPr/>
            <p:nvPr/>
          </p:nvSpPr>
          <p:spPr>
            <a:xfrm>
              <a:off x="1143868" y="4434297"/>
              <a:ext cx="2800320" cy="91141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ea typeface="맑은 고딕"/>
              </a:endParaRP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FEEAC19C-9B75-453F-BCE2-B23338CE2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626" y="4009325"/>
              <a:ext cx="113" cy="26289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E889EA9-D66D-458E-A96D-EB90F91EF1A9}"/>
                </a:ext>
              </a:extLst>
            </p:cNvPr>
            <p:cNvSpPr/>
            <p:nvPr/>
          </p:nvSpPr>
          <p:spPr>
            <a:xfrm>
              <a:off x="1864645" y="5001891"/>
              <a:ext cx="672316" cy="18317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ea typeface="맑은 고딕"/>
                </a:rPr>
                <a:t>EVM </a:t>
              </a:r>
              <a:r>
                <a:rPr lang="ko-KR" altLang="en-US" sz="1000" dirty="0" err="1">
                  <a:ea typeface="맑은 고딕"/>
                </a:rPr>
                <a:t>code</a:t>
              </a:r>
              <a:endParaRPr lang="ko-KR" altLang="en-US" sz="1000" dirty="0"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165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DBFEA8-ACC8-46C1-9C2E-AFC73BBB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158B94-0B58-2695-F8AA-06759176BEA5}"/>
              </a:ext>
            </a:extLst>
          </p:cNvPr>
          <p:cNvSpPr/>
          <p:nvPr/>
        </p:nvSpPr>
        <p:spPr>
          <a:xfrm>
            <a:off x="270726" y="3559779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 err="1">
                <a:ea typeface="맑은 고딕"/>
              </a:rPr>
              <a:t>From</a:t>
            </a:r>
            <a:r>
              <a:rPr lang="ko-KR" altLang="en-US" sz="2500" dirty="0">
                <a:ea typeface="맑은 고딕"/>
              </a:rPr>
              <a:t> EOA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50CB17-5873-456B-44BB-CEDEF5A2B6DF}"/>
              </a:ext>
            </a:extLst>
          </p:cNvPr>
          <p:cNvSpPr/>
          <p:nvPr/>
        </p:nvSpPr>
        <p:spPr>
          <a:xfrm>
            <a:off x="241299" y="5727621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 err="1">
                <a:ea typeface="맑은 고딕"/>
              </a:rPr>
              <a:t>From</a:t>
            </a:r>
            <a:r>
              <a:rPr lang="ko-KR" altLang="en-US" sz="2500" dirty="0">
                <a:ea typeface="맑은 고딕"/>
              </a:rPr>
              <a:t> CA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621D40-7FB3-44C7-B20B-2623D4DA907D}"/>
              </a:ext>
            </a:extLst>
          </p:cNvPr>
          <p:cNvSpPr/>
          <p:nvPr/>
        </p:nvSpPr>
        <p:spPr>
          <a:xfrm>
            <a:off x="3770020" y="2168900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To</a:t>
            </a:r>
            <a:r>
              <a:rPr lang="ko-KR" altLang="en-US" sz="2500" dirty="0">
                <a:ea typeface="맑은 고딕"/>
              </a:rPr>
              <a:t> EOA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B61B4-BCE0-52B8-D75A-4312BA8E4AD9}"/>
              </a:ext>
            </a:extLst>
          </p:cNvPr>
          <p:cNvSpPr/>
          <p:nvPr/>
        </p:nvSpPr>
        <p:spPr>
          <a:xfrm>
            <a:off x="8471149" y="2168900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To</a:t>
            </a:r>
            <a:r>
              <a:rPr lang="ko-KR" altLang="en-US" sz="2500" dirty="0">
                <a:ea typeface="맑은 고딕"/>
              </a:rPr>
              <a:t> CA</a:t>
            </a:r>
          </a:p>
        </p:txBody>
      </p:sp>
      <p:sp>
        <p:nvSpPr>
          <p:cNvPr id="45" name="내용 개체 틀 1">
            <a:extLst>
              <a:ext uri="{FF2B5EF4-FFF2-40B4-BE49-F238E27FC236}">
                <a16:creationId xmlns:a16="http://schemas.microsoft.com/office/drawing/2014/main" id="{CD753239-0801-4B8A-BFEA-CAAFC7B1E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104272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메시지는 </a:t>
            </a:r>
            <a:r>
              <a:rPr lang="en-US" altLang="ko-KR" dirty="0"/>
              <a:t>Account </a:t>
            </a:r>
            <a:r>
              <a:rPr lang="ko-KR" altLang="en-US" dirty="0"/>
              <a:t>에서 </a:t>
            </a:r>
            <a:r>
              <a:rPr lang="en-US" altLang="ko-KR" dirty="0"/>
              <a:t>Account</a:t>
            </a:r>
            <a:r>
              <a:rPr lang="ko-KR" altLang="en-US" dirty="0"/>
              <a:t>로 전달</a:t>
            </a:r>
            <a:endParaRPr lang="en-US" altLang="ko-KR" dirty="0"/>
          </a:p>
          <a:p>
            <a:r>
              <a:rPr lang="en-US" altLang="ko-KR" dirty="0"/>
              <a:t>Data(</a:t>
            </a:r>
            <a:r>
              <a:rPr lang="ko-KR" altLang="en-US" dirty="0" err="1"/>
              <a:t>컨트랙트</a:t>
            </a:r>
            <a:r>
              <a:rPr lang="ko-KR" altLang="en-US" dirty="0"/>
              <a:t> 실행 </a:t>
            </a:r>
            <a:r>
              <a:rPr lang="en-US" altLang="ko-KR" dirty="0"/>
              <a:t>bytes)</a:t>
            </a:r>
            <a:r>
              <a:rPr lang="ko-KR" altLang="en-US" dirty="0"/>
              <a:t>와 </a:t>
            </a:r>
            <a:r>
              <a:rPr lang="en-US" altLang="ko-KR" dirty="0"/>
              <a:t>Value(Ether)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en-US" altLang="ko-KR" dirty="0"/>
              <a:t>CA</a:t>
            </a:r>
            <a:r>
              <a:rPr lang="ko-KR" altLang="en-US" dirty="0"/>
              <a:t>도 </a:t>
            </a:r>
            <a:r>
              <a:rPr lang="en-US" altLang="ko-KR" dirty="0"/>
              <a:t>code</a:t>
            </a:r>
            <a:r>
              <a:rPr lang="ko-KR" altLang="en-US" dirty="0"/>
              <a:t>에서 메시지를 생성해서 다른 </a:t>
            </a:r>
            <a:r>
              <a:rPr lang="en-US" altLang="ko-KR" dirty="0"/>
              <a:t>CA </a:t>
            </a:r>
            <a:r>
              <a:rPr lang="ko-KR" altLang="en-US" dirty="0"/>
              <a:t>또는 </a:t>
            </a:r>
            <a:r>
              <a:rPr lang="en-US" altLang="ko-KR" dirty="0"/>
              <a:t>EOA </a:t>
            </a:r>
            <a:r>
              <a:rPr lang="ko-KR" altLang="en-US" dirty="0"/>
              <a:t>호출</a:t>
            </a:r>
            <a:r>
              <a:rPr lang="en-US" altLang="ko-KR" dirty="0"/>
              <a:t>(call)</a:t>
            </a:r>
            <a:r>
              <a:rPr lang="ko-KR" altLang="en-US" dirty="0"/>
              <a:t> 가능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0B9EC53-1F49-4D2E-ABB0-15F72AAD5E1F}"/>
              </a:ext>
            </a:extLst>
          </p:cNvPr>
          <p:cNvCxnSpPr>
            <a:cxnSpLocks/>
          </p:cNvCxnSpPr>
          <p:nvPr/>
        </p:nvCxnSpPr>
        <p:spPr>
          <a:xfrm flipH="1" flipV="1">
            <a:off x="6939116" y="1939413"/>
            <a:ext cx="14749" cy="47194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CC73DD6-A48C-410B-803B-2B6953CB2688}"/>
              </a:ext>
            </a:extLst>
          </p:cNvPr>
          <p:cNvCxnSpPr>
            <a:cxnSpLocks/>
          </p:cNvCxnSpPr>
          <p:nvPr/>
        </p:nvCxnSpPr>
        <p:spPr>
          <a:xfrm flipH="1" flipV="1">
            <a:off x="2256029" y="1916832"/>
            <a:ext cx="15223" cy="470519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2C9DA65-21E0-43E2-A6F7-1E038B7542E1}"/>
              </a:ext>
            </a:extLst>
          </p:cNvPr>
          <p:cNvCxnSpPr>
            <a:cxnSpLocks/>
          </p:cNvCxnSpPr>
          <p:nvPr/>
        </p:nvCxnSpPr>
        <p:spPr>
          <a:xfrm flipH="1">
            <a:off x="298206" y="2564904"/>
            <a:ext cx="1133692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C8B426-2324-4159-88D5-D0EEDD5756E2}"/>
              </a:ext>
            </a:extLst>
          </p:cNvPr>
          <p:cNvCxnSpPr>
            <a:cxnSpLocks/>
          </p:cNvCxnSpPr>
          <p:nvPr/>
        </p:nvCxnSpPr>
        <p:spPr>
          <a:xfrm flipH="1">
            <a:off x="298206" y="4941168"/>
            <a:ext cx="1133692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3DE6D51-35A7-4EC4-9ECC-EEE05D6C8A04}"/>
              </a:ext>
            </a:extLst>
          </p:cNvPr>
          <p:cNvGrpSpPr/>
          <p:nvPr/>
        </p:nvGrpSpPr>
        <p:grpSpPr>
          <a:xfrm>
            <a:off x="3229475" y="2790629"/>
            <a:ext cx="2986720" cy="2060669"/>
            <a:chOff x="3229475" y="2790629"/>
            <a:chExt cx="2986720" cy="206066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945CA084-F48C-4365-846E-2905EF2B76AC}"/>
                </a:ext>
              </a:extLst>
            </p:cNvPr>
            <p:cNvGrpSpPr/>
            <p:nvPr/>
          </p:nvGrpSpPr>
          <p:grpSpPr>
            <a:xfrm>
              <a:off x="3229475" y="2790629"/>
              <a:ext cx="2986720" cy="1790499"/>
              <a:chOff x="4143920" y="1990296"/>
              <a:chExt cx="2986720" cy="1790499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FB0B5E99-60E3-41AB-9A14-584D7167EAFF}"/>
                  </a:ext>
                </a:extLst>
              </p:cNvPr>
              <p:cNvSpPr/>
              <p:nvPr/>
            </p:nvSpPr>
            <p:spPr>
              <a:xfrm>
                <a:off x="4667631" y="1990296"/>
                <a:ext cx="1538941" cy="319797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3FB1105-14B6-46A7-9829-2645D2FA249A}"/>
                  </a:ext>
                </a:extLst>
              </p:cNvPr>
              <p:cNvSpPr/>
              <p:nvPr/>
            </p:nvSpPr>
            <p:spPr>
              <a:xfrm>
                <a:off x="6213458" y="2045896"/>
                <a:ext cx="917182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ea typeface="맑은 고딕"/>
                  </a:rPr>
                  <a:t>by </a:t>
                </a:r>
                <a:r>
                  <a:rPr lang="ko-KR" altLang="en-US" sz="1600" dirty="0">
                    <a:ea typeface="맑은 고딕"/>
                  </a:rPr>
                  <a:t>EOA</a:t>
                </a:r>
              </a:p>
            </p:txBody>
          </p:sp>
          <p:sp>
            <p:nvSpPr>
              <p:cNvPr id="82" name="TextBox 37">
                <a:extLst>
                  <a:ext uri="{FF2B5EF4-FFF2-40B4-BE49-F238E27FC236}">
                    <a16:creationId xmlns:a16="http://schemas.microsoft.com/office/drawing/2014/main" id="{2529D60B-1515-404D-9CFB-B6B3B71A0850}"/>
                  </a:ext>
                </a:extLst>
              </p:cNvPr>
              <p:cNvSpPr txBox="1"/>
              <p:nvPr/>
            </p:nvSpPr>
            <p:spPr>
              <a:xfrm>
                <a:off x="4366559" y="3153335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</a:p>
            </p:txBody>
          </p:sp>
          <p:sp>
            <p:nvSpPr>
              <p:cNvPr id="83" name="TextBox 38">
                <a:extLst>
                  <a:ext uri="{FF2B5EF4-FFF2-40B4-BE49-F238E27FC236}">
                    <a16:creationId xmlns:a16="http://schemas.microsoft.com/office/drawing/2014/main" id="{A4A14D8D-43A1-4579-8EA2-88EDA6765A0D}"/>
                  </a:ext>
                </a:extLst>
              </p:cNvPr>
              <p:cNvSpPr txBox="1"/>
              <p:nvPr/>
            </p:nvSpPr>
            <p:spPr>
              <a:xfrm>
                <a:off x="6006778" y="3153863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B9409A33-5714-46C9-97B3-7C2BD19A7088}"/>
                  </a:ext>
                </a:extLst>
              </p:cNvPr>
              <p:cNvCxnSpPr>
                <a:cxnSpLocks/>
                <a:stCxn id="82" idx="3"/>
                <a:endCxn id="83" idx="1"/>
              </p:cNvCxnSpPr>
              <p:nvPr/>
            </p:nvCxnSpPr>
            <p:spPr>
              <a:xfrm>
                <a:off x="5102182" y="3322612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5CB12F5-AA5E-4F3E-ABD1-984D70300DB0}"/>
                  </a:ext>
                </a:extLst>
              </p:cNvPr>
              <p:cNvSpPr/>
              <p:nvPr/>
            </p:nvSpPr>
            <p:spPr>
              <a:xfrm>
                <a:off x="5055115" y="3067926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368CAFDD-D8F6-4F2E-A336-2B4ADAE8A324}"/>
                  </a:ext>
                </a:extLst>
              </p:cNvPr>
              <p:cNvSpPr/>
              <p:nvPr/>
            </p:nvSpPr>
            <p:spPr>
              <a:xfrm>
                <a:off x="4143920" y="2869384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66BF0E60-BD09-49A7-8EA0-3619EA1B8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32678" y="2444412"/>
                <a:ext cx="113" cy="262891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42">
              <a:extLst>
                <a:ext uri="{FF2B5EF4-FFF2-40B4-BE49-F238E27FC236}">
                  <a16:creationId xmlns:a16="http://schemas.microsoft.com/office/drawing/2014/main" id="{B6272E22-8875-4024-A8A1-859FE1905533}"/>
                </a:ext>
              </a:extLst>
            </p:cNvPr>
            <p:cNvSpPr txBox="1"/>
            <p:nvPr/>
          </p:nvSpPr>
          <p:spPr>
            <a:xfrm>
              <a:off x="3853855" y="4574299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1C17505-CD10-431C-8E1E-BE7062789655}"/>
              </a:ext>
            </a:extLst>
          </p:cNvPr>
          <p:cNvGrpSpPr/>
          <p:nvPr/>
        </p:nvGrpSpPr>
        <p:grpSpPr>
          <a:xfrm>
            <a:off x="7958219" y="2788487"/>
            <a:ext cx="2991813" cy="2075330"/>
            <a:chOff x="7958219" y="2788487"/>
            <a:chExt cx="2991813" cy="2075330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E1BF611-59B9-4AB1-A2F7-F72A3BAB5CA2}"/>
                </a:ext>
              </a:extLst>
            </p:cNvPr>
            <p:cNvGrpSpPr/>
            <p:nvPr/>
          </p:nvGrpSpPr>
          <p:grpSpPr>
            <a:xfrm>
              <a:off x="7958219" y="2788487"/>
              <a:ext cx="2991813" cy="1790499"/>
              <a:chOff x="1143868" y="3555209"/>
              <a:chExt cx="2991813" cy="1790499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A6DAC21-443F-44BA-95CD-A746DE7B2182}"/>
                  </a:ext>
                </a:extLst>
              </p:cNvPr>
              <p:cNvSpPr/>
              <p:nvPr/>
            </p:nvSpPr>
            <p:spPr>
              <a:xfrm>
                <a:off x="1667579" y="3555209"/>
                <a:ext cx="1538941" cy="319797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F5BF056-32E4-414F-B078-441F0E3AE2C9}"/>
                  </a:ext>
                </a:extLst>
              </p:cNvPr>
              <p:cNvSpPr/>
              <p:nvPr/>
            </p:nvSpPr>
            <p:spPr>
              <a:xfrm>
                <a:off x="3211037" y="3598859"/>
                <a:ext cx="924644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ea typeface="맑은 고딕"/>
                  </a:rPr>
                  <a:t>by </a:t>
                </a:r>
                <a:r>
                  <a:rPr lang="ko-KR" altLang="en-US" sz="1600" dirty="0">
                    <a:ea typeface="맑은 고딕"/>
                  </a:rPr>
                  <a:t>EOA</a:t>
                </a:r>
              </a:p>
            </p:txBody>
          </p:sp>
          <p:sp>
            <p:nvSpPr>
              <p:cNvPr id="91" name="TextBox 37">
                <a:extLst>
                  <a:ext uri="{FF2B5EF4-FFF2-40B4-BE49-F238E27FC236}">
                    <a16:creationId xmlns:a16="http://schemas.microsoft.com/office/drawing/2014/main" id="{E853E69E-7EBE-4069-98C0-E3B4DA6B2D24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</a:p>
            </p:txBody>
          </p:sp>
          <p:sp>
            <p:nvSpPr>
              <p:cNvPr id="92" name="TextBox 38">
                <a:extLst>
                  <a:ext uri="{FF2B5EF4-FFF2-40B4-BE49-F238E27FC236}">
                    <a16:creationId xmlns:a16="http://schemas.microsoft.com/office/drawing/2014/main" id="{1FAC3AA3-6260-439C-8219-74464656AB11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BA247A9A-B5A6-4FFA-9C80-97222CC6206A}"/>
                  </a:ext>
                </a:extLst>
              </p:cNvPr>
              <p:cNvCxnSpPr>
                <a:cxnSpLocks/>
                <a:stCxn id="91" idx="3"/>
                <a:endCxn id="92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12924C5-7F36-4532-9F0C-D3C4E3E92CD9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E231D5F-1E43-47A2-98FE-4FD69F6D2FD8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AF48CE0C-2E3D-4D6D-B626-3A38947B81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32626" y="4009325"/>
                <a:ext cx="113" cy="262891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TextBox 42">
              <a:extLst>
                <a:ext uri="{FF2B5EF4-FFF2-40B4-BE49-F238E27FC236}">
                  <a16:creationId xmlns:a16="http://schemas.microsoft.com/office/drawing/2014/main" id="{E217CBFC-C451-4F13-9C2E-993FC14660C0}"/>
                </a:ext>
              </a:extLst>
            </p:cNvPr>
            <p:cNvSpPr txBox="1"/>
            <p:nvPr/>
          </p:nvSpPr>
          <p:spPr>
            <a:xfrm>
              <a:off x="8582599" y="4586818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27F970D8-4FD8-4EB1-A875-DE5B7C56DAA3}"/>
              </a:ext>
            </a:extLst>
          </p:cNvPr>
          <p:cNvGrpSpPr/>
          <p:nvPr/>
        </p:nvGrpSpPr>
        <p:grpSpPr>
          <a:xfrm>
            <a:off x="3194857" y="5397909"/>
            <a:ext cx="2800320" cy="1195054"/>
            <a:chOff x="3194857" y="5397909"/>
            <a:chExt cx="2800320" cy="1195054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64855B1-065A-4FCC-8993-BCD2F8AC6E3C}"/>
                </a:ext>
              </a:extLst>
            </p:cNvPr>
            <p:cNvGrpSpPr/>
            <p:nvPr/>
          </p:nvGrpSpPr>
          <p:grpSpPr>
            <a:xfrm>
              <a:off x="3194857" y="5397909"/>
              <a:ext cx="2800320" cy="911411"/>
              <a:chOff x="1143868" y="4434297"/>
              <a:chExt cx="2800320" cy="911411"/>
            </a:xfrm>
          </p:grpSpPr>
          <p:sp>
            <p:nvSpPr>
              <p:cNvPr id="98" name="TextBox 37">
                <a:extLst>
                  <a:ext uri="{FF2B5EF4-FFF2-40B4-BE49-F238E27FC236}">
                    <a16:creationId xmlns:a16="http://schemas.microsoft.com/office/drawing/2014/main" id="{43894714-9A4D-427C-A965-D6E446B663EB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99" name="TextBox 38">
                <a:extLst>
                  <a:ext uri="{FF2B5EF4-FFF2-40B4-BE49-F238E27FC236}">
                    <a16:creationId xmlns:a16="http://schemas.microsoft.com/office/drawing/2014/main" id="{BB37FA41-E5C3-4AE3-A36D-F9EB0BC8AE3A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33235D2B-F337-42C6-8387-F9804F44E9DE}"/>
                  </a:ext>
                </a:extLst>
              </p:cNvPr>
              <p:cNvCxnSpPr>
                <a:cxnSpLocks/>
                <a:stCxn id="98" idx="3"/>
                <a:endCxn id="99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FC5E1EE-F909-4449-9C14-613883A3F7CD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C99F9F4-E493-476F-8530-6504915AF76D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2A707D2B-0088-467A-8502-A305BDB88EE9}"/>
                  </a:ext>
                </a:extLst>
              </p:cNvPr>
              <p:cNvSpPr/>
              <p:nvPr/>
            </p:nvSpPr>
            <p:spPr>
              <a:xfrm>
                <a:off x="1864645" y="5001891"/>
                <a:ext cx="360000" cy="183175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ea typeface="맑은 고딕"/>
                  </a:rPr>
                  <a:t>code</a:t>
                </a:r>
                <a:endParaRPr lang="ko-KR" altLang="en-US" sz="1000" dirty="0">
                  <a:ea typeface="맑은 고딕"/>
                </a:endParaRPr>
              </a:p>
            </p:txBody>
          </p:sp>
        </p:grpSp>
        <p:sp>
          <p:nvSpPr>
            <p:cNvPr id="120" name="TextBox 42">
              <a:extLst>
                <a:ext uri="{FF2B5EF4-FFF2-40B4-BE49-F238E27FC236}">
                  <a16:creationId xmlns:a16="http://schemas.microsoft.com/office/drawing/2014/main" id="{ABCAD0F6-088C-4299-B20E-DFECD7290C81}"/>
                </a:ext>
              </a:extLst>
            </p:cNvPr>
            <p:cNvSpPr txBox="1"/>
            <p:nvPr/>
          </p:nvSpPr>
          <p:spPr>
            <a:xfrm>
              <a:off x="3853855" y="6315964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3BEC47-6483-40DE-8C76-58F5F95EDA01}"/>
              </a:ext>
            </a:extLst>
          </p:cNvPr>
          <p:cNvGrpSpPr/>
          <p:nvPr/>
        </p:nvGrpSpPr>
        <p:grpSpPr>
          <a:xfrm>
            <a:off x="7968619" y="5397909"/>
            <a:ext cx="2800320" cy="1198546"/>
            <a:chOff x="7968619" y="5397909"/>
            <a:chExt cx="2800320" cy="1198546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6507234-CD10-4BE6-BD3B-4CC497360DB5}"/>
                </a:ext>
              </a:extLst>
            </p:cNvPr>
            <p:cNvGrpSpPr/>
            <p:nvPr/>
          </p:nvGrpSpPr>
          <p:grpSpPr>
            <a:xfrm>
              <a:off x="7968619" y="5397909"/>
              <a:ext cx="2800320" cy="911411"/>
              <a:chOff x="1143868" y="4434297"/>
              <a:chExt cx="2800320" cy="911411"/>
            </a:xfrm>
          </p:grpSpPr>
          <p:sp>
            <p:nvSpPr>
              <p:cNvPr id="105" name="TextBox 37">
                <a:extLst>
                  <a:ext uri="{FF2B5EF4-FFF2-40B4-BE49-F238E27FC236}">
                    <a16:creationId xmlns:a16="http://schemas.microsoft.com/office/drawing/2014/main" id="{3C8289C1-30C8-48AD-9971-5DECAD2F579A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106" name="TextBox 38">
                <a:extLst>
                  <a:ext uri="{FF2B5EF4-FFF2-40B4-BE49-F238E27FC236}">
                    <a16:creationId xmlns:a16="http://schemas.microsoft.com/office/drawing/2014/main" id="{4647B74E-72E1-423A-968E-C3B1BC1DBF38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AED17D7C-0B94-47DA-84F8-069B46606BDF}"/>
                  </a:ext>
                </a:extLst>
              </p:cNvPr>
              <p:cNvCxnSpPr>
                <a:cxnSpLocks/>
                <a:stCxn id="105" idx="3"/>
                <a:endCxn id="106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D9CD471-86E7-445D-BEC4-FE5EB9CE1C74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09D94C6-5A36-44EF-A0B8-52D3581B401A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09E2FCAC-FCDE-4A2A-B784-626D6508A5D6}"/>
                  </a:ext>
                </a:extLst>
              </p:cNvPr>
              <p:cNvSpPr/>
              <p:nvPr/>
            </p:nvSpPr>
            <p:spPr>
              <a:xfrm>
                <a:off x="1864645" y="5001891"/>
                <a:ext cx="360000" cy="183175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ea typeface="맑은 고딕"/>
                  </a:rPr>
                  <a:t>code</a:t>
                </a:r>
                <a:endParaRPr lang="ko-KR" altLang="en-US" sz="1000" dirty="0">
                  <a:ea typeface="맑은 고딕"/>
                </a:endParaRPr>
              </a:p>
            </p:txBody>
          </p:sp>
        </p:grpSp>
        <p:sp>
          <p:nvSpPr>
            <p:cNvPr id="121" name="TextBox 42">
              <a:extLst>
                <a:ext uri="{FF2B5EF4-FFF2-40B4-BE49-F238E27FC236}">
                  <a16:creationId xmlns:a16="http://schemas.microsoft.com/office/drawing/2014/main" id="{34C53274-5A61-4540-A696-9E75BEC9F53C}"/>
                </a:ext>
              </a:extLst>
            </p:cNvPr>
            <p:cNvSpPr txBox="1"/>
            <p:nvPr/>
          </p:nvSpPr>
          <p:spPr>
            <a:xfrm>
              <a:off x="8591723" y="6319456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7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54603C8-ADBC-4469-864A-4970EF26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</a:t>
            </a:r>
            <a:r>
              <a:rPr lang="en-US" altLang="ko-KR" dirty="0"/>
              <a:t>(CA  ➡ CA)</a:t>
            </a:r>
            <a:endParaRPr lang="ko-KR" alt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2DA10AFF-91AB-FAD7-ABF6-C66E1D2DC1EB}"/>
              </a:ext>
            </a:extLst>
          </p:cNvPr>
          <p:cNvSpPr txBox="1"/>
          <p:nvPr/>
        </p:nvSpPr>
        <p:spPr>
          <a:xfrm>
            <a:off x="585368" y="1687928"/>
            <a:ext cx="735623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EOA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5C630C-DB6F-18E8-EBAE-25307E36829D}"/>
              </a:ext>
            </a:extLst>
          </p:cNvPr>
          <p:cNvSpPr/>
          <p:nvPr/>
        </p:nvSpPr>
        <p:spPr>
          <a:xfrm>
            <a:off x="284806" y="1482409"/>
            <a:ext cx="11643670" cy="722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8DEE475-48DA-602D-425B-D24447B5092B}"/>
              </a:ext>
            </a:extLst>
          </p:cNvPr>
          <p:cNvCxnSpPr>
            <a:cxnSpLocks/>
          </p:cNvCxnSpPr>
          <p:nvPr/>
        </p:nvCxnSpPr>
        <p:spPr>
          <a:xfrm flipH="1">
            <a:off x="951714" y="1120782"/>
            <a:ext cx="1465" cy="31359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A8556A-563F-4F7A-81B5-0E44507C23EC}"/>
              </a:ext>
            </a:extLst>
          </p:cNvPr>
          <p:cNvSpPr/>
          <p:nvPr/>
        </p:nvSpPr>
        <p:spPr>
          <a:xfrm>
            <a:off x="263525" y="743987"/>
            <a:ext cx="1538941" cy="319797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Transaction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C051DF-6A44-455F-8699-78B98BAC9295}"/>
              </a:ext>
            </a:extLst>
          </p:cNvPr>
          <p:cNvSpPr/>
          <p:nvPr/>
        </p:nvSpPr>
        <p:spPr>
          <a:xfrm>
            <a:off x="1809352" y="799587"/>
            <a:ext cx="917182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ea typeface="맑은 고딕"/>
              </a:rPr>
              <a:t>by </a:t>
            </a:r>
            <a:r>
              <a:rPr lang="ko-KR" altLang="en-US" sz="1600" dirty="0">
                <a:ea typeface="맑은 고딕"/>
              </a:rPr>
              <a:t>EOA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FF9B27C-0036-480C-973F-3B8F1D5CF478}"/>
              </a:ext>
            </a:extLst>
          </p:cNvPr>
          <p:cNvGrpSpPr/>
          <p:nvPr/>
        </p:nvGrpSpPr>
        <p:grpSpPr>
          <a:xfrm>
            <a:off x="1143350" y="1596892"/>
            <a:ext cx="1828759" cy="427667"/>
            <a:chOff x="6659048" y="5845135"/>
            <a:chExt cx="1828759" cy="427667"/>
          </a:xfrm>
        </p:grpSpPr>
        <p:sp>
          <p:nvSpPr>
            <p:cNvPr id="47" name="TextBox 7">
              <a:extLst>
                <a:ext uri="{FF2B5EF4-FFF2-40B4-BE49-F238E27FC236}">
                  <a16:creationId xmlns:a16="http://schemas.microsoft.com/office/drawing/2014/main" id="{330500F1-6E0E-48F0-ABA4-010DB7757921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0E0CFDA-3B44-4437-94CC-74BA14BD68BE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8D76338-C362-49E9-9312-9975287EBA30}"/>
              </a:ext>
            </a:extLst>
          </p:cNvPr>
          <p:cNvGrpSpPr/>
          <p:nvPr/>
        </p:nvGrpSpPr>
        <p:grpSpPr>
          <a:xfrm>
            <a:off x="2789371" y="1592976"/>
            <a:ext cx="1828759" cy="427667"/>
            <a:chOff x="6659048" y="5845135"/>
            <a:chExt cx="1828759" cy="427667"/>
          </a:xfrm>
        </p:grpSpPr>
        <p:sp>
          <p:nvSpPr>
            <p:cNvPr id="51" name="TextBox 7">
              <a:extLst>
                <a:ext uri="{FF2B5EF4-FFF2-40B4-BE49-F238E27FC236}">
                  <a16:creationId xmlns:a16="http://schemas.microsoft.com/office/drawing/2014/main" id="{9FA8F532-2F44-4871-A120-90C2E0CF5120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96400FB-9626-46A0-8C70-BC2B2DC364B0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FF45DDD-396B-4AD2-A3BF-E7C6A295C918}"/>
              </a:ext>
            </a:extLst>
          </p:cNvPr>
          <p:cNvGrpSpPr/>
          <p:nvPr/>
        </p:nvGrpSpPr>
        <p:grpSpPr>
          <a:xfrm>
            <a:off x="4435392" y="1590339"/>
            <a:ext cx="1828759" cy="427667"/>
            <a:chOff x="6659048" y="5845135"/>
            <a:chExt cx="1828759" cy="427667"/>
          </a:xfrm>
        </p:grpSpPr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AA2379CA-201A-41BC-A438-7DA1558F206D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5B54598-2FD1-443B-A8CC-C9B8BA3E61DE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83B81BC-222A-429A-B166-EC9267D33B03}"/>
              </a:ext>
            </a:extLst>
          </p:cNvPr>
          <p:cNvGrpSpPr/>
          <p:nvPr/>
        </p:nvGrpSpPr>
        <p:grpSpPr>
          <a:xfrm>
            <a:off x="6086155" y="1590339"/>
            <a:ext cx="1828759" cy="427667"/>
            <a:chOff x="6659048" y="5845135"/>
            <a:chExt cx="1828759" cy="427667"/>
          </a:xfrm>
        </p:grpSpPr>
        <p:sp>
          <p:nvSpPr>
            <p:cNvPr id="60" name="TextBox 7">
              <a:extLst>
                <a:ext uri="{FF2B5EF4-FFF2-40B4-BE49-F238E27FC236}">
                  <a16:creationId xmlns:a16="http://schemas.microsoft.com/office/drawing/2014/main" id="{C633670E-F867-4FEE-8264-66B52665F0CC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5ADB5E7-59A0-4BC0-8366-EEB974530629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4E81B1D-FFDA-4583-A28E-1463A7D5D1C8}"/>
              </a:ext>
            </a:extLst>
          </p:cNvPr>
          <p:cNvGrpSpPr/>
          <p:nvPr/>
        </p:nvGrpSpPr>
        <p:grpSpPr>
          <a:xfrm>
            <a:off x="7736282" y="1590339"/>
            <a:ext cx="1828759" cy="427667"/>
            <a:chOff x="6659048" y="5845135"/>
            <a:chExt cx="1828759" cy="427667"/>
          </a:xfrm>
        </p:grpSpPr>
        <p:sp>
          <p:nvSpPr>
            <p:cNvPr id="64" name="TextBox 7">
              <a:extLst>
                <a:ext uri="{FF2B5EF4-FFF2-40B4-BE49-F238E27FC236}">
                  <a16:creationId xmlns:a16="http://schemas.microsoft.com/office/drawing/2014/main" id="{006B0E1F-EF3A-420A-B8C1-D42AC65670E6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5F941603-B8E0-4F35-A013-6908A6F1A981}"/>
                </a:ext>
              </a:extLst>
            </p:cNvPr>
            <p:cNvCxnSpPr>
              <a:cxnSpLocks/>
              <a:stCxn id="60" idx="3"/>
              <a:endCxn id="64" idx="1"/>
            </p:cNvCxnSpPr>
            <p:nvPr/>
          </p:nvCxnSpPr>
          <p:spPr>
            <a:xfrm>
              <a:off x="6837680" y="6103525"/>
              <a:ext cx="914504" cy="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333AE38-587B-47D2-8D65-52DE93CFC637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sp>
        <p:nvSpPr>
          <p:cNvPr id="67" name="TextBox 7">
            <a:extLst>
              <a:ext uri="{FF2B5EF4-FFF2-40B4-BE49-F238E27FC236}">
                <a16:creationId xmlns:a16="http://schemas.microsoft.com/office/drawing/2014/main" id="{156053E9-5EEF-4BEE-9156-AFA89003CE43}"/>
              </a:ext>
            </a:extLst>
          </p:cNvPr>
          <p:cNvSpPr txBox="1"/>
          <p:nvPr/>
        </p:nvSpPr>
        <p:spPr>
          <a:xfrm>
            <a:off x="9565041" y="1692438"/>
            <a:ext cx="39047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⋯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CB48AD-3B75-4FFA-BD0B-7BEE001EC218}"/>
              </a:ext>
            </a:extLst>
          </p:cNvPr>
          <p:cNvSpPr/>
          <p:nvPr/>
        </p:nvSpPr>
        <p:spPr>
          <a:xfrm>
            <a:off x="2817650" y="1950782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7C2D9B-FE26-4E15-9B72-A3D367246CA0}"/>
              </a:ext>
            </a:extLst>
          </p:cNvPr>
          <p:cNvSpPr/>
          <p:nvPr/>
        </p:nvSpPr>
        <p:spPr>
          <a:xfrm>
            <a:off x="4465739" y="1951359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63A0067-EE68-465D-A32D-E136F81A1C06}"/>
              </a:ext>
            </a:extLst>
          </p:cNvPr>
          <p:cNvSpPr/>
          <p:nvPr/>
        </p:nvSpPr>
        <p:spPr>
          <a:xfrm>
            <a:off x="6103560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8E7650F-08CA-48EC-9345-45769EC1D268}"/>
              </a:ext>
            </a:extLst>
          </p:cNvPr>
          <p:cNvSpPr/>
          <p:nvPr/>
        </p:nvSpPr>
        <p:spPr>
          <a:xfrm>
            <a:off x="7752184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17F237-8B24-4730-B983-BA4B70E073A2}"/>
              </a:ext>
            </a:extLst>
          </p:cNvPr>
          <p:cNvSpPr/>
          <p:nvPr/>
        </p:nvSpPr>
        <p:spPr>
          <a:xfrm>
            <a:off x="9400808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9046C90-3AEE-4E86-8728-4F5C0E63A06F}"/>
              </a:ext>
            </a:extLst>
          </p:cNvPr>
          <p:cNvCxnSpPr>
            <a:cxnSpLocks/>
            <a:stCxn id="26" idx="3"/>
            <a:endCxn id="47" idx="1"/>
          </p:cNvCxnSpPr>
          <p:nvPr/>
        </p:nvCxnSpPr>
        <p:spPr>
          <a:xfrm flipV="1">
            <a:off x="1320991" y="1855282"/>
            <a:ext cx="915495" cy="192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B15A766-35FA-4B6B-9A3E-8E0B77789D28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 flipV="1">
            <a:off x="2972109" y="1851366"/>
            <a:ext cx="910398" cy="39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5FA48F5-132C-4CED-9FAE-9C407F7DAEB7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4618130" y="1848729"/>
            <a:ext cx="910398" cy="263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3554CB6-B945-42FD-9C8B-A1920EB775AA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>
            <a:off x="6264151" y="1848729"/>
            <a:ext cx="91514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1">
            <a:extLst>
              <a:ext uri="{FF2B5EF4-FFF2-40B4-BE49-F238E27FC236}">
                <a16:creationId xmlns:a16="http://schemas.microsoft.com/office/drawing/2014/main" id="{702747DC-D7CF-4874-8915-EE910C6EF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9" y="2796311"/>
            <a:ext cx="5320234" cy="193899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.sol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0xd8b934580fcE35a11B58C6D73aDeE468a2833fa8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7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4" name="Rectangle 2">
            <a:extLst>
              <a:ext uri="{FF2B5EF4-FFF2-40B4-BE49-F238E27FC236}">
                <a16:creationId xmlns:a16="http://schemas.microsoft.com/office/drawing/2014/main" id="{C3E96B7C-2D53-47C0-BD0E-7DCD9985B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06" y="4884256"/>
            <a:ext cx="5307137" cy="178510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0xd9145CCE52D386f254917e481eB44e9943F39138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80B1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5" name="Rectangle 3">
            <a:extLst>
              <a:ext uri="{FF2B5EF4-FFF2-40B4-BE49-F238E27FC236}">
                <a16:creationId xmlns:a16="http://schemas.microsoft.com/office/drawing/2014/main" id="{897CA9FE-6B59-4657-ACB3-7453E7356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560" y="2796311"/>
            <a:ext cx="5526933" cy="33085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Calculator.sol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c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b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0xd8b934580fcE35a11B58C6D73aDeE468a2833fa8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addContract.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7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0xd9145CCE52D386f254917e481eB44e9943F39138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subContract.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80B1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c)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0" name="왼쪽 대괄호 99">
            <a:extLst>
              <a:ext uri="{FF2B5EF4-FFF2-40B4-BE49-F238E27FC236}">
                <a16:creationId xmlns:a16="http://schemas.microsoft.com/office/drawing/2014/main" id="{69C6F7F2-33E8-435C-ACCC-6DC20702DC81}"/>
              </a:ext>
            </a:extLst>
          </p:cNvPr>
          <p:cNvSpPr/>
          <p:nvPr/>
        </p:nvSpPr>
        <p:spPr>
          <a:xfrm>
            <a:off x="6384032" y="4452208"/>
            <a:ext cx="72008" cy="432048"/>
          </a:xfrm>
          <a:prstGeom prst="leftBracket">
            <a:avLst/>
          </a:prstGeom>
          <a:ln w="25400">
            <a:solidFill>
              <a:srgbClr val="00C8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B465A893-E322-4CDA-9374-0F6715C9777E}"/>
              </a:ext>
            </a:extLst>
          </p:cNvPr>
          <p:cNvCxnSpPr>
            <a:cxnSpLocks/>
            <a:stCxn id="93" idx="3"/>
            <a:endCxn id="100" idx="1"/>
          </p:cNvCxnSpPr>
          <p:nvPr/>
        </p:nvCxnSpPr>
        <p:spPr>
          <a:xfrm>
            <a:off x="5591943" y="3765807"/>
            <a:ext cx="792089" cy="902425"/>
          </a:xfrm>
          <a:prstGeom prst="bentConnector3">
            <a:avLst>
              <a:gd name="adj1" fmla="val 34896"/>
            </a:avLst>
          </a:prstGeom>
          <a:ln w="254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왼쪽 대괄호 104">
            <a:extLst>
              <a:ext uri="{FF2B5EF4-FFF2-40B4-BE49-F238E27FC236}">
                <a16:creationId xmlns:a16="http://schemas.microsoft.com/office/drawing/2014/main" id="{6FE46C07-4871-4EB7-8878-A519DE425C1F}"/>
              </a:ext>
            </a:extLst>
          </p:cNvPr>
          <p:cNvSpPr/>
          <p:nvPr/>
        </p:nvSpPr>
        <p:spPr>
          <a:xfrm>
            <a:off x="6418935" y="5036656"/>
            <a:ext cx="72008" cy="432048"/>
          </a:xfrm>
          <a:prstGeom prst="leftBracket">
            <a:avLst/>
          </a:prstGeom>
          <a:ln w="25400">
            <a:solidFill>
              <a:srgbClr val="EF29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B01C1E58-50B0-47C7-B7EA-FA094A6C9C3E}"/>
              </a:ext>
            </a:extLst>
          </p:cNvPr>
          <p:cNvCxnSpPr>
            <a:cxnSpLocks/>
            <a:stCxn id="94" idx="3"/>
            <a:endCxn id="105" idx="1"/>
          </p:cNvCxnSpPr>
          <p:nvPr/>
        </p:nvCxnSpPr>
        <p:spPr>
          <a:xfrm flipV="1">
            <a:off x="5591943" y="5252680"/>
            <a:ext cx="826992" cy="524128"/>
          </a:xfrm>
          <a:prstGeom prst="bentConnector3">
            <a:avLst>
              <a:gd name="adj1" fmla="val 33466"/>
            </a:avLst>
          </a:prstGeom>
          <a:ln w="254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내용 개체 틀 1">
            <a:extLst>
              <a:ext uri="{FF2B5EF4-FFF2-40B4-BE49-F238E27FC236}">
                <a16:creationId xmlns:a16="http://schemas.microsoft.com/office/drawing/2014/main" id="{7A7CCB2B-116A-484B-9C2C-C1ED3B8F6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06" y="2348796"/>
            <a:ext cx="11683999" cy="469416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Add(+) Contract , Subtract(-)</a:t>
            </a:r>
            <a:r>
              <a:rPr lang="ko-KR" altLang="en-US" dirty="0"/>
              <a:t> </a:t>
            </a:r>
            <a:r>
              <a:rPr lang="en-US" altLang="ko-KR" dirty="0"/>
              <a:t>Contract</a:t>
            </a:r>
            <a:r>
              <a:rPr lang="ko-KR" altLang="en-US" dirty="0"/>
              <a:t> ➡ </a:t>
            </a:r>
            <a:r>
              <a:rPr lang="en-US" altLang="ko-KR" dirty="0"/>
              <a:t>' a + b – c '  Contract 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56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100" grpId="0" animBg="1"/>
      <p:bldP spid="105" grpId="0" animBg="1"/>
      <p:bldP spid="11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4213080-A6F7-4A7E-8814-A0929965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Ehtereum</a:t>
            </a:r>
            <a:r>
              <a:rPr lang="ko-KR" altLang="en-US" dirty="0"/>
              <a:t> </a:t>
            </a:r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Machin)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B2EF16-CDBD-4705-BE7B-CC3137737B2D}"/>
              </a:ext>
            </a:extLst>
          </p:cNvPr>
          <p:cNvGrpSpPr/>
          <p:nvPr/>
        </p:nvGrpSpPr>
        <p:grpSpPr>
          <a:xfrm>
            <a:off x="1044144" y="2583507"/>
            <a:ext cx="3927209" cy="2573685"/>
            <a:chOff x="911424" y="3573016"/>
            <a:chExt cx="2448272" cy="160446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2EA94EE3-E549-4700-9B84-790A1D5D759E}"/>
                </a:ext>
              </a:extLst>
            </p:cNvPr>
            <p:cNvSpPr txBox="1"/>
            <p:nvPr/>
          </p:nvSpPr>
          <p:spPr>
            <a:xfrm>
              <a:off x="1027997" y="3731572"/>
              <a:ext cx="783107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4D6D9578-6F4E-45AC-9E16-DB4EF2360F75}"/>
                </a:ext>
              </a:extLst>
            </p:cNvPr>
            <p:cNvSpPr txBox="1"/>
            <p:nvPr/>
          </p:nvSpPr>
          <p:spPr>
            <a:xfrm>
              <a:off x="2063552" y="3731572"/>
              <a:ext cx="1184884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23345CCE-E6FB-4B99-B304-30D7BEDC5F43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811104" y="3843787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45">
              <a:extLst>
                <a:ext uri="{FF2B5EF4-FFF2-40B4-BE49-F238E27FC236}">
                  <a16:creationId xmlns:a16="http://schemas.microsoft.com/office/drawing/2014/main" id="{BC7C1C74-1DFD-4A0F-88AC-8682289BE7E6}"/>
                </a:ext>
              </a:extLst>
            </p:cNvPr>
            <p:cNvSpPr txBox="1"/>
            <p:nvPr/>
          </p:nvSpPr>
          <p:spPr>
            <a:xfrm>
              <a:off x="2043038" y="4616994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D7ABFB3C-B1FC-4873-8EB2-F8CE9890A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36641" y="4315437"/>
              <a:ext cx="231188" cy="288000"/>
            </a:xfrm>
            <a:prstGeom prst="rect">
              <a:avLst/>
            </a:prstGeom>
          </p:spPr>
        </p:pic>
        <p:sp>
          <p:nvSpPr>
            <p:cNvPr id="9" name="원통형 8">
              <a:extLst>
                <a:ext uri="{FF2B5EF4-FFF2-40B4-BE49-F238E27FC236}">
                  <a16:creationId xmlns:a16="http://schemas.microsoft.com/office/drawing/2014/main" id="{735E13DB-EC42-460D-8289-D3B228B8C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293" y="4315437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TextBox 45">
              <a:extLst>
                <a:ext uri="{FF2B5EF4-FFF2-40B4-BE49-F238E27FC236}">
                  <a16:creationId xmlns:a16="http://schemas.microsoft.com/office/drawing/2014/main" id="{AA7A396E-E95F-42C9-A38A-48E309D850E2}"/>
                </a:ext>
              </a:extLst>
            </p:cNvPr>
            <p:cNvSpPr txBox="1"/>
            <p:nvPr/>
          </p:nvSpPr>
          <p:spPr>
            <a:xfrm>
              <a:off x="2661431" y="4616993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6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A6B1E740-ED9F-4B8B-89AC-3CF4771A9BCF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34" y="3955397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FAE4B0A-AB10-4C7C-A6DF-F84734AC77B2}"/>
                </a:ext>
              </a:extLst>
            </p:cNvPr>
            <p:cNvCxnSpPr>
              <a:cxnSpLocks/>
            </p:cNvCxnSpPr>
            <p:nvPr/>
          </p:nvCxnSpPr>
          <p:spPr>
            <a:xfrm>
              <a:off x="2977742" y="3950050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8710CF-C6B1-40B2-891C-F7476895C843}"/>
                </a:ext>
              </a:extLst>
            </p:cNvPr>
            <p:cNvSpPr/>
            <p:nvPr/>
          </p:nvSpPr>
          <p:spPr>
            <a:xfrm>
              <a:off x="911424" y="3573016"/>
              <a:ext cx="2448272" cy="136815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42">
              <a:extLst>
                <a:ext uri="{FF2B5EF4-FFF2-40B4-BE49-F238E27FC236}">
                  <a16:creationId xmlns:a16="http://schemas.microsoft.com/office/drawing/2014/main" id="{300CF289-3417-4CA1-8032-C0D8A49DA5B1}"/>
                </a:ext>
              </a:extLst>
            </p:cNvPr>
            <p:cNvSpPr txBox="1"/>
            <p:nvPr/>
          </p:nvSpPr>
          <p:spPr>
            <a:xfrm>
              <a:off x="1471182" y="4947238"/>
              <a:ext cx="1328756" cy="23024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(t)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37B6FCF-B824-49C1-A55C-EBF8FF0BC112}"/>
              </a:ext>
            </a:extLst>
          </p:cNvPr>
          <p:cNvGrpSpPr/>
          <p:nvPr/>
        </p:nvGrpSpPr>
        <p:grpSpPr>
          <a:xfrm>
            <a:off x="7161655" y="2570686"/>
            <a:ext cx="3927209" cy="2573685"/>
            <a:chOff x="911424" y="3573016"/>
            <a:chExt cx="2448272" cy="1604468"/>
          </a:xfrm>
        </p:grpSpPr>
        <p:sp>
          <p:nvSpPr>
            <p:cNvPr id="35" name="TextBox 36">
              <a:extLst>
                <a:ext uri="{FF2B5EF4-FFF2-40B4-BE49-F238E27FC236}">
                  <a16:creationId xmlns:a16="http://schemas.microsoft.com/office/drawing/2014/main" id="{129AAAB2-8DE0-4ED4-97DE-F7F7002DA050}"/>
                </a:ext>
              </a:extLst>
            </p:cNvPr>
            <p:cNvSpPr txBox="1"/>
            <p:nvPr/>
          </p:nvSpPr>
          <p:spPr>
            <a:xfrm>
              <a:off x="1027997" y="3731572"/>
              <a:ext cx="783107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413BC9A4-89D5-495B-85EA-E9337A64C505}"/>
                </a:ext>
              </a:extLst>
            </p:cNvPr>
            <p:cNvSpPr txBox="1"/>
            <p:nvPr/>
          </p:nvSpPr>
          <p:spPr>
            <a:xfrm>
              <a:off x="2063552" y="3746113"/>
              <a:ext cx="1184884" cy="1953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06CB85E-8450-41F0-A426-CD7B3DD2D5ED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1811104" y="3843786"/>
              <a:ext cx="252448" cy="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45">
              <a:extLst>
                <a:ext uri="{FF2B5EF4-FFF2-40B4-BE49-F238E27FC236}">
                  <a16:creationId xmlns:a16="http://schemas.microsoft.com/office/drawing/2014/main" id="{8BDFD069-1FAA-49A3-A16F-2640AA930AC5}"/>
                </a:ext>
              </a:extLst>
            </p:cNvPr>
            <p:cNvSpPr txBox="1"/>
            <p:nvPr/>
          </p:nvSpPr>
          <p:spPr>
            <a:xfrm>
              <a:off x="2043038" y="4616994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39" name="그래픽 38">
              <a:extLst>
                <a:ext uri="{FF2B5EF4-FFF2-40B4-BE49-F238E27FC236}">
                  <a16:creationId xmlns:a16="http://schemas.microsoft.com/office/drawing/2014/main" id="{230E0DE7-371A-49FD-A600-82F464E6B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36641" y="4315437"/>
              <a:ext cx="231188" cy="288000"/>
            </a:xfrm>
            <a:prstGeom prst="rect">
              <a:avLst/>
            </a:prstGeom>
          </p:spPr>
        </p:pic>
        <p:sp>
          <p:nvSpPr>
            <p:cNvPr id="40" name="원통형 39">
              <a:extLst>
                <a:ext uri="{FF2B5EF4-FFF2-40B4-BE49-F238E27FC236}">
                  <a16:creationId xmlns:a16="http://schemas.microsoft.com/office/drawing/2014/main" id="{A7957C0D-1DF3-4F02-A625-9510C737D0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293" y="4315437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45">
              <a:extLst>
                <a:ext uri="{FF2B5EF4-FFF2-40B4-BE49-F238E27FC236}">
                  <a16:creationId xmlns:a16="http://schemas.microsoft.com/office/drawing/2014/main" id="{52E08DED-29F2-40A2-8F6A-D1A59F68DE8A}"/>
                </a:ext>
              </a:extLst>
            </p:cNvPr>
            <p:cNvSpPr txBox="1"/>
            <p:nvPr/>
          </p:nvSpPr>
          <p:spPr>
            <a:xfrm>
              <a:off x="2661431" y="4616993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6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02B0109-9B48-44B4-8F13-D5A7EFF31955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34" y="3955397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4FD8FA2-CE62-4715-81EF-BDC54C934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77742" y="3950050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EBA73AD-653C-49D3-A433-79BE8C46E3B5}"/>
                </a:ext>
              </a:extLst>
            </p:cNvPr>
            <p:cNvSpPr/>
            <p:nvPr/>
          </p:nvSpPr>
          <p:spPr>
            <a:xfrm>
              <a:off x="911424" y="3573016"/>
              <a:ext cx="2448272" cy="136815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6070FD56-32BD-461C-A93E-DA96D83E994E}"/>
                </a:ext>
              </a:extLst>
            </p:cNvPr>
            <p:cNvSpPr txBox="1"/>
            <p:nvPr/>
          </p:nvSpPr>
          <p:spPr>
            <a:xfrm>
              <a:off x="1471182" y="4947238"/>
              <a:ext cx="1328756" cy="23024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(t+1)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endParaRPr>
            </a:p>
          </p:txBody>
        </p:sp>
      </p:grpSp>
      <p:sp>
        <p:nvSpPr>
          <p:cNvPr id="46" name="TextBox 36">
            <a:extLst>
              <a:ext uri="{FF2B5EF4-FFF2-40B4-BE49-F238E27FC236}">
                <a16:creationId xmlns:a16="http://schemas.microsoft.com/office/drawing/2014/main" id="{1C7ED40B-A453-4EDC-9CDE-B0FB5D8FAA18}"/>
              </a:ext>
            </a:extLst>
          </p:cNvPr>
          <p:cNvSpPr txBox="1"/>
          <p:nvPr/>
        </p:nvSpPr>
        <p:spPr>
          <a:xfrm>
            <a:off x="7442030" y="4329333"/>
            <a:ext cx="934774" cy="30632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36000" tIns="18000" rIns="36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⑤ Update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EEA44E2-4281-4B62-8BA2-1C11E50286A7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8376804" y="3326224"/>
            <a:ext cx="702792" cy="1156271"/>
          </a:xfrm>
          <a:prstGeom prst="straightConnector1">
            <a:avLst/>
          </a:prstGeom>
          <a:ln w="12700">
            <a:solidFill>
              <a:srgbClr val="00C8E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22DA90C-5240-44AB-8062-634AB263E5B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8376804" y="4190738"/>
            <a:ext cx="1713926" cy="291757"/>
          </a:xfrm>
          <a:prstGeom prst="straightConnector1">
            <a:avLst/>
          </a:prstGeom>
          <a:ln w="12700">
            <a:solidFill>
              <a:srgbClr val="00C8E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007638-54E9-4117-8704-DF7F51AA1705}"/>
              </a:ext>
            </a:extLst>
          </p:cNvPr>
          <p:cNvSpPr/>
          <p:nvPr/>
        </p:nvSpPr>
        <p:spPr>
          <a:xfrm>
            <a:off x="4792883" y="6024211"/>
            <a:ext cx="2711248" cy="480989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EVM</a:t>
            </a:r>
            <a:b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</a:b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(Ethereum Virtual Machine)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88B681-FAF6-4659-813A-1F84ADC076E1}"/>
              </a:ext>
            </a:extLst>
          </p:cNvPr>
          <p:cNvSpPr/>
          <p:nvPr/>
        </p:nvSpPr>
        <p:spPr>
          <a:xfrm>
            <a:off x="4792883" y="5543222"/>
            <a:ext cx="2711248" cy="480989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EVM Code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C34562A-8D8D-479D-BA44-79EEF47E8E35}"/>
              </a:ext>
            </a:extLst>
          </p:cNvPr>
          <p:cNvCxnSpPr>
            <a:cxnSpLocks/>
          </p:cNvCxnSpPr>
          <p:nvPr/>
        </p:nvCxnSpPr>
        <p:spPr>
          <a:xfrm>
            <a:off x="3575720" y="4616076"/>
            <a:ext cx="1083811" cy="1090895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01AD77A-2859-4894-90C6-936E6D7E8CDE}"/>
              </a:ext>
            </a:extLst>
          </p:cNvPr>
          <p:cNvSpPr/>
          <p:nvPr/>
        </p:nvSpPr>
        <p:spPr>
          <a:xfrm>
            <a:off x="3120500" y="6104807"/>
            <a:ext cx="1672383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② Create EVM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02FB54-06A1-40A4-9ABE-185F3BEE4A7F}"/>
              </a:ext>
            </a:extLst>
          </p:cNvPr>
          <p:cNvSpPr/>
          <p:nvPr/>
        </p:nvSpPr>
        <p:spPr>
          <a:xfrm>
            <a:off x="4022516" y="4911364"/>
            <a:ext cx="866016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 Load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3872272-E3CD-4516-B375-BA908E1D9B59}"/>
              </a:ext>
            </a:extLst>
          </p:cNvPr>
          <p:cNvCxnSpPr>
            <a:cxnSpLocks/>
          </p:cNvCxnSpPr>
          <p:nvPr/>
        </p:nvCxnSpPr>
        <p:spPr>
          <a:xfrm>
            <a:off x="4619934" y="4615226"/>
            <a:ext cx="448946" cy="824740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BB2D1FC-FF91-4BF2-BBC9-5FA88E1157E6}"/>
              </a:ext>
            </a:extLst>
          </p:cNvPr>
          <p:cNvCxnSpPr>
            <a:cxnSpLocks/>
          </p:cNvCxnSpPr>
          <p:nvPr/>
        </p:nvCxnSpPr>
        <p:spPr>
          <a:xfrm>
            <a:off x="6093603" y="1817279"/>
            <a:ext cx="14670" cy="3592049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F1A22DC-E3F0-405F-BFB1-C2762B5B5DF4}"/>
              </a:ext>
            </a:extLst>
          </p:cNvPr>
          <p:cNvSpPr/>
          <p:nvPr/>
        </p:nvSpPr>
        <p:spPr>
          <a:xfrm>
            <a:off x="4930540" y="4906010"/>
            <a:ext cx="284175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5F57FC-7DD3-43A3-B0D4-E46A43E5B1FB}"/>
              </a:ext>
            </a:extLst>
          </p:cNvPr>
          <p:cNvSpPr/>
          <p:nvPr/>
        </p:nvSpPr>
        <p:spPr>
          <a:xfrm>
            <a:off x="6109579" y="4907983"/>
            <a:ext cx="472605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57C764A-3FD6-4F06-BBB6-C39C8362A2CE}"/>
              </a:ext>
            </a:extLst>
          </p:cNvPr>
          <p:cNvSpPr/>
          <p:nvPr/>
        </p:nvSpPr>
        <p:spPr>
          <a:xfrm>
            <a:off x="7505619" y="5547072"/>
            <a:ext cx="815268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④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 Run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8D3396C-A23B-47D9-B71B-C0733828DFF1}"/>
              </a:ext>
            </a:extLst>
          </p:cNvPr>
          <p:cNvCxnSpPr>
            <a:cxnSpLocks/>
            <a:stCxn id="79" idx="0"/>
            <a:endCxn id="46" idx="2"/>
          </p:cNvCxnSpPr>
          <p:nvPr/>
        </p:nvCxnSpPr>
        <p:spPr>
          <a:xfrm flipH="1" flipV="1">
            <a:off x="7909417" y="4635656"/>
            <a:ext cx="3836" cy="911416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227435EA-6136-461D-A70F-473854FBDD7F}"/>
              </a:ext>
            </a:extLst>
          </p:cNvPr>
          <p:cNvSpPr/>
          <p:nvPr/>
        </p:nvSpPr>
        <p:spPr>
          <a:xfrm>
            <a:off x="4166419" y="1991012"/>
            <a:ext cx="3642852" cy="457220"/>
          </a:xfrm>
          <a:custGeom>
            <a:avLst/>
            <a:gdLst>
              <a:gd name="connsiteX0" fmla="*/ 0 w 3642852"/>
              <a:gd name="connsiteY0" fmla="*/ 442472 h 457220"/>
              <a:gd name="connsiteX1" fmla="*/ 1924665 w 3642852"/>
              <a:gd name="connsiteY1" fmla="*/ 20 h 457220"/>
              <a:gd name="connsiteX2" fmla="*/ 3642852 w 3642852"/>
              <a:gd name="connsiteY2" fmla="*/ 457220 h 45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2852" h="457220">
                <a:moveTo>
                  <a:pt x="0" y="442472"/>
                </a:moveTo>
                <a:cubicBezTo>
                  <a:pt x="658761" y="220017"/>
                  <a:pt x="1317523" y="-2438"/>
                  <a:pt x="1924665" y="20"/>
                </a:cubicBezTo>
                <a:cubicBezTo>
                  <a:pt x="2531807" y="2478"/>
                  <a:pt x="3331907" y="341691"/>
                  <a:pt x="3642852" y="45722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6668DFD-9C44-4766-8DF4-FB7D5407961F}"/>
              </a:ext>
            </a:extLst>
          </p:cNvPr>
          <p:cNvGrpSpPr/>
          <p:nvPr/>
        </p:nvGrpSpPr>
        <p:grpSpPr>
          <a:xfrm>
            <a:off x="4575635" y="827281"/>
            <a:ext cx="2773012" cy="827379"/>
            <a:chOff x="4575635" y="827281"/>
            <a:chExt cx="2773012" cy="82737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542CC5B-59EE-489D-8C4F-5877EAEF5274}"/>
                </a:ext>
              </a:extLst>
            </p:cNvPr>
            <p:cNvGrpSpPr/>
            <p:nvPr/>
          </p:nvGrpSpPr>
          <p:grpSpPr>
            <a:xfrm>
              <a:off x="4575635" y="827281"/>
              <a:ext cx="2773012" cy="827379"/>
              <a:chOff x="2008578" y="3504259"/>
              <a:chExt cx="2060068" cy="614659"/>
            </a:xfrm>
          </p:grpSpPr>
          <p:sp>
            <p:nvSpPr>
              <p:cNvPr id="56" name="TextBox 9">
                <a:extLst>
                  <a:ext uri="{FF2B5EF4-FFF2-40B4-BE49-F238E27FC236}">
                    <a16:creationId xmlns:a16="http://schemas.microsoft.com/office/drawing/2014/main" id="{B075CFDA-C47F-4F71-8942-5501E80DDBBE}"/>
                  </a:ext>
                </a:extLst>
              </p:cNvPr>
              <p:cNvSpPr txBox="1"/>
              <p:nvPr/>
            </p:nvSpPr>
            <p:spPr>
              <a:xfrm>
                <a:off x="2008578" y="3830918"/>
                <a:ext cx="2060068" cy="28800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dirty="0" err="1">
                  <a:solidFill>
                    <a:srgbClr val="00C8EB"/>
                  </a:solidFill>
                  <a:ea typeface="맑은 고딕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BED3F9F-11D1-4DCC-9433-8D6274F5E64D}"/>
                  </a:ext>
                </a:extLst>
              </p:cNvPr>
              <p:cNvSpPr/>
              <p:nvPr/>
            </p:nvSpPr>
            <p:spPr>
              <a:xfrm>
                <a:off x="2265829" y="3504259"/>
                <a:ext cx="1538941" cy="3197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58" name="TextBox 36">
                <a:extLst>
                  <a:ext uri="{FF2B5EF4-FFF2-40B4-BE49-F238E27FC236}">
                    <a16:creationId xmlns:a16="http://schemas.microsoft.com/office/drawing/2014/main" id="{1782D5F0-5170-4151-9F4A-D895A53DA529}"/>
                  </a:ext>
                </a:extLst>
              </p:cNvPr>
              <p:cNvSpPr txBox="1"/>
              <p:nvPr/>
            </p:nvSpPr>
            <p:spPr>
              <a:xfrm>
                <a:off x="3156206" y="3877924"/>
                <a:ext cx="837764" cy="1937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7200" tIns="7200" rIns="7200" bIns="72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input 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9" name="TextBox 36">
                <a:extLst>
                  <a:ext uri="{FF2B5EF4-FFF2-40B4-BE49-F238E27FC236}">
                    <a16:creationId xmlns:a16="http://schemas.microsoft.com/office/drawing/2014/main" id="{C9D344CA-BA12-4F49-988A-54D39CC792F7}"/>
                  </a:ext>
                </a:extLst>
              </p:cNvPr>
              <p:cNvSpPr txBox="1"/>
              <p:nvPr/>
            </p:nvSpPr>
            <p:spPr>
              <a:xfrm>
                <a:off x="2590560" y="3875800"/>
                <a:ext cx="547496" cy="1937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7200" tIns="7200" rIns="7200" bIns="72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value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92" name="TextBox 36">
              <a:extLst>
                <a:ext uri="{FF2B5EF4-FFF2-40B4-BE49-F238E27FC236}">
                  <a16:creationId xmlns:a16="http://schemas.microsoft.com/office/drawing/2014/main" id="{C2247B4A-16CE-4719-AEC5-8C056CCD5B34}"/>
                </a:ext>
              </a:extLst>
            </p:cNvPr>
            <p:cNvSpPr txBox="1"/>
            <p:nvPr/>
          </p:nvSpPr>
          <p:spPr>
            <a:xfrm>
              <a:off x="4659531" y="1330733"/>
              <a:ext cx="650216" cy="26076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00C8EB"/>
                  </a:solidFill>
                  <a:ea typeface="맑은 고딕"/>
                </a:rPr>
                <a:t>to: n</a:t>
              </a:r>
              <a:endParaRPr lang="ko-KR" altLang="en-US" sz="1600" dirty="0">
                <a:solidFill>
                  <a:srgbClr val="00C8EB"/>
                </a:solidFill>
              </a:endParaRPr>
            </a:p>
          </p:txBody>
        </p:sp>
      </p:grpSp>
      <p:sp>
        <p:nvSpPr>
          <p:cNvPr id="94" name="내용 개체 틀 1">
            <a:extLst>
              <a:ext uri="{FF2B5EF4-FFF2-40B4-BE49-F238E27FC236}">
                <a16:creationId xmlns:a16="http://schemas.microsoft.com/office/drawing/2014/main" id="{413EFAF5-918F-4D15-BADB-AE682CDBD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228846"/>
          </a:xfrm>
        </p:spPr>
        <p:txBody>
          <a:bodyPr/>
          <a:lstStyle/>
          <a:p>
            <a:r>
              <a:rPr lang="en-US" altLang="ko-KR" dirty="0"/>
              <a:t>Smart Contract Runtime Environment (like JVM)</a:t>
            </a:r>
          </a:p>
          <a:p>
            <a:r>
              <a:rPr lang="en-US" altLang="ko-KR" dirty="0"/>
              <a:t>EVM code </a:t>
            </a:r>
            <a:r>
              <a:rPr lang="ko-KR" altLang="en-US" dirty="0"/>
              <a:t>를 </a:t>
            </a:r>
            <a:r>
              <a:rPr lang="en-US" altLang="ko-KR" dirty="0"/>
              <a:t>EVM </a:t>
            </a:r>
            <a:r>
              <a:rPr lang="ko-KR" altLang="en-US" dirty="0"/>
              <a:t>에서 실행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E7C9B2C-BFE7-4962-9FF9-AA47012D2F6E}"/>
              </a:ext>
            </a:extLst>
          </p:cNvPr>
          <p:cNvSpPr/>
          <p:nvPr/>
        </p:nvSpPr>
        <p:spPr>
          <a:xfrm>
            <a:off x="6108273" y="1663897"/>
            <a:ext cx="2140578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① Convert to Message</a:t>
            </a:r>
          </a:p>
        </p:txBody>
      </p:sp>
    </p:spTree>
    <p:extLst>
      <p:ext uri="{BB962C8B-B14F-4D97-AF65-F5344CB8AC3E}">
        <p14:creationId xmlns:p14="http://schemas.microsoft.com/office/powerpoint/2010/main" val="154553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3" grpId="0" animBg="1"/>
      <p:bldP spid="54" grpId="0" animBg="1"/>
      <p:bldP spid="67" grpId="0"/>
      <p:bldP spid="68" grpId="0"/>
      <p:bldP spid="77" grpId="0"/>
      <p:bldP spid="78" grpId="0"/>
      <p:bldP spid="79" grpId="0"/>
      <p:bldP spid="84" grpId="0" animBg="1"/>
      <p:bldP spid="9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7FE353-9B23-41D6-89CE-EE76F7B7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Architecture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C4CE79-0ED7-54EA-84A5-34C40EF6B87A}"/>
              </a:ext>
            </a:extLst>
          </p:cNvPr>
          <p:cNvSpPr/>
          <p:nvPr/>
        </p:nvSpPr>
        <p:spPr>
          <a:xfrm>
            <a:off x="651081" y="2217921"/>
            <a:ext cx="1260000" cy="108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Program</a:t>
            </a:r>
            <a:br>
              <a:rPr lang="en-US" altLang="ko-KR" dirty="0">
                <a:ea typeface="맑은 고딕"/>
              </a:rPr>
            </a:br>
            <a:r>
              <a:rPr lang="en-US" altLang="ko-KR" dirty="0">
                <a:ea typeface="맑은 고딕"/>
              </a:rPr>
              <a:t>Counter</a:t>
            </a:r>
            <a:br>
              <a:rPr lang="en-US" altLang="ko-KR" dirty="0">
                <a:ea typeface="맑은 고딕"/>
              </a:rPr>
            </a:br>
            <a:r>
              <a:rPr lang="en-US" altLang="ko-KR" dirty="0">
                <a:ea typeface="맑은 고딕"/>
              </a:rPr>
              <a:t>(</a:t>
            </a:r>
            <a:r>
              <a:rPr lang="en-US" altLang="ko-KR" b="1" dirty="0">
                <a:ea typeface="맑은 고딕"/>
              </a:rPr>
              <a:t>PC</a:t>
            </a:r>
            <a:r>
              <a:rPr lang="en-US" altLang="ko-KR" dirty="0">
                <a:ea typeface="맑은 고딕"/>
              </a:rPr>
              <a:t>)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9B2967-4E67-989F-B8C4-F5D001280013}"/>
              </a:ext>
            </a:extLst>
          </p:cNvPr>
          <p:cNvSpPr/>
          <p:nvPr/>
        </p:nvSpPr>
        <p:spPr>
          <a:xfrm>
            <a:off x="651081" y="3650481"/>
            <a:ext cx="1260000" cy="108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ea typeface="맑은 고딕"/>
              </a:rPr>
              <a:t>Gas</a:t>
            </a:r>
            <a:endParaRPr lang="en-US" altLang="ko-KR" b="1" dirty="0">
              <a:ea typeface="맑은 고딕"/>
            </a:endParaRPr>
          </a:p>
          <a:p>
            <a:pPr algn="ctr"/>
            <a:r>
              <a:rPr lang="en-US" altLang="ko-KR" b="1" dirty="0">
                <a:ea typeface="맑은 고딕"/>
              </a:rPr>
              <a:t>available</a:t>
            </a:r>
            <a:endParaRPr lang="ko-KR" altLang="en-US" b="1" dirty="0">
              <a:ea typeface="맑은 고딕"/>
            </a:endParaRPr>
          </a:p>
        </p:txBody>
      </p:sp>
      <p:sp>
        <p:nvSpPr>
          <p:cNvPr id="11" name="TextBox 31">
            <a:extLst>
              <a:ext uri="{FF2B5EF4-FFF2-40B4-BE49-F238E27FC236}">
                <a16:creationId xmlns:a16="http://schemas.microsoft.com/office/drawing/2014/main" id="{EBC3E477-B5CC-323C-C431-E61FBE38394B}"/>
              </a:ext>
            </a:extLst>
          </p:cNvPr>
          <p:cNvSpPr txBox="1"/>
          <p:nvPr/>
        </p:nvSpPr>
        <p:spPr>
          <a:xfrm>
            <a:off x="9135712" y="6282215"/>
            <a:ext cx="27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BB7BF2-11E8-90F1-CDF2-50CB7D025C4D}"/>
              </a:ext>
            </a:extLst>
          </p:cNvPr>
          <p:cNvSpPr/>
          <p:nvPr/>
        </p:nvSpPr>
        <p:spPr>
          <a:xfrm>
            <a:off x="3746635" y="2219613"/>
            <a:ext cx="1800000" cy="25055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52A94FC-3CA3-C548-AA1A-7D6A69854211}"/>
              </a:ext>
            </a:extLst>
          </p:cNvPr>
          <p:cNvSpPr txBox="1"/>
          <p:nvPr/>
        </p:nvSpPr>
        <p:spPr>
          <a:xfrm>
            <a:off x="3737933" y="1844824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Stack</a:t>
            </a: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3C335BA3-483D-CBBE-904C-5C37A38B594E}"/>
              </a:ext>
            </a:extLst>
          </p:cNvPr>
          <p:cNvSpPr txBox="1"/>
          <p:nvPr/>
        </p:nvSpPr>
        <p:spPr>
          <a:xfrm>
            <a:off x="7120288" y="4871247"/>
            <a:ext cx="1440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8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E4C304-B929-6F15-AD7B-A3A7DA0F1808}"/>
              </a:ext>
            </a:extLst>
          </p:cNvPr>
          <p:cNvSpPr/>
          <p:nvPr/>
        </p:nvSpPr>
        <p:spPr>
          <a:xfrm>
            <a:off x="7122075" y="2221476"/>
            <a:ext cx="1440000" cy="25036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91AF197-9505-E6F2-5BC5-D08939B93CB3}"/>
              </a:ext>
            </a:extLst>
          </p:cNvPr>
          <p:cNvSpPr txBox="1"/>
          <p:nvPr/>
        </p:nvSpPr>
        <p:spPr>
          <a:xfrm>
            <a:off x="7122075" y="1844824"/>
            <a:ext cx="144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Memory</a:t>
            </a:r>
          </a:p>
        </p:txBody>
      </p:sp>
      <p:sp>
        <p:nvSpPr>
          <p:cNvPr id="14" name="TextBox 36">
            <a:extLst>
              <a:ext uri="{FF2B5EF4-FFF2-40B4-BE49-F238E27FC236}">
                <a16:creationId xmlns:a16="http://schemas.microsoft.com/office/drawing/2014/main" id="{EE148BD3-AF1D-ACDA-4649-A5B25CD0E0EB}"/>
              </a:ext>
            </a:extLst>
          </p:cNvPr>
          <p:cNvSpPr txBox="1"/>
          <p:nvPr/>
        </p:nvSpPr>
        <p:spPr>
          <a:xfrm>
            <a:off x="7081407" y="5124564"/>
            <a:ext cx="1529449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volatile memory</a:t>
            </a:r>
          </a:p>
          <a:p>
            <a:pPr algn="ctr"/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MSTORE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, M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STORE8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MLOAD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A1375-45FE-A8A0-1771-382210C539EE}"/>
              </a:ext>
            </a:extLst>
          </p:cNvPr>
          <p:cNvSpPr/>
          <p:nvPr/>
        </p:nvSpPr>
        <p:spPr>
          <a:xfrm>
            <a:off x="9149554" y="4273021"/>
            <a:ext cx="2520000" cy="1092586"/>
          </a:xfrm>
          <a:prstGeom prst="rect">
            <a:avLst/>
          </a:prstGeom>
          <a:noFill/>
          <a:ln>
            <a:solidFill>
              <a:srgbClr val="FFC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12D7415-A747-5D08-046A-37D7F3038AEC}"/>
              </a:ext>
            </a:extLst>
          </p:cNvPr>
          <p:cNvSpPr txBox="1"/>
          <p:nvPr/>
        </p:nvSpPr>
        <p:spPr>
          <a:xfrm>
            <a:off x="9149554" y="3894454"/>
            <a:ext cx="2520000" cy="369332"/>
          </a:xfrm>
          <a:prstGeom prst="rect">
            <a:avLst/>
          </a:prstGeom>
          <a:noFill/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b="1" dirty="0">
                <a:solidFill>
                  <a:srgbClr val="D8D8D8"/>
                </a:solidFill>
                <a:ea typeface="맑은 고딕"/>
              </a:rPr>
              <a:t>A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ccount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 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storage</a:t>
            </a:r>
            <a:endParaRPr lang="ko-KR" altLang="en-US" b="1" dirty="0">
              <a:solidFill>
                <a:srgbClr val="D8D8D8"/>
              </a:solidFill>
              <a:ea typeface="맑은 고딕"/>
            </a:endParaRPr>
          </a:p>
        </p:txBody>
      </p:sp>
      <p:sp>
        <p:nvSpPr>
          <p:cNvPr id="15" name="TextBox 37">
            <a:extLst>
              <a:ext uri="{FF2B5EF4-FFF2-40B4-BE49-F238E27FC236}">
                <a16:creationId xmlns:a16="http://schemas.microsoft.com/office/drawing/2014/main" id="{45824DEC-03BD-B9D9-39DB-4A19F0C112FD}"/>
              </a:ext>
            </a:extLst>
          </p:cNvPr>
          <p:cNvSpPr txBox="1"/>
          <p:nvPr/>
        </p:nvSpPr>
        <p:spPr>
          <a:xfrm>
            <a:off x="9171377" y="5700296"/>
            <a:ext cx="2655276" cy="6001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rgbClr val="D8D8D8"/>
                </a:solidFill>
                <a:ea typeface="맑은 고딕"/>
              </a:rPr>
              <a:t>memory</a:t>
            </a:r>
            <a:br>
              <a:rPr lang="en-US" altLang="ko-KR" sz="1400" dirty="0">
                <a:solidFill>
                  <a:srgbClr val="D8D8D8"/>
                </a:solidFill>
                <a:ea typeface="맑은 고딕"/>
              </a:rPr>
            </a:br>
            <a:br>
              <a:rPr lang="ko-KR" altLang="en-US" sz="500" dirty="0">
                <a:solidFill>
                  <a:srgbClr val="D8D8D8"/>
                </a:solidFill>
                <a:ea typeface="맑은 고딕"/>
              </a:rPr>
            </a:b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SLOAD</a:t>
            </a:r>
            <a:r>
              <a:rPr lang="en-US" altLang="ko-KR" sz="1400" dirty="0">
                <a:solidFill>
                  <a:srgbClr val="D8D8D8"/>
                </a:solidFill>
                <a:ea typeface="맑은 고딕"/>
              </a:rPr>
              <a:t>, </a:t>
            </a: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SSTORE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4B0611-8B79-25FD-B668-189A8515E74C}"/>
              </a:ext>
            </a:extLst>
          </p:cNvPr>
          <p:cNvSpPr/>
          <p:nvPr/>
        </p:nvSpPr>
        <p:spPr>
          <a:xfrm>
            <a:off x="479425" y="1700214"/>
            <a:ext cx="8244959" cy="4263817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B5EEBB0-50E7-7964-9E72-5F3194163D67}"/>
              </a:ext>
            </a:extLst>
          </p:cNvPr>
          <p:cNvSpPr txBox="1"/>
          <p:nvPr/>
        </p:nvSpPr>
        <p:spPr>
          <a:xfrm>
            <a:off x="3017414" y="5964031"/>
            <a:ext cx="31689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state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sz="1600" dirty="0" err="1">
                <a:solidFill>
                  <a:srgbClr val="D8D8D8"/>
                </a:solidFill>
                <a:ea typeface="맑은 고딕"/>
              </a:rPr>
              <a:t>volatile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C9B46-41F6-BD64-F748-D8678458B4A4}"/>
              </a:ext>
            </a:extLst>
          </p:cNvPr>
          <p:cNvSpPr/>
          <p:nvPr/>
        </p:nvSpPr>
        <p:spPr>
          <a:xfrm>
            <a:off x="263526" y="1526014"/>
            <a:ext cx="11671286" cy="5139898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3D9A42A6-0EE0-2834-78C8-C486C92B77FA}"/>
              </a:ext>
            </a:extLst>
          </p:cNvPr>
          <p:cNvSpPr txBox="1"/>
          <p:nvPr/>
        </p:nvSpPr>
        <p:spPr>
          <a:xfrm>
            <a:off x="2716998" y="677948"/>
            <a:ext cx="6755240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ko-KR" altLang="en-US" sz="2500" dirty="0" err="1">
                <a:solidFill>
                  <a:srgbClr val="D8D8D8"/>
                </a:solidFill>
                <a:ea typeface="맑은 고딕"/>
              </a:rPr>
              <a:t>architecture</a:t>
            </a:r>
            <a:endParaRPr lang="en-US" altLang="ko-KR" sz="2500" dirty="0">
              <a:solidFill>
                <a:srgbClr val="D8D8D8"/>
              </a:solidFill>
              <a:ea typeface="맑은 고딕"/>
            </a:endParaRPr>
          </a:p>
          <a:p>
            <a:pPr algn="ctr"/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sz="2000" dirty="0">
                <a:solidFill>
                  <a:srgbClr val="D8D8D8"/>
                </a:solidFill>
                <a:ea typeface="맑은 고딕"/>
              </a:rPr>
              <a:t>Simple </a:t>
            </a:r>
            <a:r>
              <a:rPr lang="ko-KR" altLang="en-US" sz="2000" dirty="0" err="1">
                <a:solidFill>
                  <a:srgbClr val="D8D8D8"/>
                </a:solidFill>
                <a:ea typeface="맑은 고딕"/>
              </a:rPr>
              <a:t>Stack</a:t>
            </a:r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3F083-AAA8-42C1-87D2-E78D1D02D00B}"/>
              </a:ext>
            </a:extLst>
          </p:cNvPr>
          <p:cNvGrpSpPr/>
          <p:nvPr/>
        </p:nvGrpSpPr>
        <p:grpSpPr>
          <a:xfrm>
            <a:off x="9098030" y="1603214"/>
            <a:ext cx="2559506" cy="2284961"/>
            <a:chOff x="9524484" y="1692553"/>
            <a:chExt cx="2559506" cy="2120570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93E1A1-CB05-250E-1B84-907347B0DBCC}"/>
                </a:ext>
              </a:extLst>
            </p:cNvPr>
            <p:cNvSpPr/>
            <p:nvPr/>
          </p:nvSpPr>
          <p:spPr>
            <a:xfrm>
              <a:off x="9539044" y="2030027"/>
              <a:ext cx="2520000" cy="1466457"/>
            </a:xfrm>
            <a:prstGeom prst="rect">
              <a:avLst/>
            </a:prstGeom>
            <a:noFill/>
            <a:ln>
              <a:solidFill>
                <a:srgbClr val="FFC7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7C01649-673D-389A-ADD5-0176E29FDEE0}"/>
                </a:ext>
              </a:extLst>
            </p:cNvPr>
            <p:cNvSpPr txBox="1"/>
            <p:nvPr/>
          </p:nvSpPr>
          <p:spPr>
            <a:xfrm>
              <a:off x="9563990" y="3505346"/>
              <a:ext cx="25200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ko-KR" altLang="en-US" sz="1400" dirty="0" err="1">
                  <a:solidFill>
                    <a:srgbClr val="D8D8D8"/>
                  </a:solidFill>
                  <a:ea typeface="맑은 고딕"/>
                </a:rPr>
                <a:t>immutable</a:t>
              </a:r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)</a:t>
              </a: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709C57F-E16D-495B-BD5C-B1FA551D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07690" y="2110160"/>
              <a:ext cx="231188" cy="2880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1B01A9ED-D274-4A1F-B147-E7A063FFDC2A}"/>
                </a:ext>
              </a:extLst>
            </p:cNvPr>
            <p:cNvSpPr txBox="1"/>
            <p:nvPr/>
          </p:nvSpPr>
          <p:spPr>
            <a:xfrm>
              <a:off x="9524484" y="1692553"/>
              <a:ext cx="2520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D8D8D8"/>
                  </a:solidFill>
                  <a:ea typeface="맑은 고딕"/>
                </a:rPr>
                <a:t>Virtual ROM</a:t>
              </a:r>
              <a:endParaRPr lang="ko-KR" altLang="en-US" sz="1600" dirty="0">
                <a:solidFill>
                  <a:srgbClr val="D8D8D8"/>
                </a:solidFill>
                <a:ea typeface="맑은 고딕"/>
              </a:endParaRPr>
            </a:p>
          </p:txBody>
        </p:sp>
      </p:grpSp>
      <p:graphicFrame>
        <p:nvGraphicFramePr>
          <p:cNvPr id="48" name="표 48">
            <a:extLst>
              <a:ext uri="{FF2B5EF4-FFF2-40B4-BE49-F238E27FC236}">
                <a16:creationId xmlns:a16="http://schemas.microsoft.com/office/drawing/2014/main" id="{DCC9BB17-6ED7-4080-8EB8-7408735DB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025927"/>
              </p:ext>
            </p:extLst>
          </p:nvPr>
        </p:nvGraphicFramePr>
        <p:xfrm>
          <a:off x="3742808" y="2217921"/>
          <a:ext cx="180000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top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78940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AC405BEF-B21A-4B68-9A9F-92ADBDD3094C}"/>
              </a:ext>
            </a:extLst>
          </p:cNvPr>
          <p:cNvSpPr/>
          <p:nvPr/>
        </p:nvSpPr>
        <p:spPr>
          <a:xfrm>
            <a:off x="5628773" y="2229432"/>
            <a:ext cx="88562" cy="2479483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3ED3408F-83B4-4235-8E20-B5229A33E1D6}"/>
              </a:ext>
            </a:extLst>
          </p:cNvPr>
          <p:cNvSpPr/>
          <p:nvPr/>
        </p:nvSpPr>
        <p:spPr>
          <a:xfrm rot="5400000">
            <a:off x="4575230" y="3921137"/>
            <a:ext cx="108000" cy="1800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중괄호 51">
            <a:extLst>
              <a:ext uri="{FF2B5EF4-FFF2-40B4-BE49-F238E27FC236}">
                <a16:creationId xmlns:a16="http://schemas.microsoft.com/office/drawing/2014/main" id="{BC820332-B4DE-48D6-853C-00545FDF33C0}"/>
              </a:ext>
            </a:extLst>
          </p:cNvPr>
          <p:cNvSpPr/>
          <p:nvPr/>
        </p:nvSpPr>
        <p:spPr>
          <a:xfrm rot="5400000">
            <a:off x="7791317" y="4111537"/>
            <a:ext cx="108000" cy="1440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F546C7FA-63D4-4413-A0FD-61F493E8FF20}"/>
              </a:ext>
            </a:extLst>
          </p:cNvPr>
          <p:cNvSpPr txBox="1"/>
          <p:nvPr/>
        </p:nvSpPr>
        <p:spPr>
          <a:xfrm>
            <a:off x="3746635" y="4876397"/>
            <a:ext cx="1800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graphicFrame>
        <p:nvGraphicFramePr>
          <p:cNvPr id="54" name="표 48">
            <a:extLst>
              <a:ext uri="{FF2B5EF4-FFF2-40B4-BE49-F238E27FC236}">
                <a16:creationId xmlns:a16="http://schemas.microsoft.com/office/drawing/2014/main" id="{12B0CEF0-FC12-4218-9037-45FD3C2E7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430374"/>
              </p:ext>
            </p:extLst>
          </p:nvPr>
        </p:nvGraphicFramePr>
        <p:xfrm>
          <a:off x="7128346" y="2223004"/>
          <a:ext cx="1435324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324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0x00</a:t>
                      </a:r>
                      <a:r>
                        <a:rPr lang="en-US" altLang="ko-KR" sz="1200" b="0" dirty="0"/>
                        <a:t> 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0x02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55" name="오른쪽 중괄호 54">
            <a:extLst>
              <a:ext uri="{FF2B5EF4-FFF2-40B4-BE49-F238E27FC236}">
                <a16:creationId xmlns:a16="http://schemas.microsoft.com/office/drawing/2014/main" id="{3F15F515-8425-4263-B588-ABEEF6D3E91D}"/>
              </a:ext>
            </a:extLst>
          </p:cNvPr>
          <p:cNvSpPr/>
          <p:nvPr/>
        </p:nvSpPr>
        <p:spPr>
          <a:xfrm rot="10800000">
            <a:off x="3525738" y="2245660"/>
            <a:ext cx="108000" cy="1039323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34">
            <a:extLst>
              <a:ext uri="{FF2B5EF4-FFF2-40B4-BE49-F238E27FC236}">
                <a16:creationId xmlns:a16="http://schemas.microsoft.com/office/drawing/2014/main" id="{8949F93D-CB77-468D-B955-2AAB5B9AC52D}"/>
              </a:ext>
            </a:extLst>
          </p:cNvPr>
          <p:cNvSpPr txBox="1"/>
          <p:nvPr/>
        </p:nvSpPr>
        <p:spPr>
          <a:xfrm>
            <a:off x="3051606" y="2611433"/>
            <a:ext cx="478725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16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59" name="TextBox 36">
            <a:extLst>
              <a:ext uri="{FF2B5EF4-FFF2-40B4-BE49-F238E27FC236}">
                <a16:creationId xmlns:a16="http://schemas.microsoft.com/office/drawing/2014/main" id="{0B873D61-CF73-4DEB-9011-FC4AA4AD7224}"/>
              </a:ext>
            </a:extLst>
          </p:cNvPr>
          <p:cNvSpPr txBox="1"/>
          <p:nvPr/>
        </p:nvSpPr>
        <p:spPr>
          <a:xfrm>
            <a:off x="3386635" y="5103971"/>
            <a:ext cx="25200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btis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 × 1024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elemetns</a:t>
            </a:r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PUSH1, PUSH2, ~ PUSH16, POP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DUP1, SWAP1, ADD, JUMPI, ⋯</a:t>
            </a:r>
            <a:endParaRPr lang="ko-KR" altLang="en-US" sz="1200" dirty="0">
              <a:solidFill>
                <a:srgbClr val="D8D8D8"/>
              </a:solidFill>
              <a:ea typeface="맑은 고딕"/>
            </a:endParaRPr>
          </a:p>
        </p:txBody>
      </p:sp>
      <p:graphicFrame>
        <p:nvGraphicFramePr>
          <p:cNvPr id="60" name="표 48">
            <a:extLst>
              <a:ext uri="{FF2B5EF4-FFF2-40B4-BE49-F238E27FC236}">
                <a16:creationId xmlns:a16="http://schemas.microsoft.com/office/drawing/2014/main" id="{054D165E-E8C5-41B1-ABC5-E0EEC2393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31384"/>
              </p:ext>
            </p:extLst>
          </p:nvPr>
        </p:nvGraphicFramePr>
        <p:xfrm>
          <a:off x="9148517" y="4268327"/>
          <a:ext cx="251570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854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  <a:gridCol w="1257854">
                  <a:extLst>
                    <a:ext uri="{9D8B030D-6E8A-4147-A177-3AD203B41FA5}">
                      <a16:colId xmlns:a16="http://schemas.microsoft.com/office/drawing/2014/main" val="551635205"/>
                    </a:ext>
                  </a:extLst>
                </a:gridCol>
              </a:tblGrid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n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n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61" name="오른쪽 중괄호 60">
            <a:extLst>
              <a:ext uri="{FF2B5EF4-FFF2-40B4-BE49-F238E27FC236}">
                <a16:creationId xmlns:a16="http://schemas.microsoft.com/office/drawing/2014/main" id="{6DC5C881-5FF3-4FA5-9C92-290603F54D21}"/>
              </a:ext>
            </a:extLst>
          </p:cNvPr>
          <p:cNvSpPr/>
          <p:nvPr/>
        </p:nvSpPr>
        <p:spPr>
          <a:xfrm rot="5400000">
            <a:off x="9720000" y="4848622"/>
            <a:ext cx="108000" cy="1224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중괄호 61">
            <a:extLst>
              <a:ext uri="{FF2B5EF4-FFF2-40B4-BE49-F238E27FC236}">
                <a16:creationId xmlns:a16="http://schemas.microsoft.com/office/drawing/2014/main" id="{08CA0065-1A99-437F-A742-BA54EFDE2F2C}"/>
              </a:ext>
            </a:extLst>
          </p:cNvPr>
          <p:cNvSpPr/>
          <p:nvPr/>
        </p:nvSpPr>
        <p:spPr>
          <a:xfrm rot="5400000">
            <a:off x="10993284" y="4848622"/>
            <a:ext cx="108000" cy="1224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34">
            <a:extLst>
              <a:ext uri="{FF2B5EF4-FFF2-40B4-BE49-F238E27FC236}">
                <a16:creationId xmlns:a16="http://schemas.microsoft.com/office/drawing/2014/main" id="{F29ED8F3-BFC9-403E-93D2-F8823359B64F}"/>
              </a:ext>
            </a:extLst>
          </p:cNvPr>
          <p:cNvSpPr txBox="1"/>
          <p:nvPr/>
        </p:nvSpPr>
        <p:spPr>
          <a:xfrm>
            <a:off x="9135712" y="5497043"/>
            <a:ext cx="1224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F64FA229-A3BB-4D56-8763-D646B5A8A3C8}"/>
              </a:ext>
            </a:extLst>
          </p:cNvPr>
          <p:cNvSpPr txBox="1"/>
          <p:nvPr/>
        </p:nvSpPr>
        <p:spPr>
          <a:xfrm>
            <a:off x="10359562" y="5497043"/>
            <a:ext cx="1224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65" name="TextBox 34">
            <a:extLst>
              <a:ext uri="{FF2B5EF4-FFF2-40B4-BE49-F238E27FC236}">
                <a16:creationId xmlns:a16="http://schemas.microsoft.com/office/drawing/2014/main" id="{1D576043-5E0B-4D78-9F8C-6A9CFE7A513E}"/>
              </a:ext>
            </a:extLst>
          </p:cNvPr>
          <p:cNvSpPr txBox="1"/>
          <p:nvPr/>
        </p:nvSpPr>
        <p:spPr>
          <a:xfrm>
            <a:off x="5665844" y="3337399"/>
            <a:ext cx="64618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1204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3247661-34EF-4A43-B0CF-F5A94753B025}"/>
              </a:ext>
            </a:extLst>
          </p:cNvPr>
          <p:cNvCxnSpPr>
            <a:cxnSpLocks/>
          </p:cNvCxnSpPr>
          <p:nvPr/>
        </p:nvCxnSpPr>
        <p:spPr>
          <a:xfrm>
            <a:off x="6427992" y="2422161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BE50547-0567-484A-87CC-FD78C2699DB7}"/>
              </a:ext>
            </a:extLst>
          </p:cNvPr>
          <p:cNvCxnSpPr>
            <a:cxnSpLocks/>
          </p:cNvCxnSpPr>
          <p:nvPr/>
        </p:nvCxnSpPr>
        <p:spPr>
          <a:xfrm flipH="1">
            <a:off x="6426229" y="2322569"/>
            <a:ext cx="6044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34">
            <a:extLst>
              <a:ext uri="{FF2B5EF4-FFF2-40B4-BE49-F238E27FC236}">
                <a16:creationId xmlns:a16="http://schemas.microsoft.com/office/drawing/2014/main" id="{464FBCD8-F340-4524-BCD2-6FEE3D08194D}"/>
              </a:ext>
            </a:extLst>
          </p:cNvPr>
          <p:cNvSpPr txBox="1"/>
          <p:nvPr/>
        </p:nvSpPr>
        <p:spPr>
          <a:xfrm>
            <a:off x="6180287" y="2068222"/>
            <a:ext cx="938534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 load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74" name="TextBox 34">
            <a:extLst>
              <a:ext uri="{FF2B5EF4-FFF2-40B4-BE49-F238E27FC236}">
                <a16:creationId xmlns:a16="http://schemas.microsoft.com/office/drawing/2014/main" id="{47F2D6B4-D3FD-48A3-A9F1-0B4A500A1A7E}"/>
              </a:ext>
            </a:extLst>
          </p:cNvPr>
          <p:cNvSpPr txBox="1"/>
          <p:nvPr/>
        </p:nvSpPr>
        <p:spPr>
          <a:xfrm>
            <a:off x="5848027" y="2466497"/>
            <a:ext cx="1271485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/ 8 bits store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4565867-E53A-4D75-8C37-3E9A5ADC36A2}"/>
              </a:ext>
            </a:extLst>
          </p:cNvPr>
          <p:cNvCxnSpPr>
            <a:cxnSpLocks/>
          </p:cNvCxnSpPr>
          <p:nvPr/>
        </p:nvCxnSpPr>
        <p:spPr>
          <a:xfrm>
            <a:off x="2891650" y="2295347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34">
            <a:extLst>
              <a:ext uri="{FF2B5EF4-FFF2-40B4-BE49-F238E27FC236}">
                <a16:creationId xmlns:a16="http://schemas.microsoft.com/office/drawing/2014/main" id="{06E26C8A-B861-4EAA-AE57-660C44144FD5}"/>
              </a:ext>
            </a:extLst>
          </p:cNvPr>
          <p:cNvSpPr txBox="1"/>
          <p:nvPr/>
        </p:nvSpPr>
        <p:spPr>
          <a:xfrm>
            <a:off x="2196215" y="2016478"/>
            <a:ext cx="1329522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 read/write</a:t>
            </a:r>
          </a:p>
        </p:txBody>
      </p:sp>
      <p:graphicFrame>
        <p:nvGraphicFramePr>
          <p:cNvPr id="77" name="표 48">
            <a:extLst>
              <a:ext uri="{FF2B5EF4-FFF2-40B4-BE49-F238E27FC236}">
                <a16:creationId xmlns:a16="http://schemas.microsoft.com/office/drawing/2014/main" id="{AA2B757F-2320-44FC-B5AB-D7F08F45C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63234"/>
              </p:ext>
            </p:extLst>
          </p:nvPr>
        </p:nvGraphicFramePr>
        <p:xfrm>
          <a:off x="9119083" y="2444508"/>
          <a:ext cx="251584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  <a:gridCol w="1257922">
                  <a:extLst>
                    <a:ext uri="{9D8B030D-6E8A-4147-A177-3AD203B41FA5}">
                      <a16:colId xmlns:a16="http://schemas.microsoft.com/office/drawing/2014/main" val="1787766220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/>
                        <a:t>Bytecoe</a:t>
                      </a:r>
                      <a:r>
                        <a:rPr lang="en-US" altLang="ko-KR" sz="1200" b="0" dirty="0"/>
                        <a:t> view 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Assembly view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0x608060405234…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PUSH1 0x80 PUSH1 0x40 MSTORE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</a:tbl>
          </a:graphicData>
        </a:graphic>
      </p:graphicFrame>
      <p:sp>
        <p:nvSpPr>
          <p:cNvPr id="78" name="TextBox 34">
            <a:extLst>
              <a:ext uri="{FF2B5EF4-FFF2-40B4-BE49-F238E27FC236}">
                <a16:creationId xmlns:a16="http://schemas.microsoft.com/office/drawing/2014/main" id="{49C0956A-3991-44B0-AFDA-2723E318F761}"/>
              </a:ext>
            </a:extLst>
          </p:cNvPr>
          <p:cNvSpPr txBox="1"/>
          <p:nvPr/>
        </p:nvSpPr>
        <p:spPr>
          <a:xfrm>
            <a:off x="2139908" y="2363497"/>
            <a:ext cx="1101505" cy="553998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operation with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16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elemetns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in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stack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6032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49" grpId="0" animBg="1"/>
      <p:bldP spid="50" grpId="0" animBg="1"/>
      <p:bldP spid="52" grpId="0" animBg="1"/>
      <p:bldP spid="53" grpId="0"/>
      <p:bldP spid="55" grpId="0" animBg="1"/>
      <p:bldP spid="58" grpId="0"/>
      <p:bldP spid="59" grpId="0"/>
      <p:bldP spid="61" grpId="0" animBg="1"/>
      <p:bldP spid="62" grpId="0" animBg="1"/>
      <p:bldP spid="63" grpId="0"/>
      <p:bldP spid="64" grpId="0"/>
      <p:bldP spid="65" grpId="0"/>
      <p:bldP spid="73" grpId="0"/>
      <p:bldP spid="74" grpId="0"/>
      <p:bldP spid="76" grpId="0"/>
      <p:bldP spid="7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2C7D0D-B2D0-432D-852B-36232A4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</a:t>
            </a:r>
            <a:r>
              <a:rPr lang="ko-KR" altLang="en-US" dirty="0"/>
              <a:t>실행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4B3D68-7E78-4DAD-9B7B-D6252F89F3E6}"/>
              </a:ext>
            </a:extLst>
          </p:cNvPr>
          <p:cNvSpPr/>
          <p:nvPr/>
        </p:nvSpPr>
        <p:spPr>
          <a:xfrm>
            <a:off x="666340" y="2924944"/>
            <a:ext cx="1620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PC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44A9E4-70A3-4767-BD5F-C2F79BA418C3}"/>
              </a:ext>
            </a:extLst>
          </p:cNvPr>
          <p:cNvSpPr/>
          <p:nvPr/>
        </p:nvSpPr>
        <p:spPr>
          <a:xfrm>
            <a:off x="702088" y="4077072"/>
            <a:ext cx="1620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ea typeface="맑은 고딕"/>
              </a:rPr>
              <a:t>Gas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available</a:t>
            </a:r>
            <a:endParaRPr lang="ko-KR" altLang="en-US" dirty="0">
              <a:ea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A028FD-3BC4-4796-842E-454D079E8A41}"/>
              </a:ext>
            </a:extLst>
          </p:cNvPr>
          <p:cNvSpPr/>
          <p:nvPr/>
        </p:nvSpPr>
        <p:spPr>
          <a:xfrm>
            <a:off x="6710397" y="2917685"/>
            <a:ext cx="1080000" cy="14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1C5B5475-3D3C-4E4A-A564-CC7FB5094A95}"/>
              </a:ext>
            </a:extLst>
          </p:cNvPr>
          <p:cNvSpPr txBox="1"/>
          <p:nvPr/>
        </p:nvSpPr>
        <p:spPr>
          <a:xfrm>
            <a:off x="6701695" y="2542896"/>
            <a:ext cx="108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Stack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E307AB0-5343-4D85-BCFB-2A3D5EC18943}"/>
              </a:ext>
            </a:extLst>
          </p:cNvPr>
          <p:cNvGrpSpPr/>
          <p:nvPr/>
        </p:nvGrpSpPr>
        <p:grpSpPr>
          <a:xfrm>
            <a:off x="9814746" y="2548452"/>
            <a:ext cx="1141514" cy="1816652"/>
            <a:chOff x="7091318" y="1844824"/>
            <a:chExt cx="1141514" cy="181665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F8B8D9-842F-453A-81BA-806426694BE7}"/>
                </a:ext>
              </a:extLst>
            </p:cNvPr>
            <p:cNvSpPr/>
            <p:nvPr/>
          </p:nvSpPr>
          <p:spPr>
            <a:xfrm>
              <a:off x="7122075" y="2221476"/>
              <a:ext cx="1080000" cy="14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11" name="TextBox 26">
              <a:extLst>
                <a:ext uri="{FF2B5EF4-FFF2-40B4-BE49-F238E27FC236}">
                  <a16:creationId xmlns:a16="http://schemas.microsoft.com/office/drawing/2014/main" id="{6D6BB7E7-D40B-4A44-BE49-6CE5D02038E2}"/>
                </a:ext>
              </a:extLst>
            </p:cNvPr>
            <p:cNvSpPr txBox="1"/>
            <p:nvPr/>
          </p:nvSpPr>
          <p:spPr>
            <a:xfrm>
              <a:off x="7091318" y="1844824"/>
              <a:ext cx="1141514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Memory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FAA469B-D41F-42B8-9608-7BE64B7A673D}"/>
              </a:ext>
            </a:extLst>
          </p:cNvPr>
          <p:cNvGrpSpPr/>
          <p:nvPr/>
        </p:nvGrpSpPr>
        <p:grpSpPr>
          <a:xfrm>
            <a:off x="9120616" y="4571996"/>
            <a:ext cx="2520000" cy="1809332"/>
            <a:chOff x="8400256" y="4221088"/>
            <a:chExt cx="2520000" cy="180933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4EA9848-5BEF-4646-AB66-354EF3D58D40}"/>
                </a:ext>
              </a:extLst>
            </p:cNvPr>
            <p:cNvSpPr/>
            <p:nvPr/>
          </p:nvSpPr>
          <p:spPr>
            <a:xfrm>
              <a:off x="9126784" y="4590420"/>
              <a:ext cx="1080000" cy="14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919899C4-42D3-46FD-9D09-F58587CE5EC0}"/>
                </a:ext>
              </a:extLst>
            </p:cNvPr>
            <p:cNvSpPr txBox="1"/>
            <p:nvPr/>
          </p:nvSpPr>
          <p:spPr>
            <a:xfrm>
              <a:off x="8400256" y="4221088"/>
              <a:ext cx="2520000" cy="369332"/>
            </a:xfrm>
            <a:prstGeom prst="rect">
              <a:avLst/>
            </a:prstGeom>
            <a:noFill/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en-US" altLang="ko-KR" b="1" dirty="0">
                  <a:solidFill>
                    <a:srgbClr val="D8D8D8"/>
                  </a:solidFill>
                  <a:ea typeface="맑은 고딕"/>
                </a:rPr>
                <a:t>A</a:t>
              </a:r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ccount</a:t>
              </a:r>
              <a:r>
                <a:rPr lang="ko-KR" altLang="en-US" b="1" dirty="0">
                  <a:solidFill>
                    <a:srgbClr val="D8D8D8"/>
                  </a:solidFill>
                  <a:ea typeface="맑은 고딕"/>
                </a:rPr>
                <a:t>) </a:t>
              </a:r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storage</a:t>
              </a:r>
              <a:endParaRPr lang="ko-KR" altLang="en-US" b="1" dirty="0">
                <a:solidFill>
                  <a:srgbClr val="D8D8D8"/>
                </a:solidFill>
                <a:ea typeface="맑은 고딕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2F931C-8339-4FFF-89A2-64988E02C0AB}"/>
              </a:ext>
            </a:extLst>
          </p:cNvPr>
          <p:cNvSpPr/>
          <p:nvPr/>
        </p:nvSpPr>
        <p:spPr>
          <a:xfrm>
            <a:off x="263526" y="1155002"/>
            <a:ext cx="11671286" cy="551091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9D1C3255-235C-4732-8AB4-FB18EF0B4B5B}"/>
              </a:ext>
            </a:extLst>
          </p:cNvPr>
          <p:cNvSpPr txBox="1"/>
          <p:nvPr/>
        </p:nvSpPr>
        <p:spPr>
          <a:xfrm>
            <a:off x="2716998" y="677948"/>
            <a:ext cx="675524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Execution Model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0808C4-567E-4FEE-BBE4-A75A854B3E45}"/>
              </a:ext>
            </a:extLst>
          </p:cNvPr>
          <p:cNvGrpSpPr/>
          <p:nvPr/>
        </p:nvGrpSpPr>
        <p:grpSpPr>
          <a:xfrm>
            <a:off x="3125760" y="1430213"/>
            <a:ext cx="1620000" cy="540000"/>
            <a:chOff x="9112590" y="1966850"/>
            <a:chExt cx="1620000" cy="540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1509BE0-56EB-4F85-ACB4-36A52AFF52F6}"/>
                </a:ext>
              </a:extLst>
            </p:cNvPr>
            <p:cNvSpPr/>
            <p:nvPr/>
          </p:nvSpPr>
          <p:spPr>
            <a:xfrm>
              <a:off x="9112590" y="1966850"/>
              <a:ext cx="1620000" cy="5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F8ED9CF4-E66D-4C2F-BBAA-3367965BC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64352" y="2053195"/>
              <a:ext cx="231188" cy="310326"/>
            </a:xfrm>
            <a:prstGeom prst="rect">
              <a:avLst/>
            </a:prstGeom>
          </p:spPr>
        </p:pic>
      </p:grpSp>
      <p:graphicFrame>
        <p:nvGraphicFramePr>
          <p:cNvPr id="25" name="표 48">
            <a:extLst>
              <a:ext uri="{FF2B5EF4-FFF2-40B4-BE49-F238E27FC236}">
                <a16:creationId xmlns:a16="http://schemas.microsoft.com/office/drawing/2014/main" id="{8987EE95-327A-4B0C-B75D-D13FEBB6E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1829"/>
              </p:ext>
            </p:extLst>
          </p:nvPr>
        </p:nvGraphicFramePr>
        <p:xfrm>
          <a:off x="6706570" y="2915993"/>
          <a:ext cx="10800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top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</a:tbl>
          </a:graphicData>
        </a:graphic>
      </p:graphicFrame>
      <p:sp>
        <p:nvSpPr>
          <p:cNvPr id="53" name="타원 52">
            <a:extLst>
              <a:ext uri="{FF2B5EF4-FFF2-40B4-BE49-F238E27FC236}">
                <a16:creationId xmlns:a16="http://schemas.microsoft.com/office/drawing/2014/main" id="{BFEA0848-AE7A-442E-9A89-C65F4B7F4DC5}"/>
              </a:ext>
            </a:extLst>
          </p:cNvPr>
          <p:cNvSpPr/>
          <p:nvPr/>
        </p:nvSpPr>
        <p:spPr>
          <a:xfrm>
            <a:off x="2999656" y="2925104"/>
            <a:ext cx="1872209" cy="54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operations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97E67EF-052D-4764-B92D-0317F8ED3E68}"/>
              </a:ext>
            </a:extLst>
          </p:cNvPr>
          <p:cNvCxnSpPr>
            <a:cxnSpLocks/>
          </p:cNvCxnSpPr>
          <p:nvPr/>
        </p:nvCxnSpPr>
        <p:spPr>
          <a:xfrm flipH="1">
            <a:off x="2432850" y="3168371"/>
            <a:ext cx="476864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50C6ED1-9EB1-419A-BD3F-FD7AFF8B1A98}"/>
              </a:ext>
            </a:extLst>
          </p:cNvPr>
          <p:cNvCxnSpPr>
            <a:cxnSpLocks/>
          </p:cNvCxnSpPr>
          <p:nvPr/>
        </p:nvCxnSpPr>
        <p:spPr>
          <a:xfrm flipH="1">
            <a:off x="2495600" y="3689629"/>
            <a:ext cx="504775" cy="60346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DC75BB7-3EAF-4813-8E07-73C4F5E64D7C}"/>
              </a:ext>
            </a:extLst>
          </p:cNvPr>
          <p:cNvCxnSpPr>
            <a:cxnSpLocks/>
          </p:cNvCxnSpPr>
          <p:nvPr/>
        </p:nvCxnSpPr>
        <p:spPr>
          <a:xfrm flipH="1">
            <a:off x="5022470" y="3168371"/>
            <a:ext cx="136156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오른쪽 중괄호 63">
            <a:extLst>
              <a:ext uri="{FF2B5EF4-FFF2-40B4-BE49-F238E27FC236}">
                <a16:creationId xmlns:a16="http://schemas.microsoft.com/office/drawing/2014/main" id="{8FD92BFA-DC9E-4618-8135-2255981F46F4}"/>
              </a:ext>
            </a:extLst>
          </p:cNvPr>
          <p:cNvSpPr/>
          <p:nvPr/>
        </p:nvSpPr>
        <p:spPr>
          <a:xfrm rot="10800000">
            <a:off x="6542133" y="2942599"/>
            <a:ext cx="108000" cy="468000"/>
          </a:xfrm>
          <a:prstGeom prst="rightBrace">
            <a:avLst>
              <a:gd name="adj1" fmla="val 69106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오른쪽 중괄호 64">
            <a:extLst>
              <a:ext uri="{FF2B5EF4-FFF2-40B4-BE49-F238E27FC236}">
                <a16:creationId xmlns:a16="http://schemas.microsoft.com/office/drawing/2014/main" id="{1CFFDD32-995E-40DA-9613-ECE62A90E189}"/>
              </a:ext>
            </a:extLst>
          </p:cNvPr>
          <p:cNvSpPr/>
          <p:nvPr/>
        </p:nvSpPr>
        <p:spPr>
          <a:xfrm>
            <a:off x="7844519" y="2940729"/>
            <a:ext cx="88562" cy="468000"/>
          </a:xfrm>
          <a:prstGeom prst="rightBrace">
            <a:avLst>
              <a:gd name="adj1" fmla="val 88259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D3B7D5BC-408A-4410-9115-ACF60A7DB046}"/>
              </a:ext>
            </a:extLst>
          </p:cNvPr>
          <p:cNvSpPr txBox="1"/>
          <p:nvPr/>
        </p:nvSpPr>
        <p:spPr>
          <a:xfrm>
            <a:off x="5265857" y="3244334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PUSH1, POP, ⋯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3D80FA-5B61-452D-AD39-C6486E8A0597}"/>
              </a:ext>
            </a:extLst>
          </p:cNvPr>
          <p:cNvCxnSpPr>
            <a:cxnSpLocks/>
          </p:cNvCxnSpPr>
          <p:nvPr/>
        </p:nvCxnSpPr>
        <p:spPr>
          <a:xfrm>
            <a:off x="3935760" y="2060848"/>
            <a:ext cx="0" cy="66671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34">
            <a:extLst>
              <a:ext uri="{FF2B5EF4-FFF2-40B4-BE49-F238E27FC236}">
                <a16:creationId xmlns:a16="http://schemas.microsoft.com/office/drawing/2014/main" id="{BEDA17AE-BF42-41C2-BF87-97513AE33340}"/>
              </a:ext>
            </a:extLst>
          </p:cNvPr>
          <p:cNvSpPr txBox="1"/>
          <p:nvPr/>
        </p:nvSpPr>
        <p:spPr>
          <a:xfrm>
            <a:off x="2644078" y="2278102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instructions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BBBA4962-9E5D-425F-B1FA-C5890C5D3DD4}"/>
              </a:ext>
            </a:extLst>
          </p:cNvPr>
          <p:cNvCxnSpPr>
            <a:cxnSpLocks/>
          </p:cNvCxnSpPr>
          <p:nvPr/>
        </p:nvCxnSpPr>
        <p:spPr>
          <a:xfrm flipV="1">
            <a:off x="1445345" y="1707101"/>
            <a:ext cx="1464369" cy="1036099"/>
          </a:xfrm>
          <a:prstGeom prst="bentConnector3">
            <a:avLst>
              <a:gd name="adj1" fmla="val -357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FF9E643-C80F-4C9F-86E4-B7760CE34FFA}"/>
              </a:ext>
            </a:extLst>
          </p:cNvPr>
          <p:cNvCxnSpPr>
            <a:cxnSpLocks/>
          </p:cNvCxnSpPr>
          <p:nvPr/>
        </p:nvCxnSpPr>
        <p:spPr>
          <a:xfrm flipH="1">
            <a:off x="8074722" y="3053153"/>
            <a:ext cx="154967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23F8E00-C0FF-4BF3-A0FA-A0809010A01E}"/>
              </a:ext>
            </a:extLst>
          </p:cNvPr>
          <p:cNvCxnSpPr>
            <a:cxnSpLocks/>
          </p:cNvCxnSpPr>
          <p:nvPr/>
        </p:nvCxnSpPr>
        <p:spPr>
          <a:xfrm>
            <a:off x="8078486" y="3246695"/>
            <a:ext cx="1536882" cy="197230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34">
            <a:extLst>
              <a:ext uri="{FF2B5EF4-FFF2-40B4-BE49-F238E27FC236}">
                <a16:creationId xmlns:a16="http://schemas.microsoft.com/office/drawing/2014/main" id="{57F4870F-2B1F-44A5-BF5C-90C59CF049C4}"/>
              </a:ext>
            </a:extLst>
          </p:cNvPr>
          <p:cNvSpPr txBox="1"/>
          <p:nvPr/>
        </p:nvSpPr>
        <p:spPr>
          <a:xfrm rot="16200000">
            <a:off x="9083282" y="3846219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random access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113" name="TextBox 34">
            <a:extLst>
              <a:ext uri="{FF2B5EF4-FFF2-40B4-BE49-F238E27FC236}">
                <a16:creationId xmlns:a16="http://schemas.microsoft.com/office/drawing/2014/main" id="{DB8D7907-DFB8-4257-B678-5399A0139827}"/>
              </a:ext>
            </a:extLst>
          </p:cNvPr>
          <p:cNvSpPr txBox="1"/>
          <p:nvPr/>
        </p:nvSpPr>
        <p:spPr>
          <a:xfrm rot="16200000">
            <a:off x="9097812" y="5842829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random access</a:t>
            </a:r>
            <a:endParaRPr lang="ko-KR" sz="1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765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E3862A5-8877-43D1-B590-83184140F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 err="1"/>
              <a:t>genesis.json</a:t>
            </a:r>
            <a:r>
              <a:rPr lang="en-US" altLang="ko-KR" dirty="0"/>
              <a:t> – </a:t>
            </a:r>
            <a:r>
              <a:rPr lang="en-US" altLang="ko-KR" dirty="0" err="1"/>
              <a:t>Ethash</a:t>
            </a:r>
            <a:r>
              <a:rPr lang="en-US" altLang="ko-KR" dirty="0"/>
              <a:t> (</a:t>
            </a:r>
            <a:r>
              <a:rPr lang="en-US" altLang="ko-KR" dirty="0" err="1"/>
              <a:t>PoW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29836F9-D100-441A-8F51-00601BB5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39EC6DA-2C59-4DD6-9494-F0B18DC11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59" y="1125538"/>
            <a:ext cx="11589937" cy="509370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4693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"eip150Block"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"eip155Block"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"eip158Block"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petersburgBlock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muirGlacierBlock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berlinBlock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londonBlock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arrowGlacierBlock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"131072"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extraData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"29970705"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"942F397B7f4391B43115395F469c63072aEd6E41"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"1000000000000000000000"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1B37FAAC-4F00-42FC-984C-020E20A5B3C3}"/>
              </a:ext>
            </a:extLst>
          </p:cNvPr>
          <p:cNvSpPr/>
          <p:nvPr/>
        </p:nvSpPr>
        <p:spPr>
          <a:xfrm>
            <a:off x="8400257" y="1875653"/>
            <a:ext cx="216023" cy="2160959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C0935-9C5E-4DCA-B777-4B8D8B8DC40D}"/>
              </a:ext>
            </a:extLst>
          </p:cNvPr>
          <p:cNvSpPr txBox="1"/>
          <p:nvPr/>
        </p:nvSpPr>
        <p:spPr>
          <a:xfrm>
            <a:off x="8844946" y="2812476"/>
            <a:ext cx="19648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Hardfork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 적용 블록번호</a:t>
            </a:r>
          </a:p>
        </p:txBody>
      </p:sp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3C614F17-55E7-4CC9-A1CB-11F2BE3199F9}"/>
              </a:ext>
            </a:extLst>
          </p:cNvPr>
          <p:cNvSpPr/>
          <p:nvPr/>
        </p:nvSpPr>
        <p:spPr>
          <a:xfrm>
            <a:off x="8401049" y="5257800"/>
            <a:ext cx="215231" cy="331440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7D025-F541-45EE-AD3A-3A68C3BEA1F2}"/>
              </a:ext>
            </a:extLst>
          </p:cNvPr>
          <p:cNvSpPr txBox="1"/>
          <p:nvPr/>
        </p:nvSpPr>
        <p:spPr>
          <a:xfrm>
            <a:off x="8844946" y="5229200"/>
            <a:ext cx="27129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Account 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초기 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Balance (1000 ETH)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81F54BB0-B143-40A1-B4C5-E373CC672E59}"/>
              </a:ext>
            </a:extLst>
          </p:cNvPr>
          <p:cNvSpPr/>
          <p:nvPr/>
        </p:nvSpPr>
        <p:spPr>
          <a:xfrm>
            <a:off x="8400256" y="4612676"/>
            <a:ext cx="216024" cy="422524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D1589-E530-4836-816C-77B145272810}"/>
              </a:ext>
            </a:extLst>
          </p:cNvPr>
          <p:cNvSpPr txBox="1"/>
          <p:nvPr/>
        </p:nvSpPr>
        <p:spPr>
          <a:xfrm>
            <a:off x="8820650" y="4486718"/>
            <a:ext cx="221246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채굴 난이도</a:t>
            </a:r>
            <a:endParaRPr lang="en-US" altLang="ko-KR" sz="1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Extra Data</a:t>
            </a: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Block 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GasLimit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 (Block Size)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BC534A-D922-4F88-947B-719D36E46C98}"/>
              </a:ext>
            </a:extLst>
          </p:cNvPr>
          <p:cNvSpPr txBox="1"/>
          <p:nvPr/>
        </p:nvSpPr>
        <p:spPr>
          <a:xfrm>
            <a:off x="8820650" y="1525297"/>
            <a:ext cx="14879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ChainId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 (EIP-155)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7202BD8-47FB-4BAE-89E2-817A6C84A9C6}"/>
              </a:ext>
            </a:extLst>
          </p:cNvPr>
          <p:cNvCxnSpPr/>
          <p:nvPr/>
        </p:nvCxnSpPr>
        <p:spPr>
          <a:xfrm>
            <a:off x="8400256" y="1651661"/>
            <a:ext cx="2160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97E4D0-7518-4963-906A-7BB806C898AF}"/>
              </a:ext>
            </a:extLst>
          </p:cNvPr>
          <p:cNvSpPr txBox="1"/>
          <p:nvPr/>
        </p:nvSpPr>
        <p:spPr>
          <a:xfrm>
            <a:off x="8820650" y="4109597"/>
            <a:ext cx="2287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합의 알고리즘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ethash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PoW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53797A9-C744-4DFE-A8A5-5A4482A14317}"/>
              </a:ext>
            </a:extLst>
          </p:cNvPr>
          <p:cNvCxnSpPr/>
          <p:nvPr/>
        </p:nvCxnSpPr>
        <p:spPr>
          <a:xfrm>
            <a:off x="8400256" y="4245486"/>
            <a:ext cx="2160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877B39A-126C-4569-9F88-43DD30F5537D}"/>
              </a:ext>
            </a:extLst>
          </p:cNvPr>
          <p:cNvCxnSpPr>
            <a:cxnSpLocks/>
          </p:cNvCxnSpPr>
          <p:nvPr/>
        </p:nvCxnSpPr>
        <p:spPr>
          <a:xfrm>
            <a:off x="3178175" y="1656424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98DDE5E-C130-4098-83E0-BA90CCF9AB94}"/>
              </a:ext>
            </a:extLst>
          </p:cNvPr>
          <p:cNvCxnSpPr>
            <a:cxnSpLocks/>
          </p:cNvCxnSpPr>
          <p:nvPr/>
        </p:nvCxnSpPr>
        <p:spPr>
          <a:xfrm>
            <a:off x="3178175" y="1875653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C77C4D7-8856-4C62-9AFA-504A0D891E1A}"/>
              </a:ext>
            </a:extLst>
          </p:cNvPr>
          <p:cNvCxnSpPr>
            <a:cxnSpLocks/>
          </p:cNvCxnSpPr>
          <p:nvPr/>
        </p:nvCxnSpPr>
        <p:spPr>
          <a:xfrm>
            <a:off x="3178175" y="4036612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27870CA-EF57-42BF-BD00-403861FDE52C}"/>
              </a:ext>
            </a:extLst>
          </p:cNvPr>
          <p:cNvCxnSpPr>
            <a:cxnSpLocks/>
          </p:cNvCxnSpPr>
          <p:nvPr/>
        </p:nvCxnSpPr>
        <p:spPr>
          <a:xfrm>
            <a:off x="3178175" y="424548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9DFA56-9ED2-44C0-B488-5A8FE771501E}"/>
              </a:ext>
            </a:extLst>
          </p:cNvPr>
          <p:cNvCxnSpPr>
            <a:cxnSpLocks/>
          </p:cNvCxnSpPr>
          <p:nvPr/>
        </p:nvCxnSpPr>
        <p:spPr>
          <a:xfrm>
            <a:off x="3178175" y="461267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FDDDD6-DD3F-4CC3-904C-3AB03E8CD3B2}"/>
              </a:ext>
            </a:extLst>
          </p:cNvPr>
          <p:cNvCxnSpPr>
            <a:cxnSpLocks/>
          </p:cNvCxnSpPr>
          <p:nvPr/>
        </p:nvCxnSpPr>
        <p:spPr>
          <a:xfrm>
            <a:off x="3178175" y="5035199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503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261365C-8301-44AA-A83A-7103F6079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EVM 에서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bytecode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실행을 위한 연료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 err="1">
                <a:latin typeface="Arial"/>
                <a:ea typeface="맑은 고딕"/>
                <a:cs typeface="Arial"/>
              </a:rPr>
              <a:t>OpCdoe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마다 정해진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Gas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 소모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트랜잭션 실행을 위해서 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Gas 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구매 필요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lvl="1" indent="-143510"/>
            <a:r>
              <a:rPr lang="en-US" altLang="ko-KR" dirty="0" err="1">
                <a:latin typeface="Arial"/>
                <a:ea typeface="맑은 고딕"/>
                <a:cs typeface="Arial"/>
              </a:rPr>
              <a:t>gasLimit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 X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lvl="1" indent="-143510"/>
            <a:r>
              <a:rPr lang="en-US" altLang="ko-KR" dirty="0">
                <a:latin typeface="Arial"/>
                <a:ea typeface="맑은 고딕"/>
                <a:cs typeface="Arial"/>
              </a:rPr>
              <a:t>Fee =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gasUsed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X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endParaRPr lang="ko-KR" altLang="en-US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트랜잭션 최대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연산량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조정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,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Transaction.gasLimit</a:t>
            </a:r>
            <a:endParaRPr lang="ko-KR" altLang="en-US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블록 크기 조정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,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Block.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gasLimit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최소 가스 가격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: for miner</a:t>
            </a:r>
          </a:p>
          <a:p>
            <a:pPr indent="-143510"/>
            <a:r>
              <a:rPr lang="en-US" altLang="ko-KR" dirty="0">
                <a:latin typeface="Arial"/>
                <a:ea typeface="맑은 고딕"/>
                <a:cs typeface="Arial"/>
              </a:rPr>
              <a:t>DoS 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저항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B3F2BBB-66FC-4A7D-90EB-13A0AF23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가스 </a:t>
            </a:r>
            <a:r>
              <a:rPr lang="en-US" altLang="ko-KR"/>
              <a:t>(Gas)</a:t>
            </a:r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DE16735-FE91-4893-80FA-C7182AC27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4293096"/>
            <a:ext cx="6120680" cy="161582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ManyLoop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1000000000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++)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+=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147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14F463-6AE9-4FC4-9120-89FBFD2AB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674020"/>
          </a:xfrm>
        </p:spPr>
        <p:txBody>
          <a:bodyPr/>
          <a:lstStyle/>
          <a:p>
            <a:r>
              <a:rPr lang="en-US" altLang="ko-KR" dirty="0"/>
              <a:t>Refund </a:t>
            </a:r>
            <a:r>
              <a:rPr lang="ko-KR" altLang="en-US" dirty="0"/>
              <a:t>가스 </a:t>
            </a:r>
            <a:r>
              <a:rPr lang="ko-KR" altLang="en-US" dirty="0" err="1"/>
              <a:t>한도량</a:t>
            </a:r>
            <a:r>
              <a:rPr lang="ko-KR" altLang="en-US" dirty="0"/>
              <a:t> 존재</a:t>
            </a:r>
            <a:endParaRPr lang="en-US" altLang="ko-KR" dirty="0"/>
          </a:p>
          <a:p>
            <a:pPr lvl="1"/>
            <a:r>
              <a:rPr lang="en-US" altLang="ko-KR" dirty="0"/>
              <a:t>EIP-3529(London)</a:t>
            </a:r>
            <a:r>
              <a:rPr lang="ko-KR" altLang="en-US" dirty="0"/>
              <a:t> 이전</a:t>
            </a:r>
            <a:r>
              <a:rPr lang="en-US" altLang="ko-KR" dirty="0"/>
              <a:t>: ½</a:t>
            </a:r>
            <a:r>
              <a:rPr lang="ko-KR" altLang="en-US" dirty="0"/>
              <a:t>까지</a:t>
            </a:r>
            <a:r>
              <a:rPr lang="en-US" altLang="ko-KR" dirty="0"/>
              <a:t>, </a:t>
            </a:r>
            <a:r>
              <a:rPr lang="ko-KR" altLang="en-US" dirty="0"/>
              <a:t>이후 </a:t>
            </a:r>
            <a:r>
              <a:rPr lang="en-US" altLang="ko-KR" dirty="0"/>
              <a:t>1/5 </a:t>
            </a:r>
            <a:r>
              <a:rPr lang="ko-KR" altLang="en-US" dirty="0"/>
              <a:t>까지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C5D404-15B0-4F0F-AEEA-01B1A149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5B6158E-E70A-490B-94A9-AEE5C680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3717032"/>
            <a:ext cx="6373094" cy="6463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Refund Quotient is the cap on how much of the used gas can be refunded. Before EIP-3529,</a:t>
            </a:r>
            <a:b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up to half the consumed gas could be refunded. Redefined as 1/5th in EIP-3529</a:t>
            </a:r>
            <a:b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 b="1" i="1">
                <a:solidFill>
                  <a:srgbClr val="5067AA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        </a:t>
            </a:r>
            <a:r>
              <a:rPr lang="ko-KR" altLang="ko-KR" sz="900">
                <a:solidFill>
                  <a:srgbClr val="BA7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lang="ko-KR" altLang="ko-KR" sz="90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b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 b="1" i="1">
                <a:solidFill>
                  <a:srgbClr val="5067AA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RefundQuotientEIP3529 </a:t>
            </a:r>
            <a:r>
              <a:rPr lang="ko-KR" altLang="ko-KR" sz="900">
                <a:solidFill>
                  <a:srgbClr val="BA7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lang="ko-KR" altLang="ko-KR" sz="90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ABEA6-9875-45C8-9D86-D1CADC7A0A6C}"/>
              </a:ext>
            </a:extLst>
          </p:cNvPr>
          <p:cNvSpPr txBox="1"/>
          <p:nvPr/>
        </p:nvSpPr>
        <p:spPr>
          <a:xfrm>
            <a:off x="3047386" y="889844"/>
            <a:ext cx="609477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한편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EIP-3529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는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환불 기능을 축소하는 제안이다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이더리움 네트워크는 스마트 계약 스토리지에 불필요한 데이터가 계속 쌓이는 것을 막기 위해 기존 계약을 스스로 삭제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(SELFDESTURCT)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하거나 계약 안에 있는 담겨있는 데이터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(SSTORE)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를 비우면 지불한 가스비를 상당 부분 환불해주는 제도가 있다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 </a:t>
            </a: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그런데 가스비가 쌀 때 일부러 쓸모없는 계약을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저장해놨다가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가스비가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비싸졌을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때 계약을 지워서 환불비를 받는 식으로 악용 사례가 나오기 시작했다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EIP-3529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 도입되면 계약을 스스로 삭제했을 때 돌려주는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이더리움의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수량이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0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 되고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계약 안에 있는 데이터를 지웠을 때 돌려주는 환불비가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지출의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1/5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정도로 축소될 예정이다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이를 통해 기존의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환불비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악용 사례가 줄어들 것으로 전망된다</a:t>
            </a: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출처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: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코인데스크 코리아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(http://www.coindeskkorea.com/news/articleView.html?idxno=74622)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47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1414C5-AB14-411D-A87B-CA2F02F3A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D02E6C-9AA6-432E-8204-462EE76277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336" y="1125538"/>
            <a:ext cx="6373094" cy="6463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Quotient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much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EIP-3529,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half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consumed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Redefined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1/5th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EIP-3529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RefundQuotientEIP3529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8235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9849E5-4DEE-4891-AC21-A614348DB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021D66-7C55-4D44-BD5B-17304072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</a:t>
            </a:r>
            <a:r>
              <a:rPr lang="ko-KR" altLang="en-US" dirty="0"/>
              <a:t>실행 모델 </a:t>
            </a:r>
            <a:r>
              <a:rPr lang="en-US" altLang="ko-KR" dirty="0"/>
              <a:t>with Gas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7388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EA46FF7-F38A-454A-A695-21E18811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Example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55F5B340-49CD-87D6-A3C7-DC56A490FEA0}"/>
              </a:ext>
            </a:extLst>
          </p:cNvPr>
          <p:cNvSpPr>
            <a:spLocks noGrp="1"/>
          </p:cNvSpPr>
          <p:nvPr/>
        </p:nvSpPr>
        <p:spPr>
          <a:xfrm>
            <a:off x="480088" y="2973821"/>
            <a:ext cx="2598949" cy="17205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122400" rIns="91440" bIns="0" rtlCol="0" anchor="t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0000 PUSH1 2</a:t>
            </a: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0002 PUSH1 3</a:t>
            </a: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0004 ADD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0005 PUSH1 </a:t>
            </a:r>
            <a:r>
              <a:rPr lang="en-US" altLang="ko-KR" sz="1400" dirty="0">
                <a:ea typeface="맑은 고딕"/>
                <a:cs typeface="Arial"/>
              </a:rPr>
              <a:t>1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0007 SSTORE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0008 RETURN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9B836A0-00D7-E25B-81A1-3BE5A0F53CB3}"/>
              </a:ext>
            </a:extLst>
          </p:cNvPr>
          <p:cNvSpPr txBox="1"/>
          <p:nvPr/>
        </p:nvSpPr>
        <p:spPr>
          <a:xfrm>
            <a:off x="4148943" y="5464257"/>
            <a:ext cx="568791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* 메시지 콜 트랜잭션 기본 비용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: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21000 ➡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51000 – 21000 = 30000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23E5E63-A56C-A9A0-AF62-C4170B1E0DBC}"/>
              </a:ext>
            </a:extLst>
          </p:cNvPr>
          <p:cNvSpPr txBox="1"/>
          <p:nvPr/>
        </p:nvSpPr>
        <p:spPr>
          <a:xfrm>
            <a:off x="4148944" y="5783142"/>
            <a:ext cx="7779532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GasUsed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21000 +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16*9bytes(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계산 추가 필요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+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22112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=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43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112 gas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Refund Gas = 51000 - 43112 = </a:t>
            </a:r>
            <a:r>
              <a:rPr 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17876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 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gas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Fee = 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algun Gothic"/>
              </a:rPr>
              <a:t>43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</a:rPr>
              <a:t>112 gas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 * 30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gwei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1293360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g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wei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1 ETH = 10**9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gwei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3,563,000 원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=&gt;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4608.24168원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(21000 =&gt;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2245.32 원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F5D42-0F1B-4551-AB6C-AF146F0B5C2A}"/>
              </a:ext>
            </a:extLst>
          </p:cNvPr>
          <p:cNvSpPr txBox="1"/>
          <p:nvPr/>
        </p:nvSpPr>
        <p:spPr>
          <a:xfrm>
            <a:off x="486924" y="2609162"/>
            <a:ext cx="115993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EVM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1DCEC7A3-5D05-496B-B321-9AB945EBD35C}"/>
              </a:ext>
            </a:extLst>
          </p:cNvPr>
          <p:cNvSpPr>
            <a:spLocks noGrp="1"/>
          </p:cNvSpPr>
          <p:nvPr/>
        </p:nvSpPr>
        <p:spPr>
          <a:xfrm>
            <a:off x="481715" y="1709352"/>
            <a:ext cx="2597322" cy="7420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86400" rIns="91440" bIns="45720" rtlCol="0" anchor="t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 err="1">
                <a:ea typeface="맑은 고딕"/>
                <a:cs typeface="Arial"/>
              </a:rPr>
              <a:t>GasPrice</a:t>
            </a:r>
            <a:r>
              <a:rPr lang="en-US" altLang="ko-KR" sz="1400" dirty="0">
                <a:ea typeface="맑은 고딕"/>
                <a:cs typeface="Arial"/>
              </a:rPr>
              <a:t> : 30 * 10</a:t>
            </a:r>
            <a:r>
              <a:rPr lang="en-US" altLang="ko-KR" sz="1400" baseline="30000" dirty="0">
                <a:ea typeface="맑은 고딕"/>
                <a:cs typeface="Arial"/>
              </a:rPr>
              <a:t>9 </a:t>
            </a:r>
            <a:r>
              <a:rPr lang="en-US" altLang="ko-KR" sz="1400" dirty="0" err="1">
                <a:ea typeface="맑은 고딕"/>
                <a:cs typeface="Arial"/>
              </a:rPr>
              <a:t>wei</a:t>
            </a:r>
            <a:r>
              <a:rPr lang="en-US" altLang="ko-KR" sz="1400" dirty="0">
                <a:ea typeface="맑은 고딕"/>
                <a:cs typeface="Arial"/>
              </a:rPr>
              <a:t> (30 </a:t>
            </a:r>
            <a:r>
              <a:rPr lang="en-US" altLang="ko-KR" sz="1400" dirty="0" err="1">
                <a:ea typeface="맑은 고딕"/>
                <a:cs typeface="Arial"/>
              </a:rPr>
              <a:t>gwei</a:t>
            </a:r>
            <a:r>
              <a:rPr lang="en-US" altLang="ko-KR" sz="1400" dirty="0">
                <a:ea typeface="맑은 고딕"/>
                <a:cs typeface="Arial"/>
              </a:rPr>
              <a:t>)</a:t>
            </a:r>
          </a:p>
          <a:p>
            <a:pPr indent="0">
              <a:buNone/>
            </a:pPr>
            <a:r>
              <a:rPr lang="en-US" altLang="ko-KR" sz="1400" dirty="0" err="1">
                <a:ea typeface="맑은 고딕"/>
                <a:cs typeface="Arial"/>
              </a:rPr>
              <a:t>GasLimit</a:t>
            </a:r>
            <a:r>
              <a:rPr lang="en-US" altLang="ko-KR" sz="1400" dirty="0">
                <a:ea typeface="맑은 고딕"/>
                <a:cs typeface="Arial"/>
              </a:rPr>
              <a:t>: 51000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287AF-1F2E-4FCF-9EE3-3C6588B83671}"/>
              </a:ext>
            </a:extLst>
          </p:cNvPr>
          <p:cNvSpPr txBox="1"/>
          <p:nvPr/>
        </p:nvSpPr>
        <p:spPr>
          <a:xfrm>
            <a:off x="488550" y="1344692"/>
            <a:ext cx="1289199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Transaction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D76B021-F15A-4FDB-B4EC-A3110E54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522224"/>
              </p:ext>
            </p:extLst>
          </p:nvPr>
        </p:nvGraphicFramePr>
        <p:xfrm>
          <a:off x="486924" y="5145360"/>
          <a:ext cx="259211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923">
                  <a:extLst>
                    <a:ext uri="{9D8B030D-6E8A-4147-A177-3AD203B41FA5}">
                      <a16:colId xmlns:a16="http://schemas.microsoft.com/office/drawing/2014/main" val="1032602362"/>
                    </a:ext>
                  </a:extLst>
                </a:gridCol>
                <a:gridCol w="864095">
                  <a:extLst>
                    <a:ext uri="{9D8B030D-6E8A-4147-A177-3AD203B41FA5}">
                      <a16:colId xmlns:a16="http://schemas.microsoft.com/office/drawing/2014/main" val="421628125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672342012"/>
                    </a:ext>
                  </a:extLst>
                </a:gridCol>
              </a:tblGrid>
              <a:tr h="169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Opcode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Gas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00215"/>
                  </a:ext>
                </a:extLst>
              </a:tr>
              <a:tr h="169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240210"/>
                  </a:ext>
                </a:extLst>
              </a:tr>
              <a:tr h="206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S</a:t>
                      </a:r>
                      <a:r>
                        <a:rPr 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STORE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471816"/>
                  </a:ext>
                </a:extLst>
              </a:tr>
              <a:tr h="2062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0x60</a:t>
                      </a:r>
                      <a:endParaRPr 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PUSH1</a:t>
                      </a:r>
                      <a:endParaRPr 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555435"/>
                  </a:ext>
                </a:extLst>
              </a:tr>
              <a:tr h="2062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0xf3</a:t>
                      </a:r>
                      <a:endParaRPr lang="ko-KR" sz="1400" b="0" i="0" u="none" strike="noStrike" noProof="0" dirty="0">
                        <a:solidFill>
                          <a:schemeClr val="bg1">
                            <a:lumMod val="8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RETURN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383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BEFB2E0-CE61-4F4D-A0C3-FF936DE279E1}"/>
              </a:ext>
            </a:extLst>
          </p:cNvPr>
          <p:cNvSpPr txBox="1"/>
          <p:nvPr/>
        </p:nvSpPr>
        <p:spPr>
          <a:xfrm>
            <a:off x="494195" y="4772866"/>
            <a:ext cx="1017266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Opcodes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4C1FA-DD29-42CB-8610-5A5DEA905B42}"/>
              </a:ext>
            </a:extLst>
          </p:cNvPr>
          <p:cNvSpPr txBox="1"/>
          <p:nvPr/>
        </p:nvSpPr>
        <p:spPr>
          <a:xfrm>
            <a:off x="270796" y="687994"/>
            <a:ext cx="35215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예제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 '2 + 3’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결과를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key 0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저장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Postfix =&gt; 2,3,+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5D61765-8C90-4050-882A-2AFBEEBF1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176947"/>
              </p:ext>
            </p:extLst>
          </p:nvPr>
        </p:nvGraphicFramePr>
        <p:xfrm>
          <a:off x="4148943" y="687994"/>
          <a:ext cx="7779532" cy="477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84">
                  <a:extLst>
                    <a:ext uri="{9D8B030D-6E8A-4147-A177-3AD203B41FA5}">
                      <a16:colId xmlns:a16="http://schemas.microsoft.com/office/drawing/2014/main" val="2939893057"/>
                    </a:ext>
                  </a:extLst>
                </a:gridCol>
                <a:gridCol w="840144">
                  <a:extLst>
                    <a:ext uri="{9D8B030D-6E8A-4147-A177-3AD203B41FA5}">
                      <a16:colId xmlns:a16="http://schemas.microsoft.com/office/drawing/2014/main" val="1891030069"/>
                    </a:ext>
                  </a:extLst>
                </a:gridCol>
                <a:gridCol w="1427309">
                  <a:extLst>
                    <a:ext uri="{9D8B030D-6E8A-4147-A177-3AD203B41FA5}">
                      <a16:colId xmlns:a16="http://schemas.microsoft.com/office/drawing/2014/main" val="34644034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43910655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518614096"/>
                    </a:ext>
                  </a:extLst>
                </a:gridCol>
                <a:gridCol w="3096171">
                  <a:extLst>
                    <a:ext uri="{9D8B030D-6E8A-4147-A177-3AD203B41FA5}">
                      <a16:colId xmlns:a16="http://schemas.microsoft.com/office/drawing/2014/main" val="3785132997"/>
                    </a:ext>
                  </a:extLst>
                </a:gridCol>
              </a:tblGrid>
              <a:tr h="1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PC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Opcde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Stack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GasUsed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GaAvailable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Storage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17339"/>
                  </a:ext>
                </a:extLst>
              </a:tr>
              <a:tr h="1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2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               </a:t>
                      </a: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*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30000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678040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3</a:t>
                      </a: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29997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365097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29994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163025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0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29991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194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SSTORE</a:t>
                      </a: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29988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0x000...0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01, </a:t>
                      </a:r>
                      <a:r>
                        <a:rPr lang="en-US" altLang="ko-KR" sz="13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맑은 고딕"/>
                        </a:rPr>
                        <a:t>Value: </a:t>
                      </a:r>
                      <a:r>
                        <a:rPr lang="en-US" altLang="ko-KR" sz="13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0x000...005</a:t>
                      </a:r>
                      <a:endParaRPr lang="en-US" altLang="ko-KR" sz="1300" b="0" i="0" u="none" strike="noStrike" noProof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맑은 고딕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192705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22112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7876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683665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E586E1F-16C4-46FA-B514-44F9A6CB1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746604"/>
              </p:ext>
            </p:extLst>
          </p:nvPr>
        </p:nvGraphicFramePr>
        <p:xfrm>
          <a:off x="5508910" y="107485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B291F32-A166-408B-AFB7-5E2268BBC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87941"/>
              </p:ext>
            </p:extLst>
          </p:nvPr>
        </p:nvGraphicFramePr>
        <p:xfrm>
          <a:off x="5505156" y="1812075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969242D-1AE6-4E44-A555-A40B0E360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89072"/>
              </p:ext>
            </p:extLst>
          </p:nvPr>
        </p:nvGraphicFramePr>
        <p:xfrm>
          <a:off x="5508910" y="254174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84F841E-6E13-489E-9C30-BC13F6FC6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786199"/>
              </p:ext>
            </p:extLst>
          </p:nvPr>
        </p:nvGraphicFramePr>
        <p:xfrm>
          <a:off x="5511402" y="328897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618D66F-5C5B-487E-8534-280CAA02E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314771"/>
              </p:ext>
            </p:extLst>
          </p:nvPr>
        </p:nvGraphicFramePr>
        <p:xfrm>
          <a:off x="5505156" y="4027950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3EE5315-DD1F-4992-943B-6B26B398F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979628"/>
              </p:ext>
            </p:extLst>
          </p:nvPr>
        </p:nvGraphicFramePr>
        <p:xfrm>
          <a:off x="5505156" y="4765881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0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2AF48A-E649-47FA-BE6F-2DB822C76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143510"/>
            <a:r>
              <a:rPr lang="ko-KR" altLang="en-US" dirty="0">
                <a:ea typeface="맑은 고딕"/>
                <a:cs typeface="Arial"/>
              </a:rPr>
              <a:t>외부 </a:t>
            </a:r>
            <a:r>
              <a:rPr lang="ko-KR" altLang="en-US" dirty="0" err="1">
                <a:ea typeface="맑은 고딕"/>
                <a:cs typeface="Arial"/>
              </a:rPr>
              <a:t>Application이</a:t>
            </a:r>
            <a:r>
              <a:rPr lang="ko-KR" altLang="en-US" dirty="0">
                <a:ea typeface="맑은 고딕"/>
                <a:cs typeface="Arial"/>
              </a:rPr>
              <a:t> </a:t>
            </a:r>
            <a:r>
              <a:rPr lang="ko-KR" altLang="en-US" dirty="0" err="1">
                <a:ea typeface="맑은 고딕"/>
                <a:cs typeface="Arial"/>
              </a:rPr>
              <a:t>이더리움</a:t>
            </a:r>
            <a:r>
              <a:rPr lang="ko-KR" altLang="en-US" dirty="0">
                <a:ea typeface="맑은 고딕"/>
                <a:cs typeface="Arial"/>
              </a:rPr>
              <a:t> </a:t>
            </a:r>
            <a:r>
              <a:rPr lang="ko-KR" altLang="en-US" dirty="0" err="1">
                <a:ea typeface="맑은 고딕"/>
                <a:cs typeface="Arial"/>
              </a:rPr>
              <a:t>Node과</a:t>
            </a:r>
            <a:r>
              <a:rPr lang="ko-KR" altLang="en-US" dirty="0">
                <a:ea typeface="맑은 고딕"/>
                <a:cs typeface="Arial"/>
              </a:rPr>
              <a:t> 상호작용</a:t>
            </a:r>
            <a:endParaRPr lang="ko-KR" dirty="0">
              <a:cs typeface="Arial" panose="020B0604020202020204" pitchFamily="34" charset="0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JSON-RPC 2.0 </a:t>
            </a:r>
            <a:r>
              <a:rPr lang="ko-KR" altLang="en-US" sz="1200" dirty="0">
                <a:ea typeface="맑은 고딕"/>
                <a:cs typeface="Arial"/>
                <a:hlinkClick r:id="rId3"/>
              </a:rPr>
              <a:t>Specification</a:t>
            </a:r>
            <a:endParaRPr lang="ko-KR" sz="1200" dirty="0">
              <a:cs typeface="Arial"/>
            </a:endParaRPr>
          </a:p>
          <a:p>
            <a:pPr marL="359410" lvl="1" indent="-143510"/>
            <a:r>
              <a:rPr lang="ko-KR" altLang="en-US" dirty="0" err="1">
                <a:ea typeface="맑은 고딕"/>
                <a:cs typeface="Arial"/>
              </a:rPr>
              <a:t>Protocol</a:t>
            </a:r>
            <a:r>
              <a:rPr lang="ko-KR" altLang="en-US" dirty="0">
                <a:ea typeface="맑은 고딕"/>
                <a:cs typeface="Arial"/>
              </a:rPr>
              <a:t> : </a:t>
            </a:r>
            <a:r>
              <a:rPr lang="ko-KR" altLang="en-US" dirty="0" err="1">
                <a:ea typeface="맑은 고딕"/>
                <a:cs typeface="Arial"/>
              </a:rPr>
              <a:t>Http</a:t>
            </a:r>
            <a:r>
              <a:rPr lang="ko-KR" altLang="en-US" dirty="0">
                <a:ea typeface="맑은 고딕"/>
                <a:cs typeface="Arial"/>
              </a:rPr>
              <a:t>, </a:t>
            </a:r>
            <a:r>
              <a:rPr lang="ko-KR" altLang="en-US" dirty="0" err="1">
                <a:ea typeface="맑은 고딕"/>
                <a:cs typeface="Arial"/>
              </a:rPr>
              <a:t>WebSocket</a:t>
            </a:r>
            <a:r>
              <a:rPr lang="ko-KR" altLang="en-US" dirty="0">
                <a:ea typeface="맑은 고딕"/>
                <a:cs typeface="Arial"/>
              </a:rPr>
              <a:t>, IPC</a:t>
            </a:r>
          </a:p>
          <a:p>
            <a:pPr indent="-143510"/>
            <a:r>
              <a:rPr lang="ko-KR" altLang="en-US" dirty="0">
                <a:ea typeface="맑은 고딕"/>
                <a:cs typeface="Arial"/>
              </a:rPr>
              <a:t>API </a:t>
            </a:r>
            <a:r>
              <a:rPr lang="ko-KR" altLang="en-US" dirty="0" err="1">
                <a:ea typeface="맑은 고딕"/>
                <a:cs typeface="Arial"/>
              </a:rPr>
              <a:t>Library</a:t>
            </a:r>
            <a:endParaRPr lang="ko-KR" altLang="en-US" dirty="0">
              <a:ea typeface="맑은 고딕"/>
              <a:cs typeface="Arial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web3js : </a:t>
            </a:r>
            <a:r>
              <a:rPr lang="ko-KR" altLang="en-US" dirty="0" err="1">
                <a:ea typeface="맑은 고딕"/>
                <a:cs typeface="Arial"/>
              </a:rPr>
              <a:t>javascript</a:t>
            </a:r>
            <a:endParaRPr lang="ko-KR" altLang="en-US" dirty="0" err="1">
              <a:cs typeface="Arial" panose="020B0604020202020204" pitchFamily="34" charset="0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web3j : </a:t>
            </a:r>
            <a:r>
              <a:rPr lang="ko-KR" altLang="en-US" dirty="0" err="1">
                <a:ea typeface="맑은 고딕"/>
                <a:cs typeface="Arial"/>
              </a:rPr>
              <a:t>java</a:t>
            </a:r>
            <a:endParaRPr lang="ko-KR" altLang="en-US" dirty="0" err="1">
              <a:cs typeface="Arial" panose="020B0604020202020204" pitchFamily="34" charset="0"/>
            </a:endParaRPr>
          </a:p>
          <a:p>
            <a:pPr marL="359410" lvl="1" indent="-143510"/>
            <a:endParaRPr lang="ko-KR" altLang="en-US" dirty="0">
              <a:cs typeface="Arial" panose="020B0604020202020204" pitchFamily="34" charset="0"/>
            </a:endParaRPr>
          </a:p>
          <a:p>
            <a:pPr marL="359410" lvl="1" indent="-143510"/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7A4E166-1039-4867-84ED-05334D8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cs typeface="Arial"/>
              </a:rPr>
              <a:t>Ethereum JSON-RPC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BBF598-4E84-DF46-1DC4-B8BA65877988}"/>
              </a:ext>
            </a:extLst>
          </p:cNvPr>
          <p:cNvSpPr txBox="1"/>
          <p:nvPr/>
        </p:nvSpPr>
        <p:spPr>
          <a:xfrm>
            <a:off x="7660341" y="675341"/>
            <a:ext cx="2026024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주요 API 목록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24B5C9D-50CB-4B77-A953-540427520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218830"/>
              </p:ext>
            </p:extLst>
          </p:nvPr>
        </p:nvGraphicFramePr>
        <p:xfrm>
          <a:off x="7660341" y="1125538"/>
          <a:ext cx="2790659" cy="4907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8986892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796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529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eth_chainId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359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eth_call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042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eth_estimateGas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95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eth_gasPrice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216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eth_feeHistory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18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200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eth_newBlockFilter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969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eth_newPendingTransactionFilter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618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eth_uninstallFilter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81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eth_getFilterChanges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550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588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eth_getStorageAt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086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eth_getTransactionCount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460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eth_getCode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258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531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eth_sendRawTransaction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584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8218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eth_getTransactionReceipt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51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1644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JSON-RPC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938267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block by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block by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eth_getBlockTransactionCountByHash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from a block matching the given block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eth_getBlockTransactionCountByNumber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matching the given block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eth_getUncleCountByBlockHash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uncles in a block from a block matching the given block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eth_getUncleCountByBlockNumber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matching the given block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eth_protocolVersion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current Ethereum protocol version.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eth_chainId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chain ID of the current network.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eth_syncing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object with data about the sync status or false.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eth_coinbase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client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coinbase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eth_accounts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 list of addresses owned by client.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eth_blockNumber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most recent block.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eth_call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Executes a new message call immediately without creating a transaction on the block chain.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eth_estimateGas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Generates and returns an estimate of how much gas is necessary to allow the transaction to complete.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eth_gasPrice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current price per gas in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eth_feeHistory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object, based on filter options, to notify when the state changes (logs).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eth_newBlockFilter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in the node, to notify when a new block arrives.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eth_newPendingTransactionFilter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in the node, to notify when new pending transactions arrive.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eth_uninstallFilter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Uninstalls a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eth_getFilterChanges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Polling method for a filter, which returns an array of logs which occurred since last poll.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array of all logs matching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931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744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JSON-RPC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592530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array of all logs matching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09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eth_mining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whether the client is actively mining new blocks.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hashes per second that the node is mining with.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hash of the current block, the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seedHash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and the boundary condition to be met (“target”).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a proof-of-work solution.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mining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hashrate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hashes per second that the node is mining with.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hash of the current block, the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seedHash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and the boundary condition to be met (“target”).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a proof-of-work solution.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mining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hashrate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eth_sign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EIP-191 signature over the provided data.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eth_signTransaction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RLP encoded transaction signed by the specified account.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eth_getBalance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balance of the account of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eth_getStorageAt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value from a storage position at a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eth_getTransactionCount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sent from an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eth_getCode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code at a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Signs and submits a transaction.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eth_sendRawTransaction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Submits a raw transaction.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information about a transaction requested by transaction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eth_getTransactionByBlockHashAndIndex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transaction by block hash and transaction index position.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eth_getTransactionByBlockNumberAndIndex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transaction by block number and transaction index position.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eth_getTransactionReceipt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receipt of a transaction by transaction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412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1D43F6F-BD16-402C-A27A-70DD2FC8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33" b="1555"/>
          <a:stretch/>
        </p:blipFill>
        <p:spPr>
          <a:xfrm>
            <a:off x="4296000" y="660772"/>
            <a:ext cx="3600000" cy="222253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A32D4CC8-5E85-42CE-9702-F650AADD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[ </a:t>
            </a:r>
            <a:r>
              <a:rPr lang="ko-KR" altLang="en-US" dirty="0"/>
              <a:t>황서</a:t>
            </a:r>
            <a:r>
              <a:rPr lang="en-US" altLang="ko-KR" dirty="0"/>
              <a:t>(Yellow Paper), BERLIN VERSION 934279c – 2022-04-07 ]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24FAE7-E9E4-446C-A8FB-EA4D5584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98" y="657226"/>
            <a:ext cx="3600000" cy="58622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784DC1-A25A-4688-86C3-412262D2B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800" y="2879420"/>
            <a:ext cx="3600000" cy="34418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AB51CE-4364-47B2-8B45-793F5C24D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248" y="663754"/>
            <a:ext cx="3600000" cy="53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586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708634" y="662548"/>
            <a:ext cx="29626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Transaction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608168" y="658187"/>
            <a:ext cx="28022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Transaction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9B3D6EB8-E900-4CA6-9F77-7117D7580BA3}"/>
              </a:ext>
            </a:extLst>
          </p:cNvPr>
          <p:cNvGrpSpPr/>
          <p:nvPr/>
        </p:nvGrpSpPr>
        <p:grpSpPr>
          <a:xfrm>
            <a:off x="9246475" y="1637787"/>
            <a:ext cx="2664000" cy="5028126"/>
            <a:chOff x="9246475" y="1637787"/>
            <a:chExt cx="2664000" cy="502812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8EC6497-4C4F-4873-AFFD-979550298E7C}"/>
                </a:ext>
              </a:extLst>
            </p:cNvPr>
            <p:cNvSpPr/>
            <p:nvPr/>
          </p:nvSpPr>
          <p:spPr>
            <a:xfrm>
              <a:off x="9246475" y="1637787"/>
              <a:ext cx="2664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80B1"/>
                  </a:solidFill>
                  <a:latin typeface="Arials"/>
                </a:rPr>
                <a:t>type(0x02)</a:t>
              </a:r>
              <a:endParaRPr lang="ko-KR" altLang="en-US" sz="1600" dirty="0">
                <a:solidFill>
                  <a:srgbClr val="FF80B1"/>
                </a:solidFill>
                <a:latin typeface="Arial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3D64BA-442E-4ACB-AB3C-29A87FB92C2A}"/>
                </a:ext>
              </a:extLst>
            </p:cNvPr>
            <p:cNvSpPr/>
            <p:nvPr/>
          </p:nvSpPr>
          <p:spPr>
            <a:xfrm>
              <a:off x="9408475" y="217684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chainId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6ED5A0E-F510-4F39-A166-E40F4918910C}"/>
                </a:ext>
              </a:extLst>
            </p:cNvPr>
            <p:cNvSpPr/>
            <p:nvPr/>
          </p:nvSpPr>
          <p:spPr>
            <a:xfrm>
              <a:off x="9408475" y="254270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09E1DA-F133-4B0A-A328-09D955A6C201}"/>
                </a:ext>
              </a:extLst>
            </p:cNvPr>
            <p:cNvSpPr/>
            <p:nvPr/>
          </p:nvSpPr>
          <p:spPr>
            <a:xfrm>
              <a:off x="9408475" y="290856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C700"/>
                  </a:solidFill>
                </a:rPr>
                <a:t>maxPriorityFeePerGas</a:t>
              </a:r>
              <a:endParaRPr lang="ko-KR" altLang="en-US" sz="1600" dirty="0">
                <a:solidFill>
                  <a:srgbClr val="FFC700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9275662-9910-44B2-939A-63DD52E8F38C}"/>
                </a:ext>
              </a:extLst>
            </p:cNvPr>
            <p:cNvSpPr/>
            <p:nvPr/>
          </p:nvSpPr>
          <p:spPr>
            <a:xfrm>
              <a:off x="9408475" y="327443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maxFeePerGas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EEA904F-F75A-4D26-9C4C-E15C0B20F158}"/>
                </a:ext>
              </a:extLst>
            </p:cNvPr>
            <p:cNvSpPr/>
            <p:nvPr/>
          </p:nvSpPr>
          <p:spPr>
            <a:xfrm>
              <a:off x="9408475" y="364029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BC6309-4CCC-42B9-B0AC-FB462772925F}"/>
                </a:ext>
              </a:extLst>
            </p:cNvPr>
            <p:cNvSpPr/>
            <p:nvPr/>
          </p:nvSpPr>
          <p:spPr>
            <a:xfrm>
              <a:off x="9408475" y="400616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destination (= to)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7BD55F7-187B-426E-8A63-26E8BF3B4677}"/>
                </a:ext>
              </a:extLst>
            </p:cNvPr>
            <p:cNvSpPr/>
            <p:nvPr/>
          </p:nvSpPr>
          <p:spPr>
            <a:xfrm>
              <a:off x="9408475" y="437202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amount (= value)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DF6208D-D360-4CE6-8FB3-7846C619DF88}"/>
                </a:ext>
              </a:extLst>
            </p:cNvPr>
            <p:cNvSpPr/>
            <p:nvPr/>
          </p:nvSpPr>
          <p:spPr>
            <a:xfrm>
              <a:off x="9408475" y="473788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2D0F552-DA47-40D2-BB35-6141E47E1D9F}"/>
                </a:ext>
              </a:extLst>
            </p:cNvPr>
            <p:cNvSpPr/>
            <p:nvPr/>
          </p:nvSpPr>
          <p:spPr>
            <a:xfrm>
              <a:off x="9408475" y="510375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accessList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C14C30A-5D18-4592-AF32-4086E5F8532A}"/>
                </a:ext>
              </a:extLst>
            </p:cNvPr>
            <p:cNvSpPr/>
            <p:nvPr/>
          </p:nvSpPr>
          <p:spPr>
            <a:xfrm>
              <a:off x="9408475" y="546961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signatureYParity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2871F25-0B5F-4EEB-BD59-C3CA7D068260}"/>
                </a:ext>
              </a:extLst>
            </p:cNvPr>
            <p:cNvSpPr/>
            <p:nvPr/>
          </p:nvSpPr>
          <p:spPr>
            <a:xfrm>
              <a:off x="9408475" y="583548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DA4A10C-9A5A-4865-A916-7E30A5EEF0D1}"/>
                </a:ext>
              </a:extLst>
            </p:cNvPr>
            <p:cNvSpPr/>
            <p:nvPr/>
          </p:nvSpPr>
          <p:spPr>
            <a:xfrm>
              <a:off x="9408475" y="620134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C842B86-A97A-45A8-9AFB-781B693591A1}"/>
                </a:ext>
              </a:extLst>
            </p:cNvPr>
            <p:cNvSpPr/>
            <p:nvPr/>
          </p:nvSpPr>
          <p:spPr>
            <a:xfrm>
              <a:off x="9246475" y="2060847"/>
              <a:ext cx="2664000" cy="460506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95FDC9A-D618-494F-B02C-4DA4BCEAB2CF}"/>
              </a:ext>
            </a:extLst>
          </p:cNvPr>
          <p:cNvGrpSpPr/>
          <p:nvPr/>
        </p:nvGrpSpPr>
        <p:grpSpPr>
          <a:xfrm>
            <a:off x="6340906" y="1995287"/>
            <a:ext cx="2664000" cy="4670625"/>
            <a:chOff x="6340906" y="1995287"/>
            <a:chExt cx="2664000" cy="467062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825E1BC-2F1C-4134-AA00-C5432A8B142A}"/>
                </a:ext>
              </a:extLst>
            </p:cNvPr>
            <p:cNvSpPr/>
            <p:nvPr/>
          </p:nvSpPr>
          <p:spPr>
            <a:xfrm>
              <a:off x="6502906" y="289929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ED14400-3F4F-4E25-BF93-D1D15DF3FD8C}"/>
                </a:ext>
              </a:extLst>
            </p:cNvPr>
            <p:cNvSpPr/>
            <p:nvPr/>
          </p:nvSpPr>
          <p:spPr>
            <a:xfrm>
              <a:off x="6502906" y="326516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57D802D-EDAF-45EB-AC8A-0FEDC1049474}"/>
                </a:ext>
              </a:extLst>
            </p:cNvPr>
            <p:cNvSpPr/>
            <p:nvPr/>
          </p:nvSpPr>
          <p:spPr>
            <a:xfrm>
              <a:off x="6502906" y="363102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D66B419-73D2-4B37-9EE6-98B3F05D0CD1}"/>
                </a:ext>
              </a:extLst>
            </p:cNvPr>
            <p:cNvSpPr/>
            <p:nvPr/>
          </p:nvSpPr>
          <p:spPr>
            <a:xfrm>
              <a:off x="6502906" y="399688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0B723DD-671A-427F-AFD9-378C59185206}"/>
                </a:ext>
              </a:extLst>
            </p:cNvPr>
            <p:cNvSpPr/>
            <p:nvPr/>
          </p:nvSpPr>
          <p:spPr>
            <a:xfrm>
              <a:off x="6502906" y="436275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3532131-5BD3-4A8F-B1D5-B3866D924E5B}"/>
                </a:ext>
              </a:extLst>
            </p:cNvPr>
            <p:cNvSpPr/>
            <p:nvPr/>
          </p:nvSpPr>
          <p:spPr>
            <a:xfrm>
              <a:off x="6502906" y="472861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098E5C6-B14F-436B-9524-F4BE98015A0D}"/>
                </a:ext>
              </a:extLst>
            </p:cNvPr>
            <p:cNvSpPr/>
            <p:nvPr/>
          </p:nvSpPr>
          <p:spPr>
            <a:xfrm>
              <a:off x="6502906" y="509448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accessList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A04A0FC-2FB5-40CE-BB7E-7352CA4F8DA9}"/>
                </a:ext>
              </a:extLst>
            </p:cNvPr>
            <p:cNvSpPr/>
            <p:nvPr/>
          </p:nvSpPr>
          <p:spPr>
            <a:xfrm>
              <a:off x="6502906" y="546034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signatureYParity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892575D-6718-46C8-9F20-ECD1F59550B1}"/>
                </a:ext>
              </a:extLst>
            </p:cNvPr>
            <p:cNvSpPr/>
            <p:nvPr/>
          </p:nvSpPr>
          <p:spPr>
            <a:xfrm>
              <a:off x="6502906" y="582620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E441EF4-FDFB-450A-B307-FDFD9BD76DA5}"/>
                </a:ext>
              </a:extLst>
            </p:cNvPr>
            <p:cNvSpPr/>
            <p:nvPr/>
          </p:nvSpPr>
          <p:spPr>
            <a:xfrm>
              <a:off x="6502906" y="253343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chainId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45BA5BF-F22D-4B07-AEE8-1B39ACC0FEB0}"/>
                </a:ext>
              </a:extLst>
            </p:cNvPr>
            <p:cNvSpPr/>
            <p:nvPr/>
          </p:nvSpPr>
          <p:spPr>
            <a:xfrm>
              <a:off x="6340906" y="1995287"/>
              <a:ext cx="2664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80B1"/>
                  </a:solidFill>
                  <a:latin typeface="Arials"/>
                </a:rPr>
                <a:t>type(0x01)</a:t>
              </a:r>
              <a:endParaRPr lang="ko-KR" altLang="en-US" sz="1600" dirty="0">
                <a:solidFill>
                  <a:srgbClr val="FF80B1"/>
                </a:solidFill>
                <a:latin typeface="Arials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46B2B9A-52F7-4769-A51E-17195F03F267}"/>
                </a:ext>
              </a:extLst>
            </p:cNvPr>
            <p:cNvSpPr/>
            <p:nvPr/>
          </p:nvSpPr>
          <p:spPr>
            <a:xfrm>
              <a:off x="6502906" y="619207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E90C3F8-DAC6-4DA9-B4C5-8A96805AF1A4}"/>
                </a:ext>
              </a:extLst>
            </p:cNvPr>
            <p:cNvSpPr/>
            <p:nvPr/>
          </p:nvSpPr>
          <p:spPr>
            <a:xfrm>
              <a:off x="6340906" y="2417439"/>
              <a:ext cx="2664000" cy="424847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20CCD96-9D4B-4712-AA32-43033D4686DD}"/>
              </a:ext>
            </a:extLst>
          </p:cNvPr>
          <p:cNvSpPr txBox="1"/>
          <p:nvPr/>
        </p:nvSpPr>
        <p:spPr>
          <a:xfrm>
            <a:off x="3136667" y="1173033"/>
            <a:ext cx="2962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Replay attack Protection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9F45D5E-20D4-4F01-B11D-3B53E20BDB5F}"/>
              </a:ext>
            </a:extLst>
          </p:cNvPr>
          <p:cNvGrpSpPr/>
          <p:nvPr/>
        </p:nvGrpSpPr>
        <p:grpSpPr>
          <a:xfrm>
            <a:off x="3286003" y="2721823"/>
            <a:ext cx="2664000" cy="3600400"/>
            <a:chOff x="3286003" y="2721823"/>
            <a:chExt cx="2664000" cy="36004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45C15A-8FEB-438A-AA5D-EAFA5862EF78}"/>
                </a:ext>
              </a:extLst>
            </p:cNvPr>
            <p:cNvSpPr/>
            <p:nvPr/>
          </p:nvSpPr>
          <p:spPr>
            <a:xfrm>
              <a:off x="3448003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E3FD1C7-DB66-4270-908D-569977486354}"/>
                </a:ext>
              </a:extLst>
            </p:cNvPr>
            <p:cNvSpPr/>
            <p:nvPr/>
          </p:nvSpPr>
          <p:spPr>
            <a:xfrm>
              <a:off x="3448003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1419810-B5D3-4B46-A01E-76F0160E917A}"/>
                </a:ext>
              </a:extLst>
            </p:cNvPr>
            <p:cNvSpPr/>
            <p:nvPr/>
          </p:nvSpPr>
          <p:spPr>
            <a:xfrm>
              <a:off x="3448003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B682C07-2F6D-47BC-9148-C3AF94C0F6AF}"/>
                </a:ext>
              </a:extLst>
            </p:cNvPr>
            <p:cNvSpPr/>
            <p:nvPr/>
          </p:nvSpPr>
          <p:spPr>
            <a:xfrm>
              <a:off x="3448003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7639C54-F857-4AB0-95BA-0D6B203DAEDF}"/>
                </a:ext>
              </a:extLst>
            </p:cNvPr>
            <p:cNvSpPr/>
            <p:nvPr/>
          </p:nvSpPr>
          <p:spPr>
            <a:xfrm>
              <a:off x="3448003" y="436745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D0F5747-2239-4210-B60A-9A3B53BFD314}"/>
                </a:ext>
              </a:extLst>
            </p:cNvPr>
            <p:cNvSpPr/>
            <p:nvPr/>
          </p:nvSpPr>
          <p:spPr>
            <a:xfrm>
              <a:off x="3448003" y="473331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916C7BF-C85D-43D8-8DCC-9DE8A7E729DD}"/>
                </a:ext>
              </a:extLst>
            </p:cNvPr>
            <p:cNvSpPr/>
            <p:nvPr/>
          </p:nvSpPr>
          <p:spPr>
            <a:xfrm>
              <a:off x="3448003" y="509918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C700"/>
                  </a:solidFill>
                  <a:latin typeface="Arials"/>
                </a:rPr>
                <a:t>v 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(</a:t>
              </a:r>
              <a:r>
                <a:rPr lang="en-US" altLang="ko-KR" sz="1400" dirty="0" err="1">
                  <a:solidFill>
                    <a:srgbClr val="FFC700"/>
                  </a:solidFill>
                  <a:latin typeface="Arials"/>
                </a:rPr>
                <a:t>chainId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*2 + 35 + </a:t>
              </a:r>
              <a:r>
                <a:rPr lang="en-US" altLang="ko-KR" sz="1400" dirty="0" err="1">
                  <a:solidFill>
                    <a:srgbClr val="FFC700"/>
                  </a:solidFill>
                  <a:latin typeface="Arials"/>
                </a:rPr>
                <a:t>yParity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)</a:t>
              </a:r>
              <a:endParaRPr lang="ko-KR" altLang="en-US" sz="14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3CEC136-53E4-4B8E-BFA9-F8BBCB7D6036}"/>
                </a:ext>
              </a:extLst>
            </p:cNvPr>
            <p:cNvSpPr/>
            <p:nvPr/>
          </p:nvSpPr>
          <p:spPr>
            <a:xfrm>
              <a:off x="3448003" y="546504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53B2E29-5E89-43B6-8D95-56F57DC66DE1}"/>
                </a:ext>
              </a:extLst>
            </p:cNvPr>
            <p:cNvSpPr/>
            <p:nvPr/>
          </p:nvSpPr>
          <p:spPr>
            <a:xfrm>
              <a:off x="3448003" y="583091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00136C3-B5F2-4C63-9F6A-7816DD776282}"/>
                </a:ext>
              </a:extLst>
            </p:cNvPr>
            <p:cNvSpPr/>
            <p:nvPr/>
          </p:nvSpPr>
          <p:spPr>
            <a:xfrm>
              <a:off x="3286003" y="2721823"/>
              <a:ext cx="2664000" cy="36004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D937121-1B9B-48E9-815C-FF44E33C1AE1}"/>
              </a:ext>
            </a:extLst>
          </p:cNvPr>
          <p:cNvSpPr txBox="1"/>
          <p:nvPr/>
        </p:nvSpPr>
        <p:spPr>
          <a:xfrm>
            <a:off x="335040" y="1176311"/>
            <a:ext cx="2456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Frontier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(default: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Arials"/>
              </a:rPr>
              <a:t>Error over RPC)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rials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289971E-1093-4556-9DC2-85CE5A5A8116}"/>
              </a:ext>
            </a:extLst>
          </p:cNvPr>
          <p:cNvGrpSpPr/>
          <p:nvPr/>
        </p:nvGrpSpPr>
        <p:grpSpPr>
          <a:xfrm>
            <a:off x="231099" y="2721823"/>
            <a:ext cx="2664000" cy="3600400"/>
            <a:chOff x="231099" y="2721823"/>
            <a:chExt cx="2664000" cy="36004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531C555-E618-46C5-9ADB-C880C9EEC969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201780F-9809-4C4B-B0C2-06594A5F426C}"/>
                </a:ext>
              </a:extLst>
            </p:cNvPr>
            <p:cNvSpPr/>
            <p:nvPr/>
          </p:nvSpPr>
          <p:spPr>
            <a:xfrm>
              <a:off x="393099" y="436745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34BE6D4-4B5D-4CBA-94C3-4C6E990FD946}"/>
                </a:ext>
              </a:extLst>
            </p:cNvPr>
            <p:cNvSpPr/>
            <p:nvPr/>
          </p:nvSpPr>
          <p:spPr>
            <a:xfrm>
              <a:off x="393099" y="473331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A9E637C-843E-4247-92C1-BD685C48BE99}"/>
                </a:ext>
              </a:extLst>
            </p:cNvPr>
            <p:cNvSpPr/>
            <p:nvPr/>
          </p:nvSpPr>
          <p:spPr>
            <a:xfrm>
              <a:off x="393099" y="509918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 (27 + </a:t>
              </a:r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yParity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7B17092-3BBF-46C9-A9C2-1CE27C324CD3}"/>
                </a:ext>
              </a:extLst>
            </p:cNvPr>
            <p:cNvSpPr/>
            <p:nvPr/>
          </p:nvSpPr>
          <p:spPr>
            <a:xfrm>
              <a:off x="393099" y="546504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FCFE66B-2E71-46BF-8FEF-467D6D5623A1}"/>
                </a:ext>
              </a:extLst>
            </p:cNvPr>
            <p:cNvSpPr/>
            <p:nvPr/>
          </p:nvSpPr>
          <p:spPr>
            <a:xfrm>
              <a:off x="393099" y="583091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36004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15A9616-F8CC-4253-9CE3-B73FF10E223A}"/>
              </a:ext>
            </a:extLst>
          </p:cNvPr>
          <p:cNvCxnSpPr>
            <a:stCxn id="46" idx="3"/>
            <a:endCxn id="90" idx="1"/>
          </p:cNvCxnSpPr>
          <p:nvPr/>
        </p:nvCxnSpPr>
        <p:spPr>
          <a:xfrm flipV="1">
            <a:off x="5788003" y="2695432"/>
            <a:ext cx="714903" cy="2565750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627B3106-4EED-4D1B-9C86-B40BABC1C6A8}"/>
              </a:ext>
            </a:extLst>
          </p:cNvPr>
          <p:cNvCxnSpPr>
            <a:cxnSpLocks/>
            <a:stCxn id="46" idx="3"/>
            <a:endCxn id="85" idx="1"/>
          </p:cNvCxnSpPr>
          <p:nvPr/>
        </p:nvCxnSpPr>
        <p:spPr>
          <a:xfrm>
            <a:off x="5788003" y="5261182"/>
            <a:ext cx="714903" cy="36116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A73C8650-9245-4570-B071-05A71825BB65}"/>
              </a:ext>
            </a:extLst>
          </p:cNvPr>
          <p:cNvCxnSpPr>
            <a:cxnSpLocks/>
            <a:stCxn id="79" idx="3"/>
            <a:endCxn id="64" idx="1"/>
          </p:cNvCxnSpPr>
          <p:nvPr/>
        </p:nvCxnSpPr>
        <p:spPr>
          <a:xfrm flipV="1">
            <a:off x="8842906" y="3070568"/>
            <a:ext cx="565569" cy="35659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C15F6D3-964F-4EB4-9FFF-4CF59E365299}"/>
              </a:ext>
            </a:extLst>
          </p:cNvPr>
          <p:cNvCxnSpPr>
            <a:cxnSpLocks/>
            <a:stCxn id="79" idx="3"/>
            <a:endCxn id="65" idx="1"/>
          </p:cNvCxnSpPr>
          <p:nvPr/>
        </p:nvCxnSpPr>
        <p:spPr>
          <a:xfrm>
            <a:off x="8842906" y="3427160"/>
            <a:ext cx="565569" cy="927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D8140EE-2CF8-4B86-93FB-C88F50A834A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2733099" y="5261182"/>
            <a:ext cx="714904" cy="0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8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64243-5DD9-452E-9AEF-7EDA5610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en-US" altLang="ko-KR" dirty="0"/>
              <a:t>Geth Database </a:t>
            </a:r>
            <a:r>
              <a:rPr lang="ko-KR" altLang="en-US" dirty="0"/>
              <a:t>초기화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genesis.json</a:t>
            </a:r>
            <a:r>
              <a:rPr lang="en-US" altLang="ko-KR" dirty="0"/>
              <a:t> </a:t>
            </a:r>
            <a:r>
              <a:rPr lang="ko-KR" altLang="en-US" dirty="0"/>
              <a:t>설정으로 </a:t>
            </a:r>
            <a:r>
              <a:rPr lang="en-US" altLang="ko-KR" dirty="0"/>
              <a:t>data </a:t>
            </a:r>
            <a:r>
              <a:rPr lang="ko-KR" altLang="en-US" dirty="0"/>
              <a:t>폴더에 초기화</a:t>
            </a:r>
            <a:endParaRPr lang="en-US" altLang="ko-KR" dirty="0"/>
          </a:p>
          <a:p>
            <a:r>
              <a:rPr lang="en-US" altLang="ko-KR" dirty="0"/>
              <a:t>Geth</a:t>
            </a:r>
            <a:r>
              <a:rPr lang="ko-KR" altLang="en-US" dirty="0"/>
              <a:t> 구동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pPr marL="216000" lvl="1" indent="0">
              <a:buNone/>
            </a:pPr>
            <a:endParaRPr lang="en-US" altLang="ko-KR" sz="800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nodiscover</a:t>
            </a:r>
            <a:r>
              <a:rPr lang="en-US" altLang="ko-KR" dirty="0"/>
              <a:t> : peer </a:t>
            </a:r>
            <a:r>
              <a:rPr lang="ko-KR" altLang="en-US" dirty="0"/>
              <a:t>탐색하지 않음</a:t>
            </a:r>
            <a:endParaRPr lang="en-US" altLang="ko-KR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ipcdisable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ipc</a:t>
            </a:r>
            <a:r>
              <a:rPr lang="ko-KR" altLang="en-US" dirty="0"/>
              <a:t> 통신 비활성화 </a:t>
            </a:r>
            <a:r>
              <a:rPr lang="en-US" altLang="ko-KR" dirty="0"/>
              <a:t>(Windows 10 WSL2 </a:t>
            </a:r>
            <a:r>
              <a:rPr lang="ko-KR" altLang="en-US" dirty="0"/>
              <a:t>환경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--allow-insecure-unlock : account </a:t>
            </a:r>
            <a:r>
              <a:rPr lang="ko-KR" altLang="en-US" dirty="0"/>
              <a:t>연관 </a:t>
            </a:r>
            <a:r>
              <a:rPr lang="en-US" altLang="ko-KR" dirty="0"/>
              <a:t>API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r>
              <a:rPr lang="en-US" altLang="ko-KR" dirty="0"/>
              <a:t>console : console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930B21C-3FC5-4816-9BB5-04B86A22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5AF689-8164-41AC-BEED-50E5E832D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32" y="1027118"/>
            <a:ext cx="11404965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genesis.json</a:t>
            </a: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590ACBC-3A4A-4C27-B7B3-DD4F6CB81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22" y="2170599"/>
            <a:ext cx="5591978" cy="25545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5666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 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nodiscover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ipcdisable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7545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http.api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personal,eth,net,web3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http.corsdomain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'*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--allow-insecure-unlock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646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993937" y="662548"/>
            <a:ext cx="2392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</a:t>
            </a:r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Recipet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896811" y="658187"/>
            <a:ext cx="2231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EC6497-4C4F-4873-AFFD-979550298E7C}"/>
              </a:ext>
            </a:extLst>
          </p:cNvPr>
          <p:cNvSpPr/>
          <p:nvPr/>
        </p:nvSpPr>
        <p:spPr>
          <a:xfrm>
            <a:off x="9246475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type(0x02)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5BA5BF-F22D-4B07-AEE8-1B39ACC0FEB0}"/>
              </a:ext>
            </a:extLst>
          </p:cNvPr>
          <p:cNvSpPr/>
          <p:nvPr/>
        </p:nvSpPr>
        <p:spPr>
          <a:xfrm>
            <a:off x="6340906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type(0x01)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79FD8-E959-44F8-91B1-6B2EE9539BBC}"/>
              </a:ext>
            </a:extLst>
          </p:cNvPr>
          <p:cNvGrpSpPr/>
          <p:nvPr/>
        </p:nvGrpSpPr>
        <p:grpSpPr>
          <a:xfrm>
            <a:off x="1847824" y="4970798"/>
            <a:ext cx="2664000" cy="1410530"/>
            <a:chOff x="231099" y="2721823"/>
            <a:chExt cx="2664000" cy="141053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logger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topics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141053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3C15798-1846-4732-B798-9447FFDFB96D}"/>
              </a:ext>
            </a:extLst>
          </p:cNvPr>
          <p:cNvGrpSpPr/>
          <p:nvPr/>
        </p:nvGrpSpPr>
        <p:grpSpPr>
          <a:xfrm>
            <a:off x="6336015" y="2421337"/>
            <a:ext cx="2664000" cy="1808136"/>
            <a:chOff x="231099" y="2721823"/>
            <a:chExt cx="2664000" cy="18081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1363BA5-7941-4176-AEDF-E119E675E177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46D84B-6CE2-4D20-80E3-06FD8206F78C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0F2068-6CFD-4325-A6CA-05734AC126AB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8257904-BA2C-4FA7-B4B6-61C78C6493BE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D7E8BD-401D-4CC9-A2C4-D6AB7A25765A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50273F1-D2D5-4C17-BF05-2A81CADC5F38}"/>
              </a:ext>
            </a:extLst>
          </p:cNvPr>
          <p:cNvGrpSpPr/>
          <p:nvPr/>
        </p:nvGrpSpPr>
        <p:grpSpPr>
          <a:xfrm>
            <a:off x="9252541" y="2421337"/>
            <a:ext cx="2664000" cy="1808136"/>
            <a:chOff x="231099" y="2721823"/>
            <a:chExt cx="2664000" cy="180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F956F41-B284-4239-AFD0-2350033D9C54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AD5C677-7CCD-4F7D-86FF-2793BDE5F099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2C15924-C03F-47BB-999C-DDD92A204351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361C35-55C3-47F5-B6C6-8D915A67A8F5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15C151B-008A-4DFE-ACAD-42595011CEE9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AFF586-74D0-435D-B923-31694490A045}"/>
              </a:ext>
            </a:extLst>
          </p:cNvPr>
          <p:cNvGrpSpPr/>
          <p:nvPr/>
        </p:nvGrpSpPr>
        <p:grpSpPr>
          <a:xfrm>
            <a:off x="1847528" y="2510228"/>
            <a:ext cx="2664000" cy="1808136"/>
            <a:chOff x="231099" y="2721823"/>
            <a:chExt cx="2664000" cy="180813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C3219DA-3D66-44C7-9012-1096630FCFB1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E4DC5D-C1C0-4312-BD38-947744D5035B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C1EEE8E-7F21-4387-9911-1477B425FE28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EE73E1F-031C-4B93-A231-F26529A53942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A1815FF-0563-4D4F-A67D-B136EB5F218D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8E81A4-445C-49F8-A20E-17FC0751A864}"/>
              </a:ext>
            </a:extLst>
          </p:cNvPr>
          <p:cNvSpPr txBox="1"/>
          <p:nvPr/>
        </p:nvSpPr>
        <p:spPr>
          <a:xfrm>
            <a:off x="2891878" y="461350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Log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EB61EE-AFC1-473F-8FEB-DE8765D8E638}"/>
              </a:ext>
            </a:extLst>
          </p:cNvPr>
          <p:cNvCxnSpPr>
            <a:stCxn id="126" idx="2"/>
            <a:endCxn id="4" idx="0"/>
          </p:cNvCxnSpPr>
          <p:nvPr/>
        </p:nvCxnSpPr>
        <p:spPr>
          <a:xfrm flipH="1">
            <a:off x="3178175" y="4113995"/>
            <a:ext cx="1353" cy="4995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E63AF-3601-4D32-A101-520CDF0A5F4B}"/>
              </a:ext>
            </a:extLst>
          </p:cNvPr>
          <p:cNvSpPr txBox="1"/>
          <p:nvPr/>
        </p:nvSpPr>
        <p:spPr>
          <a:xfrm>
            <a:off x="5237662" y="3086878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CCBE7-725D-4AB4-88AA-1EFD799B3858}"/>
              </a:ext>
            </a:extLst>
          </p:cNvPr>
          <p:cNvGrpSpPr/>
          <p:nvPr/>
        </p:nvGrpSpPr>
        <p:grpSpPr>
          <a:xfrm>
            <a:off x="6336015" y="4113995"/>
            <a:ext cx="2664000" cy="2267333"/>
            <a:chOff x="6384328" y="4113995"/>
            <a:chExt cx="2664000" cy="2267333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2D81F90-CA7D-4D64-A104-80A24F5A44E9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BB0BF00-6559-4148-B135-FBC4E8456494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FE853B3-05DF-4101-85A7-A0E38774EFAF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B1170FD-BF9C-4549-BAA3-9BFBEC5C4D0A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E4338B-9F78-43FF-A5AF-EB4A7A7AE2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A3C297-6F55-4EFA-8333-67B0DED462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B686BDC-D6D2-480C-AEDB-978D6AFD9F7E}"/>
                </a:ext>
              </a:extLst>
            </p:cNvPr>
            <p:cNvCxnSpPr>
              <a:endCxn id="139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BBEADA9-F19F-4995-B948-0F37F9DC3A66}"/>
              </a:ext>
            </a:extLst>
          </p:cNvPr>
          <p:cNvGrpSpPr/>
          <p:nvPr/>
        </p:nvGrpSpPr>
        <p:grpSpPr>
          <a:xfrm>
            <a:off x="9246475" y="4113995"/>
            <a:ext cx="2664000" cy="2267333"/>
            <a:chOff x="6384328" y="4113995"/>
            <a:chExt cx="2664000" cy="22673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DF39259-A02F-4B1D-B69A-9BF1787DB4BA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723DC05-172E-40FB-B075-B87A256C577E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6DDB0CD-7ADA-469E-B42A-ED3F606B0DF0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FD8B80B-3365-4705-9210-99B1990B0D6D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8DA4D64-CF63-4666-BA62-41F7C1B1D61B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D3D2386-9F51-4156-980D-27935D146E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26D5F-5F2C-4CDB-8D47-DC28DAAF8B52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96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1" grpId="0" animBg="1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5991053"/>
          </a:xfrm>
        </p:spPr>
        <p:txBody>
          <a:bodyPr>
            <a:normAutofit/>
          </a:bodyPr>
          <a:lstStyle/>
          <a:p>
            <a:r>
              <a:rPr lang="ko-KR" altLang="en-US" dirty="0"/>
              <a:t>트랜잭션 유형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EIP-2718</a:t>
            </a:r>
            <a:r>
              <a:rPr lang="en-US" altLang="ko-KR" sz="1400" dirty="0"/>
              <a:t>: Typed Transaction Envelope, Berlin, #12,244,000, 2021-04-15)</a:t>
            </a:r>
          </a:p>
          <a:p>
            <a:pPr lvl="1"/>
            <a:r>
              <a:rPr lang="ko-KR" altLang="en-US" dirty="0"/>
              <a:t>트랜잭션 유형 추가 시</a:t>
            </a:r>
            <a:r>
              <a:rPr lang="en-US" altLang="ko-KR" dirty="0"/>
              <a:t>, </a:t>
            </a:r>
            <a:r>
              <a:rPr lang="ko-KR" altLang="en-US" dirty="0"/>
              <a:t>하위 호환성 보장 어려움 해결</a:t>
            </a:r>
            <a:endParaRPr lang="en-US" altLang="ko-KR" dirty="0"/>
          </a:p>
          <a:p>
            <a:pPr lvl="1"/>
            <a:r>
              <a:rPr lang="en-US" altLang="ko-KR" dirty="0"/>
              <a:t>RLP </a:t>
            </a:r>
            <a:r>
              <a:rPr lang="ko-KR" altLang="en-US" dirty="0"/>
              <a:t>외 </a:t>
            </a:r>
            <a:r>
              <a:rPr lang="en-US" altLang="ko-KR" dirty="0"/>
              <a:t>Serialize </a:t>
            </a:r>
            <a:r>
              <a:rPr lang="ko-KR" altLang="en-US" dirty="0"/>
              <a:t>지원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SSZ, LEB128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Transaction , Receipt</a:t>
            </a:r>
          </a:p>
          <a:p>
            <a:pPr lvl="1"/>
            <a:r>
              <a:rPr lang="en-US" altLang="ko-KR" dirty="0"/>
              <a:t>Transaction : </a:t>
            </a:r>
            <a:r>
              <a:rPr lang="en-US" altLang="ko-KR" dirty="0">
                <a:solidFill>
                  <a:srgbClr val="00C8EB"/>
                </a:solidFill>
              </a:rPr>
              <a:t>Legacy </a:t>
            </a:r>
            <a:r>
              <a:rPr lang="en-US" altLang="ko-KR" dirty="0"/>
              <a:t>Transaction</a:t>
            </a:r>
            <a:r>
              <a:rPr lang="en-US" altLang="ko-KR" dirty="0">
                <a:solidFill>
                  <a:srgbClr val="00C8EB"/>
                </a:solidFill>
              </a:rPr>
              <a:t> 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EF296B"/>
                </a:solidFill>
              </a:rPr>
              <a:t>Typed </a:t>
            </a:r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Receipt :</a:t>
            </a:r>
            <a:r>
              <a:rPr lang="en-US" altLang="ko-KR" dirty="0">
                <a:solidFill>
                  <a:srgbClr val="00C8EB"/>
                </a:solidFill>
              </a:rPr>
              <a:t> Legacy </a:t>
            </a:r>
            <a:r>
              <a:rPr lang="en-US" altLang="ko-KR" dirty="0"/>
              <a:t>Receipt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EF296B"/>
                </a:solidFill>
              </a:rPr>
              <a:t>Typed </a:t>
            </a:r>
            <a:r>
              <a:rPr lang="en-US" altLang="ko-KR" dirty="0"/>
              <a:t>Receipt</a:t>
            </a:r>
          </a:p>
          <a:p>
            <a:r>
              <a:rPr lang="en-US" altLang="ko-KR" dirty="0"/>
              <a:t>Legacy</a:t>
            </a:r>
            <a:r>
              <a:rPr lang="ko-KR" altLang="en-US" dirty="0"/>
              <a:t>와 </a:t>
            </a:r>
            <a:r>
              <a:rPr lang="en-US" altLang="ko-KR" dirty="0"/>
              <a:t>Typed </a:t>
            </a:r>
            <a:r>
              <a:rPr lang="ko-KR" altLang="en-US" dirty="0"/>
              <a:t>구분 </a:t>
            </a:r>
            <a:r>
              <a:rPr lang="en-US" altLang="ko-KR" dirty="0"/>
              <a:t>(</a:t>
            </a:r>
            <a:r>
              <a:rPr lang="ko-KR" altLang="en-US" dirty="0"/>
              <a:t>첫번째 바이트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[0x00, 0x7f]</a:t>
            </a:r>
            <a:r>
              <a:rPr lang="en-US" altLang="ko-KR" dirty="0">
                <a:solidFill>
                  <a:srgbClr val="EF296B"/>
                </a:solidFill>
              </a:rPr>
              <a:t> Typed 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[0xc0, 0xfe]</a:t>
            </a:r>
            <a:r>
              <a:rPr lang="en-US" altLang="ko-KR" dirty="0">
                <a:solidFill>
                  <a:srgbClr val="00C8EB"/>
                </a:solidFill>
              </a:rPr>
              <a:t> Legacy </a:t>
            </a:r>
            <a:r>
              <a:rPr lang="en-US" altLang="ko-KR" dirty="0"/>
              <a:t>, </a:t>
            </a:r>
            <a:r>
              <a:rPr lang="en-US" altLang="ko-KR" dirty="0">
                <a:latin typeface="Consolas" panose="020B0609020204030204" pitchFamily="49" charset="0"/>
              </a:rPr>
              <a:t>[0xff]</a:t>
            </a:r>
            <a:r>
              <a:rPr lang="en-US" altLang="ko-KR" dirty="0"/>
              <a:t> is reserved for future use.</a:t>
            </a:r>
          </a:p>
          <a:p>
            <a:r>
              <a:rPr lang="en-US" altLang="ko-KR" dirty="0"/>
              <a:t>Typed Transaction : </a:t>
            </a:r>
            <a:r>
              <a:rPr lang="en-US" altLang="ko-KR" dirty="0" err="1">
                <a:solidFill>
                  <a:srgbClr val="FF80B1"/>
                </a:solidFill>
              </a:rPr>
              <a:t>TransactionType</a:t>
            </a:r>
            <a:r>
              <a:rPr lang="en-US" altLang="ko-KR" dirty="0"/>
              <a:t> || </a:t>
            </a:r>
            <a:r>
              <a:rPr lang="en-US" altLang="ko-KR" dirty="0" err="1">
                <a:solidFill>
                  <a:srgbClr val="DBAC7D"/>
                </a:solidFill>
              </a:rPr>
              <a:t>TransactionPayload</a:t>
            </a:r>
            <a:r>
              <a:rPr lang="en-US" altLang="ko-KR" dirty="0">
                <a:solidFill>
                  <a:srgbClr val="DBAC7D"/>
                </a:solidFill>
              </a:rPr>
              <a:t> </a:t>
            </a:r>
            <a:r>
              <a:rPr lang="en-US" altLang="ko-KR" dirty="0"/>
              <a:t>➡ ex) Type2 :</a:t>
            </a:r>
            <a:r>
              <a:rPr lang="en-US" altLang="ko-KR" dirty="0">
                <a:solidFill>
                  <a:srgbClr val="DBAC7D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80B1"/>
                </a:solidFill>
                <a:latin typeface="Consolas" panose="020B0609020204030204" pitchFamily="49" charset="0"/>
              </a:rPr>
              <a:t>02</a:t>
            </a:r>
            <a:r>
              <a:rPr lang="en-US" altLang="ko-KR" dirty="0">
                <a:solidFill>
                  <a:srgbClr val="DBAC7D"/>
                </a:solidFill>
                <a:latin typeface="Consolas" panose="020B0609020204030204" pitchFamily="49" charset="0"/>
              </a:rPr>
              <a:t>f9…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 : 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>
                <a:latin typeface="Consolas" panose="020B0609020204030204" pitchFamily="49" charset="0"/>
              </a:rPr>
              <a:t>[0x00, 0x7f] </a:t>
            </a:r>
          </a:p>
          <a:p>
            <a:pPr lvl="1"/>
            <a:r>
              <a:rPr lang="en-US" altLang="ko-KR" dirty="0" err="1"/>
              <a:t>TransactionPayload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정의한 </a:t>
            </a:r>
            <a:r>
              <a:rPr lang="en-US" altLang="ko-KR" dirty="0"/>
              <a:t>byte array</a:t>
            </a:r>
          </a:p>
          <a:p>
            <a:r>
              <a:rPr lang="en-US" altLang="ko-KR" dirty="0"/>
              <a:t>Typed Receipt : </a:t>
            </a:r>
            <a:r>
              <a:rPr lang="en-US" altLang="ko-KR" dirty="0" err="1">
                <a:solidFill>
                  <a:srgbClr val="FF80B1"/>
                </a:solidFill>
              </a:rPr>
              <a:t>TransactionType</a:t>
            </a:r>
            <a:r>
              <a:rPr lang="en-US" altLang="ko-KR" dirty="0"/>
              <a:t> || </a:t>
            </a:r>
            <a:r>
              <a:rPr lang="en-US" altLang="ko-KR" dirty="0" err="1">
                <a:solidFill>
                  <a:srgbClr val="DBAC7D"/>
                </a:solidFill>
              </a:rPr>
              <a:t>ReceiptPayload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: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>
                <a:latin typeface="Consolas" panose="020B0609020204030204" pitchFamily="49" charset="0"/>
              </a:rPr>
              <a:t>[0x00, 0x7f] </a:t>
            </a:r>
          </a:p>
          <a:p>
            <a:pPr lvl="1"/>
            <a:r>
              <a:rPr lang="en-US" altLang="ko-KR" dirty="0" err="1"/>
              <a:t>ReceiptPayload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정의한 </a:t>
            </a:r>
            <a:r>
              <a:rPr lang="en-US" altLang="ko-KR" dirty="0"/>
              <a:t>byte array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[ Typed Transaction Envelope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1B0581F-2C15-433C-9F26-DFC73E2F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511218"/>
              </p:ext>
            </p:extLst>
          </p:nvPr>
        </p:nvGraphicFramePr>
        <p:xfrm>
          <a:off x="9685479" y="2380164"/>
          <a:ext cx="2239819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871365988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3317812742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Prefix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32478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195969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41898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34680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632076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0167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6728466-DB04-4A2A-873E-A3259C607C9A}"/>
              </a:ext>
            </a:extLst>
          </p:cNvPr>
          <p:cNvSpPr txBox="1"/>
          <p:nvPr/>
        </p:nvSpPr>
        <p:spPr>
          <a:xfrm>
            <a:off x="9678867" y="2046782"/>
            <a:ext cx="1327736" cy="328739"/>
          </a:xfrm>
          <a:prstGeom prst="rect">
            <a:avLst/>
          </a:prstGeom>
          <a:noFill/>
        </p:spPr>
        <p:txBody>
          <a:bodyPr wrap="none" lIns="0" bIns="3600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RLP Serialize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699CC0A-92B4-44DD-BE9B-6A4D0995C885}"/>
              </a:ext>
            </a:extLst>
          </p:cNvPr>
          <p:cNvCxnSpPr>
            <a:cxnSpLocks/>
          </p:cNvCxnSpPr>
          <p:nvPr/>
        </p:nvCxnSpPr>
        <p:spPr>
          <a:xfrm flipV="1">
            <a:off x="2567608" y="2818579"/>
            <a:ext cx="6986295" cy="472965"/>
          </a:xfrm>
          <a:prstGeom prst="bentConnector3">
            <a:avLst>
              <a:gd name="adj1" fmla="val 92425"/>
            </a:avLst>
          </a:prstGeom>
          <a:ln>
            <a:solidFill>
              <a:srgbClr val="EF29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519AEA1-E8C6-4256-AD13-065EF4E94223}"/>
              </a:ext>
            </a:extLst>
          </p:cNvPr>
          <p:cNvCxnSpPr>
            <a:cxnSpLocks/>
          </p:cNvCxnSpPr>
          <p:nvPr/>
        </p:nvCxnSpPr>
        <p:spPr>
          <a:xfrm>
            <a:off x="5519936" y="3630238"/>
            <a:ext cx="4032448" cy="313328"/>
          </a:xfrm>
          <a:prstGeom prst="bentConnector3">
            <a:avLst>
              <a:gd name="adj1" fmla="val 87011"/>
            </a:avLst>
          </a:prstGeom>
          <a:ln>
            <a:solidFill>
              <a:srgbClr val="00C8E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8A6CC43-CC51-4B3C-A319-F94583640512}"/>
              </a:ext>
            </a:extLst>
          </p:cNvPr>
          <p:cNvCxnSpPr>
            <a:cxnSpLocks/>
          </p:cNvCxnSpPr>
          <p:nvPr/>
        </p:nvCxnSpPr>
        <p:spPr>
          <a:xfrm>
            <a:off x="5519936" y="3630238"/>
            <a:ext cx="4032448" cy="0"/>
          </a:xfrm>
          <a:prstGeom prst="straightConnector1">
            <a:avLst/>
          </a:prstGeom>
          <a:ln>
            <a:solidFill>
              <a:srgbClr val="00C8E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0283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00C8EB"/>
                </a:solidFill>
              </a:rPr>
              <a:t>Legacy</a:t>
            </a:r>
            <a:r>
              <a:rPr lang="en-US" altLang="ko-KR" sz="2000" dirty="0"/>
              <a:t> </a:t>
            </a:r>
            <a:r>
              <a:rPr lang="en-US" altLang="ko-KR" sz="1400" dirty="0"/>
              <a:t>(Frontier, #0, 2015-07-30) , (</a:t>
            </a:r>
            <a:r>
              <a:rPr lang="en-US" altLang="ko-KR" sz="1400" dirty="0">
                <a:hlinkClick r:id="rId2"/>
              </a:rPr>
              <a:t>EIP-155</a:t>
            </a:r>
            <a:r>
              <a:rPr lang="en-US" altLang="ko-KR" sz="1400" dirty="0"/>
              <a:t> : Simple replay attack protection, Spurious Dragon, #2,675,000, 2016-11-22)</a:t>
            </a:r>
          </a:p>
          <a:p>
            <a:pPr lvl="1"/>
            <a:r>
              <a:rPr lang="en-US" altLang="ko-KR" sz="1800" dirty="0"/>
              <a:t>Transaction</a:t>
            </a:r>
            <a:br>
              <a:rPr lang="en-US" altLang="ko-KR" dirty="0"/>
            </a:br>
            <a:r>
              <a:rPr lang="en-US" altLang="ko-KR" spc="0" dirty="0">
                <a:solidFill>
                  <a:srgbClr val="DBAC7D"/>
                </a:solidFill>
              </a:rPr>
              <a:t>RLP([nonce, </a:t>
            </a:r>
            <a:r>
              <a:rPr lang="en-US" altLang="ko-KR" spc="0" dirty="0" err="1">
                <a:solidFill>
                  <a:srgbClr val="DBAC7D"/>
                </a:solidFill>
              </a:rPr>
              <a:t>gasPrice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to, value, data, v, r, s])</a:t>
            </a:r>
          </a:p>
          <a:p>
            <a:pPr lvl="1"/>
            <a:r>
              <a:rPr lang="en-US" altLang="ko-KR" sz="1800" dirty="0"/>
              <a:t>Receipt</a:t>
            </a:r>
            <a:br>
              <a:rPr lang="en-US" altLang="ko-KR" dirty="0"/>
            </a:b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  <a:p>
            <a:pPr lvl="1"/>
            <a:endParaRPr lang="en-US" altLang="ko-KR" spc="0" dirty="0">
              <a:solidFill>
                <a:srgbClr val="DBAC7D"/>
              </a:solidFill>
            </a:endParaRPr>
          </a:p>
          <a:p>
            <a:r>
              <a:rPr lang="en-US" altLang="ko-KR" sz="2000" dirty="0">
                <a:solidFill>
                  <a:srgbClr val="EF296B"/>
                </a:solidFill>
              </a:rPr>
              <a:t>Type 1</a:t>
            </a:r>
            <a:r>
              <a:rPr lang="en-US" altLang="ko-KR" sz="20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EIP-2930</a:t>
            </a:r>
            <a:r>
              <a:rPr lang="en-US" altLang="ko-KR" sz="1400" dirty="0"/>
              <a:t> : Optional access lists, </a:t>
            </a:r>
            <a:r>
              <a:rPr lang="nb-NO" altLang="ko-KR" sz="1400" dirty="0"/>
              <a:t>Berlin, #12,244,000, 2021-04-15)</a:t>
            </a:r>
            <a:endParaRPr lang="en-US" altLang="ko-KR" sz="1400" dirty="0"/>
          </a:p>
          <a:p>
            <a:pPr lvl="1"/>
            <a:r>
              <a:rPr lang="en-US" altLang="ko-KR" sz="1800" dirty="0"/>
              <a:t>Transaction = 0x01 || Type 1 Transaction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01 </a:t>
            </a:r>
            <a:r>
              <a:rPr lang="en-US" altLang="ko-KR" spc="0" dirty="0"/>
              <a:t>|| </a:t>
            </a:r>
            <a:r>
              <a:rPr lang="en-US" altLang="ko-KR" spc="0" dirty="0">
                <a:solidFill>
                  <a:srgbClr val="DBAC7D"/>
                </a:solidFill>
              </a:rPr>
              <a:t>RLP([</a:t>
            </a:r>
            <a:r>
              <a:rPr lang="en-US" altLang="ko-KR" spc="0" dirty="0" err="1">
                <a:solidFill>
                  <a:srgbClr val="DBAC7D"/>
                </a:solidFill>
              </a:rPr>
              <a:t>chainId</a:t>
            </a:r>
            <a:r>
              <a:rPr lang="en-US" altLang="ko-KR" spc="0" dirty="0">
                <a:solidFill>
                  <a:srgbClr val="DBAC7D"/>
                </a:solidFill>
              </a:rPr>
              <a:t>, nonce, </a:t>
            </a:r>
            <a:r>
              <a:rPr lang="en-US" altLang="ko-KR" spc="0" dirty="0" err="1">
                <a:solidFill>
                  <a:srgbClr val="DBAC7D"/>
                </a:solidFill>
              </a:rPr>
              <a:t>gasPrice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to, value, data, </a:t>
            </a:r>
            <a:r>
              <a:rPr lang="en-US" altLang="ko-KR" spc="0" dirty="0" err="1">
                <a:solidFill>
                  <a:srgbClr val="DBAC7D"/>
                </a:solidFill>
              </a:rPr>
              <a:t>accessList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signatureYParity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signatureR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signatureS</a:t>
            </a:r>
            <a:r>
              <a:rPr lang="en-US" altLang="ko-KR" spc="0" dirty="0">
                <a:solidFill>
                  <a:srgbClr val="DBAC7D"/>
                </a:solidFill>
              </a:rPr>
              <a:t>])</a:t>
            </a:r>
          </a:p>
          <a:p>
            <a:pPr lvl="1"/>
            <a:r>
              <a:rPr lang="en-US" altLang="ko-KR" sz="1900" dirty="0"/>
              <a:t>Receipt = 0x01 | Type 1 Receipt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01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  <a:p>
            <a:pPr lvl="1"/>
            <a:endParaRPr lang="en-US" altLang="ko-KR" spc="0" dirty="0">
              <a:solidFill>
                <a:srgbClr val="DBAC7D"/>
              </a:solidFill>
            </a:endParaRPr>
          </a:p>
          <a:p>
            <a:r>
              <a:rPr lang="en-US" altLang="ko-KR" sz="2000" dirty="0">
                <a:solidFill>
                  <a:srgbClr val="EF296B"/>
                </a:solidFill>
              </a:rPr>
              <a:t>Type 2</a:t>
            </a:r>
            <a:r>
              <a:rPr lang="en-US" altLang="ko-KR" sz="20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2"/>
              </a:rPr>
              <a:t>EIP-1599</a:t>
            </a:r>
            <a:r>
              <a:rPr lang="en-US" altLang="ko-KR" sz="1400" dirty="0"/>
              <a:t> : Fee market change for ETH 1.0 chain (London, #12,965,000, 2021-08-05)</a:t>
            </a:r>
          </a:p>
          <a:p>
            <a:pPr lvl="1"/>
            <a:r>
              <a:rPr lang="en-US" altLang="ko-KR" sz="1800" dirty="0"/>
              <a:t>Transaction = 0x02 || Type2 Transaction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02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</a:t>
            </a:r>
            <a:r>
              <a:rPr lang="en-US" altLang="ko-KR" spc="0" dirty="0" err="1">
                <a:solidFill>
                  <a:srgbClr val="DBAC7D"/>
                </a:solidFill>
              </a:rPr>
              <a:t>chainId</a:t>
            </a:r>
            <a:r>
              <a:rPr lang="en-US" altLang="ko-KR" spc="0" dirty="0">
                <a:solidFill>
                  <a:srgbClr val="DBAC7D"/>
                </a:solidFill>
              </a:rPr>
              <a:t>, nonce, maxPriorityFeePerGas, </a:t>
            </a:r>
            <a:r>
              <a:rPr lang="en-US" altLang="ko-KR" spc="0" dirty="0" err="1">
                <a:solidFill>
                  <a:srgbClr val="DBAC7D"/>
                </a:solidFill>
              </a:rPr>
              <a:t>maxFeePerGas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destination, amount, data, </a:t>
            </a:r>
            <a:r>
              <a:rPr lang="en-US" altLang="ko-KR" spc="0" dirty="0" err="1">
                <a:solidFill>
                  <a:srgbClr val="DBAC7D"/>
                </a:solidFill>
              </a:rPr>
              <a:t>accessList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signatureYParity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signatureR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signatureS</a:t>
            </a:r>
            <a:r>
              <a:rPr lang="en-US" altLang="ko-KR" spc="0" dirty="0">
                <a:solidFill>
                  <a:srgbClr val="DBAC7D"/>
                </a:solidFill>
              </a:rPr>
              <a:t>])</a:t>
            </a:r>
          </a:p>
          <a:p>
            <a:pPr lvl="1"/>
            <a:r>
              <a:rPr lang="en-US" altLang="ko-KR" sz="1800" dirty="0"/>
              <a:t>Receipt = 0x02 || Type2 Receipt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02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B61B05A-0802-4F9F-91E9-4EF991631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747079"/>
              </p:ext>
            </p:extLst>
          </p:nvPr>
        </p:nvGraphicFramePr>
        <p:xfrm>
          <a:off x="7577329" y="2782490"/>
          <a:ext cx="4347969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37163">
                  <a:extLst>
                    <a:ext uri="{9D8B030D-6E8A-4147-A177-3AD203B41FA5}">
                      <a16:colId xmlns:a16="http://schemas.microsoft.com/office/drawing/2014/main" val="2619699995"/>
                    </a:ext>
                  </a:extLst>
                </a:gridCol>
                <a:gridCol w="2910806">
                  <a:extLst>
                    <a:ext uri="{9D8B030D-6E8A-4147-A177-3AD203B41FA5}">
                      <a16:colId xmlns:a16="http://schemas.microsoft.com/office/drawing/2014/main" val="1530634161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Typed Transaction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TransactionType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||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TransactionPayload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17736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Typed Receipt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TransactionType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||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ReceiptPayload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173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217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Legacy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043217"/>
              </p:ext>
            </p:extLst>
          </p:nvPr>
        </p:nvGraphicFramePr>
        <p:xfrm>
          <a:off x="241300" y="657224"/>
          <a:ext cx="11687174" cy="581094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4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이중사용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지불 가격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1ETH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wei, 1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bytecode(init code)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958112"/>
                  </a:ext>
                </a:extLst>
              </a:tr>
              <a:tr h="1211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27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[Frontier] or 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)*2 + 35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[EIP-155]</a:t>
                      </a: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블록체인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"/>
                        </a:rPr>
                        <a:t>EIP-155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protection),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chainlist.org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: ECDSA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public key y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 공개키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x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108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6605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3DCB93-ECE2-4960-BA9E-76967D30D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Account </a:t>
            </a:r>
            <a:r>
              <a:rPr lang="ko-KR" altLang="en-US" dirty="0"/>
              <a:t>가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 전송한 트랜잭션 수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0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부터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씩 증가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dirty="0"/>
              <a:t>순서대로 트랜잭션 적용  </a:t>
            </a:r>
            <a:r>
              <a:rPr lang="en-US" altLang="ko-KR" dirty="0"/>
              <a:t>+ </a:t>
            </a:r>
            <a:r>
              <a:rPr lang="ko-KR" altLang="en-US" dirty="0"/>
              <a:t>누락 불가</a:t>
            </a:r>
            <a:r>
              <a:rPr lang="en-US" altLang="ko-KR" dirty="0"/>
              <a:t>, </a:t>
            </a:r>
            <a:r>
              <a:rPr lang="ko-KR" altLang="en-US" dirty="0"/>
              <a:t>중복 불가</a:t>
            </a:r>
            <a:r>
              <a:rPr lang="en-US" altLang="ko-KR" dirty="0"/>
              <a:t>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트랜잭션 순서 보장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이중 사용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(Double Spending)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 방지</a:t>
            </a:r>
            <a:endParaRPr lang="en-US" altLang="ko-KR" dirty="0"/>
          </a:p>
          <a:p>
            <a:r>
              <a:rPr lang="en-US" altLang="ko-KR" dirty="0"/>
              <a:t>Account</a:t>
            </a:r>
            <a:r>
              <a:rPr lang="ko-KR" altLang="en-US" dirty="0"/>
              <a:t> </a:t>
            </a:r>
            <a:r>
              <a:rPr lang="en-US" altLang="ko-KR" dirty="0"/>
              <a:t>Nonce (include</a:t>
            </a:r>
            <a:r>
              <a:rPr lang="ko-KR" altLang="en-US" dirty="0"/>
              <a:t> </a:t>
            </a:r>
            <a:r>
              <a:rPr lang="en-US" altLang="ko-KR" dirty="0"/>
              <a:t>Pending) </a:t>
            </a:r>
            <a:r>
              <a:rPr lang="ko-KR" altLang="en-US" dirty="0"/>
              <a:t>이상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ko-KR" altLang="en-US" dirty="0"/>
              <a:t> 유효한 트랜잭션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  <p:sp>
        <p:nvSpPr>
          <p:cNvPr id="88" name="내용 개체 틀 1">
            <a:extLst>
              <a:ext uri="{FF2B5EF4-FFF2-40B4-BE49-F238E27FC236}">
                <a16:creationId xmlns:a16="http://schemas.microsoft.com/office/drawing/2014/main" id="{FC339CA7-D906-4DE4-9F61-C368D1629C9A}"/>
              </a:ext>
            </a:extLst>
          </p:cNvPr>
          <p:cNvSpPr txBox="1">
            <a:spLocks/>
          </p:cNvSpPr>
          <p:nvPr/>
        </p:nvSpPr>
        <p:spPr>
          <a:xfrm>
            <a:off x="241300" y="674860"/>
            <a:ext cx="11683999" cy="6183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Pool</a:t>
            </a:r>
            <a:r>
              <a:rPr lang="ko-KR" altLang="en-US" dirty="0"/>
              <a:t>에 </a:t>
            </a:r>
            <a:r>
              <a:rPr lang="en-US" altLang="ko-KR" dirty="0"/>
              <a:t>Pending </a:t>
            </a:r>
            <a:r>
              <a:rPr lang="ko-KR" altLang="en-US" dirty="0"/>
              <a:t>상태의 동일 </a:t>
            </a:r>
            <a:r>
              <a:rPr lang="en-US" altLang="ko-KR" dirty="0"/>
              <a:t>Nonce </a:t>
            </a:r>
            <a:r>
              <a:rPr lang="ko-KR" altLang="en-US" dirty="0"/>
              <a:t>트랜잭션 존재하는 경우 </a:t>
            </a:r>
            <a:r>
              <a:rPr lang="en-US" altLang="ko-KR" dirty="0">
                <a:ea typeface="맑은 고딕"/>
              </a:rPr>
              <a:t>➡</a:t>
            </a:r>
            <a:r>
              <a:rPr lang="ko-KR" altLang="en-US" dirty="0"/>
              <a:t> </a:t>
            </a:r>
            <a:r>
              <a:rPr lang="en-US" altLang="ko-KR" dirty="0"/>
              <a:t>Gas Price </a:t>
            </a:r>
            <a:r>
              <a:rPr lang="ko-KR" altLang="en-US" dirty="0"/>
              <a:t>체크</a:t>
            </a:r>
            <a:endParaRPr lang="en-US" altLang="ko-KR" dirty="0"/>
          </a:p>
          <a:p>
            <a:pPr lvl="1"/>
            <a:r>
              <a:rPr lang="en-US" altLang="ko-KR" dirty="0"/>
              <a:t>Compare Gas Price = 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 + Price Bump (default: 10%))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Compare</a:t>
            </a:r>
            <a:r>
              <a:rPr lang="ko-KR" altLang="en-US" dirty="0"/>
              <a:t> </a:t>
            </a:r>
            <a:r>
              <a:rPr lang="en-US" altLang="ko-KR" dirty="0"/>
              <a:t>Price 	</a:t>
            </a:r>
            <a:r>
              <a:rPr lang="en-US" altLang="ko-KR" dirty="0">
                <a:ea typeface="맑은 고딕"/>
              </a:rPr>
              <a:t>➡ </a:t>
            </a:r>
            <a:r>
              <a:rPr lang="ko-KR" altLang="en-US" dirty="0">
                <a:ea typeface="맑은 고딕"/>
              </a:rPr>
              <a:t>교체</a:t>
            </a:r>
            <a:r>
              <a:rPr lang="en-US" altLang="ko-KR" dirty="0">
                <a:ea typeface="맑은 고딕"/>
              </a:rPr>
              <a:t>(Replace)</a:t>
            </a:r>
            <a:endParaRPr lang="en-US" altLang="ko-KR" dirty="0"/>
          </a:p>
          <a:p>
            <a:pPr lvl="1"/>
            <a:r>
              <a:rPr lang="en-US" altLang="ko-KR" dirty="0"/>
              <a:t>Compare Price &gt; New Gas Price 	</a:t>
            </a:r>
            <a:r>
              <a:rPr lang="en-US" altLang="ko-KR" dirty="0">
                <a:ea typeface="맑은 고딕"/>
              </a:rPr>
              <a:t>➡ </a:t>
            </a:r>
            <a:r>
              <a:rPr lang="ko-KR" altLang="en-US" dirty="0">
                <a:ea typeface="맑은 고딕"/>
              </a:rPr>
              <a:t>에러</a:t>
            </a:r>
            <a:r>
              <a:rPr lang="en-US" altLang="ko-KR" dirty="0">
                <a:ea typeface="맑은 고딕"/>
              </a:rPr>
              <a:t>(ERROR)</a:t>
            </a:r>
          </a:p>
        </p:txBody>
      </p:sp>
      <p:sp>
        <p:nvSpPr>
          <p:cNvPr id="90" name="내용 개체 틀 1">
            <a:extLst>
              <a:ext uri="{FF2B5EF4-FFF2-40B4-BE49-F238E27FC236}">
                <a16:creationId xmlns:a16="http://schemas.microsoft.com/office/drawing/2014/main" id="{7A931CA7-99AA-4812-BDAD-D91D4B0F2BD7}"/>
              </a:ext>
            </a:extLst>
          </p:cNvPr>
          <p:cNvSpPr txBox="1">
            <a:spLocks/>
          </p:cNvSpPr>
          <p:nvPr/>
        </p:nvSpPr>
        <p:spPr>
          <a:xfrm>
            <a:off x="240698" y="3692739"/>
            <a:ext cx="11683999" cy="1363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맑은 고딕"/>
              </a:rPr>
              <a:t>교체 </a:t>
            </a:r>
            <a:r>
              <a:rPr lang="en-US" altLang="ko-KR" sz="1600" dirty="0">
                <a:ea typeface="맑은 고딕"/>
              </a:rPr>
              <a:t>(Price Bump Percentage: 10%)</a:t>
            </a:r>
          </a:p>
          <a:p>
            <a:pPr lvl="1"/>
            <a:r>
              <a:rPr lang="en-US" altLang="ko-KR" dirty="0">
                <a:ea typeface="맑은 고딕"/>
              </a:rPr>
              <a:t>Old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Gas Price : 30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Compare Gas Price  = Old Gas Price </a:t>
            </a:r>
            <a:r>
              <a:rPr lang="en-US" altLang="ko-KR" dirty="0"/>
              <a:t>× </a:t>
            </a:r>
            <a:r>
              <a:rPr lang="en-US" altLang="ko-KR" dirty="0">
                <a:ea typeface="맑은 고딕"/>
              </a:rPr>
              <a:t>1.1 = 33 </a:t>
            </a:r>
            <a:r>
              <a:rPr lang="en-US" altLang="ko-KR" dirty="0" err="1">
                <a:ea typeface="맑은 고딕"/>
              </a:rPr>
              <a:t>Gwei</a:t>
            </a:r>
            <a:endParaRPr lang="en-US" altLang="ko-KR" dirty="0">
              <a:ea typeface="맑은 고딕"/>
            </a:endParaRPr>
          </a:p>
          <a:p>
            <a:pPr lvl="1"/>
            <a:r>
              <a:rPr lang="en-US" altLang="ko-KR" dirty="0">
                <a:ea typeface="맑은 고딕"/>
              </a:rPr>
              <a:t>New Gas Price : 33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</a:t>
            </a:r>
            <a:r>
              <a:rPr lang="ko-KR" altLang="en-US" dirty="0">
                <a:ea typeface="맑은 고딕"/>
              </a:rPr>
              <a:t>교체</a:t>
            </a:r>
            <a:endParaRPr lang="en-US" altLang="ko-KR" dirty="0">
              <a:ea typeface="맑은 고딕"/>
            </a:endParaRPr>
          </a:p>
          <a:p>
            <a:pPr lvl="1"/>
            <a:r>
              <a:rPr lang="en-US" altLang="ko-KR" dirty="0">
                <a:ea typeface="맑은 고딕"/>
              </a:rPr>
              <a:t>New Gas Price : 31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</a:t>
            </a:r>
            <a:r>
              <a:rPr lang="ko-KR" altLang="en-US" dirty="0">
                <a:ea typeface="맑은 고딕"/>
              </a:rPr>
              <a:t>에러</a:t>
            </a:r>
            <a:endParaRPr lang="en-US" altLang="ko-KR" dirty="0">
              <a:ea typeface="맑은 고딕"/>
            </a:endParaRPr>
          </a:p>
        </p:txBody>
      </p:sp>
      <p:sp>
        <p:nvSpPr>
          <p:cNvPr id="91" name="내용 개체 틀 1">
            <a:extLst>
              <a:ext uri="{FF2B5EF4-FFF2-40B4-BE49-F238E27FC236}">
                <a16:creationId xmlns:a16="http://schemas.microsoft.com/office/drawing/2014/main" id="{32265F98-5A92-4E63-997F-BCF071CC0809}"/>
              </a:ext>
            </a:extLst>
          </p:cNvPr>
          <p:cNvSpPr txBox="1">
            <a:spLocks/>
          </p:cNvSpPr>
          <p:nvPr/>
        </p:nvSpPr>
        <p:spPr>
          <a:xfrm>
            <a:off x="242332" y="5058642"/>
            <a:ext cx="11683999" cy="1799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맑은 고딕"/>
              </a:rPr>
              <a:t>수정 또는 가속화</a:t>
            </a:r>
            <a:endParaRPr lang="en-US" altLang="ko-KR" sz="1600" dirty="0">
              <a:ea typeface="맑은 고딕"/>
            </a:endParaRPr>
          </a:p>
          <a:p>
            <a:pPr lvl="1"/>
            <a:r>
              <a:rPr lang="ko-KR" altLang="en-US" dirty="0">
                <a:ea typeface="맑은 고딕"/>
              </a:rPr>
              <a:t>동일 </a:t>
            </a:r>
            <a:r>
              <a:rPr lang="en-US" altLang="ko-KR" dirty="0">
                <a:ea typeface="맑은 고딕"/>
              </a:rPr>
              <a:t>Nonce, New Gas Price &gt;= Old Gas Price </a:t>
            </a:r>
            <a:r>
              <a:rPr lang="en-US" altLang="ko-KR" dirty="0"/>
              <a:t>× (100% + Price Bump Percentage)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취소</a:t>
            </a:r>
            <a:r>
              <a:rPr lang="en-US" altLang="ko-KR" dirty="0">
                <a:ea typeface="맑은 고딕"/>
              </a:rPr>
              <a:t> (Cancel)  : 0 ETH</a:t>
            </a:r>
            <a:r>
              <a:rPr lang="ko-KR" altLang="en-US" dirty="0">
                <a:ea typeface="맑은 고딕"/>
              </a:rPr>
              <a:t>를 본인에게 전송하는 수정 트랜잭션 제출</a:t>
            </a:r>
            <a:endParaRPr lang="en-US" altLang="ko-KR" dirty="0">
              <a:ea typeface="맑은 고딕"/>
            </a:endParaRPr>
          </a:p>
          <a:p>
            <a:pPr lvl="1"/>
            <a:r>
              <a:rPr lang="ko-KR" altLang="en-US" dirty="0">
                <a:ea typeface="맑은 고딕"/>
              </a:rPr>
              <a:t>기본 트랜잭션 </a:t>
            </a:r>
            <a:r>
              <a:rPr lang="en-US" altLang="ko-KR" dirty="0">
                <a:ea typeface="맑은 고딕"/>
              </a:rPr>
              <a:t>Fee</a:t>
            </a:r>
            <a:r>
              <a:rPr lang="ko-KR" altLang="en-US" dirty="0">
                <a:ea typeface="맑은 고딕"/>
              </a:rPr>
              <a:t> 소모 </a:t>
            </a:r>
            <a:r>
              <a:rPr lang="en-US" altLang="ko-KR" dirty="0">
                <a:ea typeface="맑은 고딕"/>
              </a:rPr>
              <a:t>➡  21000 gas </a:t>
            </a:r>
            <a:r>
              <a:rPr lang="en-US" altLang="ko-KR" dirty="0"/>
              <a:t>×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32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/>
      <p:bldP spid="9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4">
            <a:extLst>
              <a:ext uri="{FF2B5EF4-FFF2-40B4-BE49-F238E27FC236}">
                <a16:creationId xmlns:a16="http://schemas.microsoft.com/office/drawing/2014/main" id="{67EBF419-95EC-422D-A7DA-838D08893698}"/>
              </a:ext>
            </a:extLst>
          </p:cNvPr>
          <p:cNvSpPr txBox="1"/>
          <p:nvPr/>
        </p:nvSpPr>
        <p:spPr>
          <a:xfrm>
            <a:off x="979847" y="4705399"/>
            <a:ext cx="350605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</a:t>
            </a:r>
            <a: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  <a:t>Success</a:t>
            </a:r>
          </a:p>
          <a:p>
            <a:pPr algn="ctr"/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Nonce(3)  &gt; Current State Nonce(2)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D192851D-5377-43F3-A333-4723BFF6D499}"/>
              </a:ext>
            </a:extLst>
          </p:cNvPr>
          <p:cNvSpPr txBox="1"/>
          <p:nvPr/>
        </p:nvSpPr>
        <p:spPr>
          <a:xfrm>
            <a:off x="8654774" y="1565703"/>
            <a:ext cx="2577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Current 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B06F1444-922A-4915-8FC4-12B4D85AFB96}"/>
              </a:ext>
            </a:extLst>
          </p:cNvPr>
          <p:cNvSpPr txBox="1"/>
          <p:nvPr/>
        </p:nvSpPr>
        <p:spPr>
          <a:xfrm>
            <a:off x="4933907" y="1142413"/>
            <a:ext cx="2249574" cy="430887"/>
          </a:xfrm>
          <a:prstGeom prst="rect">
            <a:avLst/>
          </a:prstGeom>
          <a:noFill/>
        </p:spPr>
        <p:txBody>
          <a:bodyPr rot="0" spcFirstLastPara="0" vert="horz" wrap="square" lIns="9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Ethereum Client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E6014278-E4A9-42F6-8D74-375D343C2975}"/>
              </a:ext>
            </a:extLst>
          </p:cNvPr>
          <p:cNvSpPr txBox="1"/>
          <p:nvPr/>
        </p:nvSpPr>
        <p:spPr>
          <a:xfrm>
            <a:off x="1001780" y="671676"/>
            <a:ext cx="10207558" cy="477054"/>
          </a:xfrm>
          <a:prstGeom prst="rect">
            <a:avLst/>
          </a:prstGeom>
          <a:noFill/>
        </p:spPr>
        <p:txBody>
          <a:bodyPr rot="0" spcFirstLastPara="0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Nonce  &gt;= Current State Nonce (include Pending)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B695D31-886C-424F-8ECC-0F4D0D906654}"/>
              </a:ext>
            </a:extLst>
          </p:cNvPr>
          <p:cNvSpPr txBox="1"/>
          <p:nvPr/>
        </p:nvSpPr>
        <p:spPr>
          <a:xfrm>
            <a:off x="275882" y="2234451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1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B9EFB30-F58F-4177-9022-935A9E9E8C40}"/>
              </a:ext>
            </a:extLst>
          </p:cNvPr>
          <p:cNvCxnSpPr>
            <a:cxnSpLocks/>
          </p:cNvCxnSpPr>
          <p:nvPr/>
        </p:nvCxnSpPr>
        <p:spPr>
          <a:xfrm>
            <a:off x="984549" y="2356459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B1DA5BB-AB76-48E9-8C7F-2E10103ED78E}"/>
              </a:ext>
            </a:extLst>
          </p:cNvPr>
          <p:cNvCxnSpPr>
            <a:cxnSpLocks/>
          </p:cNvCxnSpPr>
          <p:nvPr/>
        </p:nvCxnSpPr>
        <p:spPr>
          <a:xfrm flipH="1">
            <a:off x="974942" y="2457459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4">
            <a:extLst>
              <a:ext uri="{FF2B5EF4-FFF2-40B4-BE49-F238E27FC236}">
                <a16:creationId xmlns:a16="http://schemas.microsoft.com/office/drawing/2014/main" id="{240DE605-62C8-4627-97DE-21DFAC8D7508}"/>
              </a:ext>
            </a:extLst>
          </p:cNvPr>
          <p:cNvSpPr txBox="1"/>
          <p:nvPr/>
        </p:nvSpPr>
        <p:spPr>
          <a:xfrm>
            <a:off x="1067226" y="2055474"/>
            <a:ext cx="3331294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0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9" name="TextBox 14">
            <a:extLst>
              <a:ext uri="{FF2B5EF4-FFF2-40B4-BE49-F238E27FC236}">
                <a16:creationId xmlns:a16="http://schemas.microsoft.com/office/drawing/2014/main" id="{F0F50B1F-865C-4B1A-B35D-FF8FAF30D9C4}"/>
              </a:ext>
            </a:extLst>
          </p:cNvPr>
          <p:cNvSpPr txBox="1"/>
          <p:nvPr/>
        </p:nvSpPr>
        <p:spPr>
          <a:xfrm>
            <a:off x="953922" y="2453765"/>
            <a:ext cx="355790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r>
              <a:rPr lang="en-US" altLang="ko-KR" sz="1500" dirty="0">
                <a:solidFill>
                  <a:srgbClr val="EF296B"/>
                </a:solidFill>
                <a:latin typeface="Arial" panose="020B0604020202020204" pitchFamily="34" charset="0"/>
              </a:rPr>
              <a:t>ERROR</a:t>
            </a:r>
          </a:p>
          <a:p>
            <a:pPr algn="ctr"/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Nonce(0)  &lt; Current State Nonce(1)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2" name="TextBox 14">
            <a:extLst>
              <a:ext uri="{FF2B5EF4-FFF2-40B4-BE49-F238E27FC236}">
                <a16:creationId xmlns:a16="http://schemas.microsoft.com/office/drawing/2014/main" id="{5148BAAD-A8A6-4250-A0D7-6F047CA35DFC}"/>
              </a:ext>
            </a:extLst>
          </p:cNvPr>
          <p:cNvSpPr txBox="1"/>
          <p:nvPr/>
        </p:nvSpPr>
        <p:spPr>
          <a:xfrm>
            <a:off x="275882" y="3352303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2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F882908-10EE-40AC-8831-AF5FD5DAED6E}"/>
              </a:ext>
            </a:extLst>
          </p:cNvPr>
          <p:cNvCxnSpPr>
            <a:cxnSpLocks/>
          </p:cNvCxnSpPr>
          <p:nvPr/>
        </p:nvCxnSpPr>
        <p:spPr>
          <a:xfrm>
            <a:off x="984549" y="3474311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F9EF2CE-5420-4831-8612-F4E4F8AF5561}"/>
              </a:ext>
            </a:extLst>
          </p:cNvPr>
          <p:cNvCxnSpPr>
            <a:cxnSpLocks/>
          </p:cNvCxnSpPr>
          <p:nvPr/>
        </p:nvCxnSpPr>
        <p:spPr>
          <a:xfrm flipH="1">
            <a:off x="974942" y="3575311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14">
            <a:extLst>
              <a:ext uri="{FF2B5EF4-FFF2-40B4-BE49-F238E27FC236}">
                <a16:creationId xmlns:a16="http://schemas.microsoft.com/office/drawing/2014/main" id="{B740D69A-C6BB-46C1-B788-16897A0C6233}"/>
              </a:ext>
            </a:extLst>
          </p:cNvPr>
          <p:cNvSpPr txBox="1"/>
          <p:nvPr/>
        </p:nvSpPr>
        <p:spPr>
          <a:xfrm>
            <a:off x="1256709" y="3160797"/>
            <a:ext cx="2952328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1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1" name="TextBox 14">
            <a:extLst>
              <a:ext uri="{FF2B5EF4-FFF2-40B4-BE49-F238E27FC236}">
                <a16:creationId xmlns:a16="http://schemas.microsoft.com/office/drawing/2014/main" id="{E6268B34-7FF6-4AD6-A338-1C3CAC4D3F23}"/>
              </a:ext>
            </a:extLst>
          </p:cNvPr>
          <p:cNvSpPr txBox="1"/>
          <p:nvPr/>
        </p:nvSpPr>
        <p:spPr>
          <a:xfrm>
            <a:off x="953922" y="3579582"/>
            <a:ext cx="355790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  <a:t>Success</a:t>
            </a:r>
            <a:b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Nonce(1)  == Current State Nonce(1)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CC1633B4-3DC5-4276-A060-9401DA9EB17C}"/>
              </a:ext>
            </a:extLst>
          </p:cNvPr>
          <p:cNvSpPr txBox="1"/>
          <p:nvPr/>
        </p:nvSpPr>
        <p:spPr>
          <a:xfrm>
            <a:off x="275882" y="4454766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3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C172318-CFE6-4D9C-859D-1B259F87C0FE}"/>
              </a:ext>
            </a:extLst>
          </p:cNvPr>
          <p:cNvCxnSpPr>
            <a:cxnSpLocks/>
          </p:cNvCxnSpPr>
          <p:nvPr/>
        </p:nvCxnSpPr>
        <p:spPr>
          <a:xfrm>
            <a:off x="984549" y="4592163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9135399-F356-40B9-9A9E-C0F0B69CB82C}"/>
              </a:ext>
            </a:extLst>
          </p:cNvPr>
          <p:cNvCxnSpPr>
            <a:cxnSpLocks/>
          </p:cNvCxnSpPr>
          <p:nvPr/>
        </p:nvCxnSpPr>
        <p:spPr>
          <a:xfrm flipH="1">
            <a:off x="974942" y="4693163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4">
            <a:extLst>
              <a:ext uri="{FF2B5EF4-FFF2-40B4-BE49-F238E27FC236}">
                <a16:creationId xmlns:a16="http://schemas.microsoft.com/office/drawing/2014/main" id="{FDC485D1-E68B-46DA-B00E-C5BD8353B96E}"/>
              </a:ext>
            </a:extLst>
          </p:cNvPr>
          <p:cNvSpPr txBox="1"/>
          <p:nvPr/>
        </p:nvSpPr>
        <p:spPr>
          <a:xfrm>
            <a:off x="1256709" y="4266120"/>
            <a:ext cx="2952328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3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4" name="TextBox 14">
            <a:extLst>
              <a:ext uri="{FF2B5EF4-FFF2-40B4-BE49-F238E27FC236}">
                <a16:creationId xmlns:a16="http://schemas.microsoft.com/office/drawing/2014/main" id="{C2E37407-2BAC-4D09-9C82-992D0F941337}"/>
              </a:ext>
            </a:extLst>
          </p:cNvPr>
          <p:cNvSpPr txBox="1"/>
          <p:nvPr/>
        </p:nvSpPr>
        <p:spPr>
          <a:xfrm>
            <a:off x="5434282" y="3390105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 Tx2 (nonce: 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D06D50D-F111-4C4A-B222-9485231470E7}"/>
              </a:ext>
            </a:extLst>
          </p:cNvPr>
          <p:cNvCxnSpPr>
            <a:cxnSpLocks/>
          </p:cNvCxnSpPr>
          <p:nvPr/>
        </p:nvCxnSpPr>
        <p:spPr>
          <a:xfrm>
            <a:off x="7809186" y="3657600"/>
            <a:ext cx="935421" cy="23332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20B2967-DAFF-489D-AFA4-3C4739C3B039}"/>
              </a:ext>
            </a:extLst>
          </p:cNvPr>
          <p:cNvCxnSpPr>
            <a:cxnSpLocks/>
          </p:cNvCxnSpPr>
          <p:nvPr/>
        </p:nvCxnSpPr>
        <p:spPr>
          <a:xfrm>
            <a:off x="4789891" y="1196752"/>
            <a:ext cx="0" cy="540610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2847B3E-EE32-47DE-B037-ADBDCC026D70}"/>
              </a:ext>
            </a:extLst>
          </p:cNvPr>
          <p:cNvSpPr/>
          <p:nvPr/>
        </p:nvSpPr>
        <p:spPr>
          <a:xfrm>
            <a:off x="5270399" y="2088634"/>
            <a:ext cx="2577342" cy="284202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47D8EB81-A700-43D2-B503-F1555B34112C}"/>
              </a:ext>
            </a:extLst>
          </p:cNvPr>
          <p:cNvSpPr txBox="1"/>
          <p:nvPr/>
        </p:nvSpPr>
        <p:spPr>
          <a:xfrm>
            <a:off x="5434282" y="1558010"/>
            <a:ext cx="224957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Transaction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036A15-EBF5-45A5-BE70-D8540C70DE78}"/>
              </a:ext>
            </a:extLst>
          </p:cNvPr>
          <p:cNvSpPr/>
          <p:nvPr/>
        </p:nvSpPr>
        <p:spPr>
          <a:xfrm>
            <a:off x="8818658" y="2252647"/>
            <a:ext cx="2249574" cy="32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nonce : 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7C6528-A796-4F16-98CA-339E76B9F6FD}"/>
              </a:ext>
            </a:extLst>
          </p:cNvPr>
          <p:cNvSpPr/>
          <p:nvPr/>
        </p:nvSpPr>
        <p:spPr>
          <a:xfrm>
            <a:off x="8818658" y="3375558"/>
            <a:ext cx="2249574" cy="32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nonce : 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14">
            <a:extLst>
              <a:ext uri="{FF2B5EF4-FFF2-40B4-BE49-F238E27FC236}">
                <a16:creationId xmlns:a16="http://schemas.microsoft.com/office/drawing/2014/main" id="{16491F40-AD02-4352-BC90-C5414BE27F00}"/>
              </a:ext>
            </a:extLst>
          </p:cNvPr>
          <p:cNvSpPr txBox="1"/>
          <p:nvPr/>
        </p:nvSpPr>
        <p:spPr>
          <a:xfrm>
            <a:off x="5434282" y="4485543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Tx3 (nonce: 3)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F8324D7-0938-4EF1-9493-609325F34578}"/>
              </a:ext>
            </a:extLst>
          </p:cNvPr>
          <p:cNvCxnSpPr>
            <a:cxnSpLocks/>
          </p:cNvCxnSpPr>
          <p:nvPr/>
        </p:nvCxnSpPr>
        <p:spPr>
          <a:xfrm>
            <a:off x="9943445" y="2749663"/>
            <a:ext cx="0" cy="45464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A812EFF-8AC8-4568-BABC-0E629EA069B8}"/>
              </a:ext>
            </a:extLst>
          </p:cNvPr>
          <p:cNvSpPr txBox="1"/>
          <p:nvPr/>
        </p:nvSpPr>
        <p:spPr>
          <a:xfrm>
            <a:off x="9408368" y="2770560"/>
            <a:ext cx="5277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</a:t>
            </a:r>
            <a:endParaRPr lang="ko-KR" altLang="en-US" sz="1500" dirty="0"/>
          </a:p>
        </p:txBody>
      </p:sp>
      <p:sp>
        <p:nvSpPr>
          <p:cNvPr id="87" name="TextBox 14">
            <a:extLst>
              <a:ext uri="{FF2B5EF4-FFF2-40B4-BE49-F238E27FC236}">
                <a16:creationId xmlns:a16="http://schemas.microsoft.com/office/drawing/2014/main" id="{89973AE9-2F8D-45D7-9650-2C3EFA0755F8}"/>
              </a:ext>
            </a:extLst>
          </p:cNvPr>
          <p:cNvSpPr txBox="1"/>
          <p:nvPr/>
        </p:nvSpPr>
        <p:spPr>
          <a:xfrm>
            <a:off x="8654774" y="4941168"/>
            <a:ext cx="2577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Block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99E5B3B-A41A-441A-9263-B72FD31BB94E}"/>
              </a:ext>
            </a:extLst>
          </p:cNvPr>
          <p:cNvSpPr/>
          <p:nvPr/>
        </p:nvSpPr>
        <p:spPr>
          <a:xfrm>
            <a:off x="8654775" y="5319662"/>
            <a:ext cx="2577342" cy="100011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90" name="TextBox 14">
            <a:extLst>
              <a:ext uri="{FF2B5EF4-FFF2-40B4-BE49-F238E27FC236}">
                <a16:creationId xmlns:a16="http://schemas.microsoft.com/office/drawing/2014/main" id="{131824D8-418A-448B-B281-38A4D03A676E}"/>
              </a:ext>
            </a:extLst>
          </p:cNvPr>
          <p:cNvSpPr txBox="1"/>
          <p:nvPr/>
        </p:nvSpPr>
        <p:spPr>
          <a:xfrm>
            <a:off x="8818658" y="5887275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Tx2 (nonce: 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AA6C301-9216-4715-B03F-95CAB212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3169" y="3917189"/>
            <a:ext cx="840604" cy="2977586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E18D01C-79BA-4737-8C5E-0F16F03E4C40}"/>
              </a:ext>
            </a:extLst>
          </p:cNvPr>
          <p:cNvSpPr txBox="1"/>
          <p:nvPr/>
        </p:nvSpPr>
        <p:spPr>
          <a:xfrm>
            <a:off x="5376267" y="5826284"/>
            <a:ext cx="30959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⑦ Tx3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은 제외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(nonce: 2 Tx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필요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)</a:t>
            </a:r>
            <a:endParaRPr lang="ko-KR" altLang="en-US" sz="15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173457B-CC56-46E4-8775-287C5CCCB9F1}"/>
              </a:ext>
            </a:extLst>
          </p:cNvPr>
          <p:cNvCxnSpPr/>
          <p:nvPr/>
        </p:nvCxnSpPr>
        <p:spPr>
          <a:xfrm>
            <a:off x="8472263" y="4266120"/>
            <a:ext cx="33123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13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12" grpId="0"/>
      <p:bldP spid="55" grpId="0"/>
      <p:bldP spid="59" grpId="0"/>
      <p:bldP spid="42" grpId="0"/>
      <p:bldP spid="56" grpId="0"/>
      <p:bldP spid="71" grpId="0"/>
      <p:bldP spid="45" grpId="0"/>
      <p:bldP spid="57" grpId="0"/>
      <p:bldP spid="74" grpId="0" animBg="1"/>
      <p:bldP spid="63" grpId="0"/>
      <p:bldP spid="64" grpId="0" animBg="1"/>
      <p:bldP spid="86" grpId="0"/>
      <p:bldP spid="87" grpId="0"/>
      <p:bldP spid="89" grpId="0" animBg="1"/>
      <p:bldP spid="90" grpId="0" animBg="1"/>
      <p:bldP spid="9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A898B05-27E1-4A72-B6F3-EA22EF2A5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3690244"/>
          </a:xfrm>
        </p:spPr>
        <p:txBody>
          <a:bodyPr>
            <a:normAutofit/>
          </a:bodyPr>
          <a:lstStyle/>
          <a:p>
            <a:r>
              <a:rPr lang="en-US" altLang="ko-KR" dirty="0"/>
              <a:t>Legacy Transaction (Frontier)</a:t>
            </a:r>
          </a:p>
          <a:p>
            <a:pPr lvl="1"/>
            <a:r>
              <a:rPr lang="en-US" altLang="ko-KR" dirty="0"/>
              <a:t>Hash for sign : keccak-256 (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b="1" dirty="0">
                <a:solidFill>
                  <a:srgbClr val="DBAC7D"/>
                </a:solidFill>
              </a:rPr>
              <a:t>0x</a:t>
            </a:r>
            <a:r>
              <a:rPr lang="en-US" altLang="ko-KR" dirty="0"/>
              <a:t>, 0x, 0x ] )</a:t>
            </a:r>
          </a:p>
          <a:p>
            <a:pPr lvl="1"/>
            <a:r>
              <a:rPr lang="en-US" altLang="ko-KR" dirty="0"/>
              <a:t>v : </a:t>
            </a:r>
            <a:r>
              <a:rPr lang="en-US" altLang="ko-KR" dirty="0" err="1"/>
              <a:t>signatureYParity</a:t>
            </a:r>
            <a:r>
              <a:rPr lang="en-US" altLang="ko-KR" dirty="0"/>
              <a:t> (0 or 1)  </a:t>
            </a:r>
            <a:r>
              <a:rPr lang="en-US" altLang="ko-KR" b="1" dirty="0">
                <a:solidFill>
                  <a:srgbClr val="DBAC7D"/>
                </a:solidFill>
              </a:rPr>
              <a:t>+ 27</a:t>
            </a:r>
          </a:p>
          <a:p>
            <a:pPr lvl="1"/>
            <a:r>
              <a:rPr lang="en-US" altLang="ko-KR" dirty="0"/>
              <a:t>Signed Tx :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 ]</a:t>
            </a:r>
          </a:p>
          <a:p>
            <a:r>
              <a:rPr lang="en-US" altLang="ko-KR" dirty="0"/>
              <a:t>Replay attack </a:t>
            </a:r>
            <a:r>
              <a:rPr lang="ko-KR" altLang="en-US" dirty="0"/>
              <a:t>가능 </a:t>
            </a:r>
            <a:r>
              <a:rPr lang="en-US" altLang="ko-KR" dirty="0"/>
              <a:t>(</a:t>
            </a:r>
            <a:r>
              <a:rPr lang="ko-KR" altLang="en-US" dirty="0"/>
              <a:t>트랜잭션 정보로 </a:t>
            </a:r>
            <a:r>
              <a:rPr lang="en-US" altLang="ko-KR" dirty="0"/>
              <a:t>Chain </a:t>
            </a:r>
            <a:r>
              <a:rPr lang="ko-KR" altLang="en-US" dirty="0"/>
              <a:t>구분 불가능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8F43C5-83EA-4A90-9922-FD2B8BF0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v, EIP-155  : Simple replay attack protection ]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83FC2-6914-42AE-888E-DECD12FABA37}"/>
              </a:ext>
            </a:extLst>
          </p:cNvPr>
          <p:cNvSpPr txBox="1"/>
          <p:nvPr/>
        </p:nvSpPr>
        <p:spPr>
          <a:xfrm>
            <a:off x="575516" y="2564904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(address: A, nonce: 2) 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A1FC7-DC67-4A83-846D-84B89A907293}"/>
              </a:ext>
            </a:extLst>
          </p:cNvPr>
          <p:cNvSpPr txBox="1"/>
          <p:nvPr/>
        </p:nvSpPr>
        <p:spPr>
          <a:xfrm>
            <a:off x="3710788" y="2564904"/>
            <a:ext cx="448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Ropsten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[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Testnet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] (address: A, nonce : 2)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FAC59-75CA-4F50-99CC-245BF580B8A7}"/>
              </a:ext>
            </a:extLst>
          </p:cNvPr>
          <p:cNvSpPr txBox="1"/>
          <p:nvPr/>
        </p:nvSpPr>
        <p:spPr>
          <a:xfrm>
            <a:off x="575516" y="3851756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(address: A, nonce: 2) 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2F1BE-85D1-4231-9E21-37CC873E47B2}"/>
              </a:ext>
            </a:extLst>
          </p:cNvPr>
          <p:cNvSpPr txBox="1"/>
          <p:nvPr/>
        </p:nvSpPr>
        <p:spPr>
          <a:xfrm>
            <a:off x="3710788" y="3851756"/>
            <a:ext cx="464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[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Mainnet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] (address: A, nonce: 2)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486FCC1-E197-4080-B50E-1346C14E244C}"/>
              </a:ext>
            </a:extLst>
          </p:cNvPr>
          <p:cNvSpPr/>
          <p:nvPr/>
        </p:nvSpPr>
        <p:spPr>
          <a:xfrm>
            <a:off x="1640847" y="3188766"/>
            <a:ext cx="278689" cy="36933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DD2F31-4202-4390-B007-3093DE8CCEF4}"/>
              </a:ext>
            </a:extLst>
          </p:cNvPr>
          <p:cNvSpPr txBox="1"/>
          <p:nvPr/>
        </p:nvSpPr>
        <p:spPr>
          <a:xfrm>
            <a:off x="2007234" y="3188766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다른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replay attack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가능</a:t>
            </a: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128B821D-B345-4382-AE70-D72083D7CDB5}"/>
              </a:ext>
            </a:extLst>
          </p:cNvPr>
          <p:cNvSpPr txBox="1">
            <a:spLocks/>
          </p:cNvSpPr>
          <p:nvPr/>
        </p:nvSpPr>
        <p:spPr>
          <a:xfrm>
            <a:off x="245682" y="4491284"/>
            <a:ext cx="11683999" cy="1746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EIP-155 : Simple replay attack protection (Spurious Dragon, 2016-11-22)</a:t>
            </a:r>
          </a:p>
          <a:p>
            <a:pPr lvl="1"/>
            <a:r>
              <a:rPr lang="en-US" altLang="ko-KR" dirty="0"/>
              <a:t>Hash for sign :  keccak-256 (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b="1" dirty="0" err="1">
                <a:solidFill>
                  <a:srgbClr val="00C8EB"/>
                </a:solidFill>
              </a:rPr>
              <a:t>chainId</a:t>
            </a:r>
            <a:r>
              <a:rPr lang="en-US" altLang="ko-KR" dirty="0"/>
              <a:t>, 0x, 0x ] )</a:t>
            </a:r>
          </a:p>
          <a:p>
            <a:pPr lvl="1"/>
            <a:r>
              <a:rPr lang="en-US" altLang="ko-KR" dirty="0"/>
              <a:t>v : </a:t>
            </a:r>
            <a:r>
              <a:rPr lang="en-US" altLang="ko-KR" dirty="0" err="1"/>
              <a:t>signatureYParity</a:t>
            </a:r>
            <a:r>
              <a:rPr lang="en-US" altLang="ko-KR" dirty="0"/>
              <a:t> (0 or 1) </a:t>
            </a:r>
            <a:r>
              <a:rPr lang="en-US" altLang="ko-KR" b="1" dirty="0">
                <a:solidFill>
                  <a:srgbClr val="00C8EB"/>
                </a:solidFill>
              </a:rPr>
              <a:t>+ (</a:t>
            </a:r>
            <a:r>
              <a:rPr lang="en-US" altLang="ko-KR" b="1" dirty="0" err="1">
                <a:solidFill>
                  <a:srgbClr val="00C8EB"/>
                </a:solidFill>
              </a:rPr>
              <a:t>chainId</a:t>
            </a:r>
            <a:r>
              <a:rPr lang="en-US" altLang="ko-KR" b="1" dirty="0">
                <a:solidFill>
                  <a:srgbClr val="00C8EB"/>
                </a:solidFill>
              </a:rPr>
              <a:t> * 2 ) + 35</a:t>
            </a:r>
          </a:p>
          <a:p>
            <a:pPr lvl="1"/>
            <a:r>
              <a:rPr lang="en-US" altLang="ko-KR" dirty="0"/>
              <a:t>Signed Tx :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 ]</a:t>
            </a:r>
          </a:p>
          <a:p>
            <a:pPr marL="216000" lvl="1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05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  <p:bldP spid="1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DBA762E-9CDA-4C13-9AFD-0651B661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Chain List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065688-DB6A-4041-BFC5-720F88984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0" b="55425"/>
          <a:stretch/>
        </p:blipFill>
        <p:spPr>
          <a:xfrm>
            <a:off x="308408" y="1125539"/>
            <a:ext cx="5643576" cy="756128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AE0BBCD-2EDD-489D-BA48-478154153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08" y="1967820"/>
            <a:ext cx="5643576" cy="47089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Mainnet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icon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rpc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"https://mainnet.infura.io/v3/${INFURA_API_KEY}"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://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mainnet.infura.io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/v3/${INFURA_API_KEY}"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"https://api.mycryptoapi.com/eth"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"https://cloudflare-eth.com"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faucets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nativeCurrency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symbol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decimals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18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infoURL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"https://ethereum.org"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shortName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"slip44"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"registry"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"0x00000000000C2E074eC69A0dFb2997BA6C7d2e1e"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explorers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etherscan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"https://etherscan.io"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standard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"EIP3091"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34AC2-F301-4B26-ACD6-E46A9656D2A4}"/>
              </a:ext>
            </a:extLst>
          </p:cNvPr>
          <p:cNvSpPr txBox="1"/>
          <p:nvPr/>
        </p:nvSpPr>
        <p:spPr>
          <a:xfrm>
            <a:off x="958860" y="662384"/>
            <a:ext cx="444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3"/>
              </a:rPr>
              <a:t>https://github.com/ethereum-lists/chains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239DF-D319-44F5-9C83-ECE900A886F1}"/>
              </a:ext>
            </a:extLst>
          </p:cNvPr>
          <p:cNvSpPr txBox="1"/>
          <p:nvPr/>
        </p:nvSpPr>
        <p:spPr>
          <a:xfrm>
            <a:off x="7869030" y="676981"/>
            <a:ext cx="229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https://chainlist.org/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F5080BB-1B04-430E-8E74-7C244F0F4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987" y="1125538"/>
            <a:ext cx="5620321" cy="48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44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 (EIP-2930: </a:t>
            </a:r>
            <a:r>
              <a:rPr lang="en-US" altLang="ko-KR" dirty="0" err="1"/>
              <a:t>Optinal</a:t>
            </a:r>
            <a:r>
              <a:rPr lang="en-US" altLang="ko-KR" dirty="0"/>
              <a:t> Access List, </a:t>
            </a:r>
            <a:r>
              <a:rPr lang="nb-NO" altLang="ko-KR" dirty="0"/>
              <a:t>Berlin, #12,244,000, 2021-04-15)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52389"/>
              </p:ext>
            </p:extLst>
          </p:nvPr>
        </p:nvGraphicFramePr>
        <p:xfrm>
          <a:off x="241300" y="657224"/>
          <a:ext cx="11687175" cy="584700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protection,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chainlist.org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542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지불 가격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1ETH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wei, 1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accessList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signatureYParity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public key y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4495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666A4F-A967-48F5-A677-8126B8AD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이더리움 네트워크에 지속적인 </a:t>
            </a:r>
            <a:r>
              <a:rPr lang="en-US" altLang="ko-KR" dirty="0"/>
              <a:t>DDOS</a:t>
            </a:r>
          </a:p>
          <a:p>
            <a:r>
              <a:rPr lang="en-US" altLang="ko-KR" dirty="0"/>
              <a:t>Disk I/O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r>
              <a:rPr lang="en-US" altLang="ko-KR" dirty="0"/>
              <a:t> Gas Price</a:t>
            </a:r>
            <a:r>
              <a:rPr lang="ko-KR" altLang="en-US" dirty="0"/>
              <a:t>가 저렴한 점을 이용</a:t>
            </a:r>
            <a:endParaRPr lang="en-US" altLang="ko-KR" dirty="0"/>
          </a:p>
          <a:p>
            <a:pPr lvl="1"/>
            <a:r>
              <a:rPr lang="ko-KR" altLang="en-US" dirty="0"/>
              <a:t>무작위 계정</a:t>
            </a:r>
            <a:r>
              <a:rPr lang="en-US" altLang="ko-KR" dirty="0"/>
              <a:t>(Account) </a:t>
            </a:r>
            <a:r>
              <a:rPr lang="ko-KR" altLang="en-US" dirty="0"/>
              <a:t>생성 및 접근 공격</a:t>
            </a:r>
            <a:endParaRPr lang="en-US" altLang="ko-KR" dirty="0"/>
          </a:p>
          <a:p>
            <a:pPr lvl="1"/>
            <a:r>
              <a:rPr lang="ko-KR" altLang="en-US" dirty="0"/>
              <a:t>무작위 거래</a:t>
            </a:r>
            <a:r>
              <a:rPr lang="en-US" altLang="ko-KR" dirty="0"/>
              <a:t>(Transaction) </a:t>
            </a:r>
            <a:r>
              <a:rPr lang="ko-KR" altLang="en-US" dirty="0"/>
              <a:t>수행 공격</a:t>
            </a:r>
            <a:endParaRPr lang="en-US" altLang="ko-KR" dirty="0"/>
          </a:p>
          <a:p>
            <a:r>
              <a:rPr lang="ko-KR" altLang="en-US" dirty="0"/>
              <a:t>네트워크  불안정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트랜잭션 속도 감소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</a:t>
            </a:r>
            <a:r>
              <a:rPr lang="ko-KR" altLang="en-US" dirty="0"/>
              <a:t>채굴 제약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3EA505-67D8-4F2C-A2BE-5E6F67F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1 Transaction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DoS(Denial of Service ) Attack ]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E2BCB2-CCD6-42DB-929E-2F6B53FE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43" y="1355516"/>
            <a:ext cx="5840937" cy="5059778"/>
          </a:xfrm>
          <a:prstGeom prst="rect">
            <a:avLst/>
          </a:prstGeom>
        </p:spPr>
      </p:pic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43291FE5-59D4-49F6-BA72-B76176F057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897505"/>
              </p:ext>
            </p:extLst>
          </p:nvPr>
        </p:nvGraphicFramePr>
        <p:xfrm>
          <a:off x="134084" y="2492896"/>
          <a:ext cx="5713198" cy="418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A9F6C71-D7D0-417A-9187-98BD360F591D}"/>
              </a:ext>
            </a:extLst>
          </p:cNvPr>
          <p:cNvSpPr txBox="1"/>
          <p:nvPr/>
        </p:nvSpPr>
        <p:spPr>
          <a:xfrm>
            <a:off x="1502236" y="5515658"/>
            <a:ext cx="2880320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2016-10-18 Tangerine Whistle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#150 Gas cost changes for IO-heavy operations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C1DF7-B36A-4DBE-A5FB-43F11D41E70F}"/>
              </a:ext>
            </a:extLst>
          </p:cNvPr>
          <p:cNvSpPr txBox="1"/>
          <p:nvPr/>
        </p:nvSpPr>
        <p:spPr>
          <a:xfrm>
            <a:off x="4310548" y="5213935"/>
            <a:ext cx="1890528" cy="679895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2016-11-22 Spurious Dragon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#160:EXP cost increase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#161:State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clearing(#158)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#170:Contract code size limit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41B90BA-0629-4E62-8D13-E1A1D3854977}"/>
              </a:ext>
            </a:extLst>
          </p:cNvPr>
          <p:cNvCxnSpPr/>
          <p:nvPr/>
        </p:nvCxnSpPr>
        <p:spPr>
          <a:xfrm>
            <a:off x="4219490" y="5857088"/>
            <a:ext cx="0" cy="1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A6C6A7-DEE3-4166-AE3C-14ABC0192140}"/>
              </a:ext>
            </a:extLst>
          </p:cNvPr>
          <p:cNvCxnSpPr/>
          <p:nvPr/>
        </p:nvCxnSpPr>
        <p:spPr>
          <a:xfrm>
            <a:off x="4933220" y="5857088"/>
            <a:ext cx="0" cy="1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160FB3-7B53-4310-A005-64435165CC20}"/>
              </a:ext>
            </a:extLst>
          </p:cNvPr>
          <p:cNvSpPr txBox="1"/>
          <p:nvPr/>
        </p:nvSpPr>
        <p:spPr>
          <a:xfrm>
            <a:off x="5966732" y="6432561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5"/>
              </a:rPr>
              <a:t>https://blog.ethereum.org/2016/09/22/ethereum-network-currently-undergoing-dos-attack/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0028B4-A3A0-47E8-8A9A-FE40C9B655D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02960" y="3037602"/>
            <a:ext cx="2149024" cy="294117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81DAD6-00D1-4FB2-A02B-40A6BA58E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50678"/>
          </a:xfrm>
        </p:spPr>
        <p:txBody>
          <a:bodyPr/>
          <a:lstStyle/>
          <a:p>
            <a:pPr indent="0">
              <a:buNone/>
            </a:pPr>
            <a:r>
              <a:rPr lang="en-US" altLang="ko-KR" dirty="0" err="1"/>
              <a:t>geth</a:t>
            </a:r>
            <a:r>
              <a:rPr lang="ko-KR" altLang="en-US" dirty="0"/>
              <a:t> </a:t>
            </a:r>
            <a:r>
              <a:rPr lang="en-US" altLang="ko-KR" dirty="0"/>
              <a:t>console</a:t>
            </a:r>
            <a:r>
              <a:rPr lang="ko-KR" altLang="en-US" dirty="0"/>
              <a:t> 기본 명령어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95F450-4C90-4574-B7C7-6800A64F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5AA9E5-BD13-4DA7-8655-F0E535106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0" y="1125538"/>
            <a:ext cx="11581804" cy="501675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현재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블록번호 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eth.blockNumber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채굴여부 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eth.mining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보상 수신 계정 설정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miner.setEtherbase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("0x942F397B7f4391B43115395F469c63072aEd6E41")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보상 수신 계정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en-US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eth.coinbase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시작(스레드 수)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miner.start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(1)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중지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miner.stop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블록 조회(블록 번호)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eth.getBlock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(0)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트랜잭션 조회(트랜잭션 해시)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eth.getTransaction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"0xaf1ad2f6b02595cfcf8fdbb78e69be2f15e762c915dcf708fdfe3d1f02c80848"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트랜잭션 영수증 조회(트랜잭션 해시)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eth.getTransactionReceipt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"0xaf1ad2f6b02595cfcf8fdbb78e69be2f15e762c915dcf708fdfe3d1f02c80848"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381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666A4F-A967-48F5-A677-8126B8AD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2016-10-16 (</a:t>
            </a:r>
            <a:r>
              <a:rPr lang="en-US" altLang="ko-KR" dirty="0" err="1"/>
              <a:t>Tangerin</a:t>
            </a:r>
            <a:r>
              <a:rPr lang="en-US" altLang="ko-KR" dirty="0"/>
              <a:t> Whistle)</a:t>
            </a:r>
          </a:p>
          <a:p>
            <a:pPr lvl="1"/>
            <a:r>
              <a:rPr lang="en-US" altLang="ko-KR" dirty="0"/>
              <a:t>EIP-150 : Gas cost changes for IO-heavy operations</a:t>
            </a:r>
          </a:p>
          <a:p>
            <a:r>
              <a:rPr lang="en-US" altLang="ko-KR" dirty="0"/>
              <a:t>2016-11-22 (Spurious Dragon)</a:t>
            </a:r>
          </a:p>
          <a:p>
            <a:pPr lvl="1"/>
            <a:r>
              <a:rPr lang="en-US" altLang="ko-KR" dirty="0"/>
              <a:t>EIP-160 : EXP cost increase</a:t>
            </a:r>
          </a:p>
          <a:p>
            <a:pPr lvl="1"/>
            <a:r>
              <a:rPr lang="en-US" altLang="ko-KR" dirty="0"/>
              <a:t>EIP-161 : State </a:t>
            </a:r>
            <a:r>
              <a:rPr lang="en-US" altLang="ko-KR" dirty="0" err="1"/>
              <a:t>trie</a:t>
            </a:r>
            <a:r>
              <a:rPr lang="en-US" altLang="ko-KR" dirty="0"/>
              <a:t> clearing</a:t>
            </a:r>
          </a:p>
          <a:p>
            <a:r>
              <a:rPr lang="en-US" altLang="ko-KR" dirty="0"/>
              <a:t>2019-02-28 (Constantinople/St. Petersburg)</a:t>
            </a:r>
          </a:p>
          <a:p>
            <a:pPr lvl="1"/>
            <a:r>
              <a:rPr lang="en-US" altLang="ko-KR" dirty="0"/>
              <a:t>EIP-1283 : Net gas metering for SSTORE without dirty maps</a:t>
            </a:r>
          </a:p>
          <a:p>
            <a:r>
              <a:rPr lang="en-US" altLang="ko-KR" dirty="0"/>
              <a:t>2019-12-08 (Istanbul)</a:t>
            </a:r>
          </a:p>
          <a:p>
            <a:pPr lvl="1"/>
            <a:r>
              <a:rPr lang="en-US" altLang="ko-KR" dirty="0"/>
              <a:t>EIP-1108 : Reduce alt_bn128 precompile gas costs</a:t>
            </a:r>
          </a:p>
          <a:p>
            <a:pPr lvl="1"/>
            <a:r>
              <a:rPr lang="en-US" altLang="ko-KR" dirty="0"/>
              <a:t>EIP-1884: Repricing for </a:t>
            </a:r>
            <a:r>
              <a:rPr lang="en-US" altLang="ko-KR" dirty="0" err="1"/>
              <a:t>trie</a:t>
            </a:r>
            <a:r>
              <a:rPr lang="en-US" altLang="ko-KR" dirty="0"/>
              <a:t>-size-dependent opcodes</a:t>
            </a:r>
          </a:p>
          <a:p>
            <a:pPr lvl="1"/>
            <a:r>
              <a:rPr lang="en-US" altLang="ko-KR" dirty="0"/>
              <a:t>EIP-2028: </a:t>
            </a:r>
            <a:r>
              <a:rPr lang="en-US" altLang="ko-KR" dirty="0" err="1"/>
              <a:t>Calldata</a:t>
            </a:r>
            <a:r>
              <a:rPr lang="en-US" altLang="ko-KR" dirty="0"/>
              <a:t> gas cost reduction</a:t>
            </a:r>
          </a:p>
          <a:p>
            <a:pPr lvl="1"/>
            <a:r>
              <a:rPr lang="en-US" altLang="ko-KR" dirty="0"/>
              <a:t>EIP-2200: Rebalance net-metered SSTORE gas cost with consideration of SLOAD gas cost change</a:t>
            </a:r>
          </a:p>
          <a:p>
            <a:r>
              <a:rPr lang="en-US" altLang="ko-KR" dirty="0"/>
              <a:t>2021-04-15</a:t>
            </a:r>
          </a:p>
          <a:p>
            <a:pPr lvl="1"/>
            <a:r>
              <a:rPr lang="en-US" altLang="ko-KR" dirty="0"/>
              <a:t>EIP-2565: </a:t>
            </a:r>
            <a:r>
              <a:rPr lang="en-US" altLang="ko-KR" dirty="0" err="1"/>
              <a:t>ModExp</a:t>
            </a:r>
            <a:r>
              <a:rPr lang="en-US" altLang="ko-KR" dirty="0"/>
              <a:t> Gas Cost</a:t>
            </a:r>
          </a:p>
          <a:p>
            <a:pPr lvl="1"/>
            <a:r>
              <a:rPr lang="en-US" altLang="ko-KR" dirty="0"/>
              <a:t>EIP-2929: Gas cost increases for state access opcodes</a:t>
            </a:r>
          </a:p>
          <a:p>
            <a:pPr lvl="1"/>
            <a:r>
              <a:rPr lang="en-US" altLang="ko-KR" dirty="0"/>
              <a:t>EIP-2930: Optional access lists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3EA505-67D8-4F2C-A2BE-5E6F67F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1 Transaction [ </a:t>
            </a:r>
            <a:r>
              <a:rPr lang="en-US" altLang="ko-KR" dirty="0" err="1"/>
              <a:t>OpCode</a:t>
            </a:r>
            <a:r>
              <a:rPr lang="en-US" altLang="ko-KR" dirty="0"/>
              <a:t> Gas Cost </a:t>
            </a:r>
            <a:r>
              <a:rPr lang="en-US" altLang="ko-KR" dirty="0" err="1"/>
              <a:t>Hardfork</a:t>
            </a:r>
            <a:r>
              <a:rPr lang="en-US" altLang="ko-KR" dirty="0"/>
              <a:t>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1877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F1D60B-1016-4187-91C5-70955D0CB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EIP-2929: Gas cost increases for state access opcodes</a:t>
            </a:r>
          </a:p>
          <a:p>
            <a:r>
              <a:rPr lang="en-US" altLang="ko-KR" dirty="0"/>
              <a:t>EIP-2030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7949ADA-66EB-4A48-86B3-47EE562E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Tyep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6B2825-66C1-4F73-B2DB-7308A4544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0" y="3920983"/>
            <a:ext cx="5668114" cy="26314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"0xde0b295669a9fd93d5f28d9ec85e40f4cb697bae"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"0x0000000000000000000000000000000000000000000000000000000000000007"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"0xbb9bc244d798123fde783fcc1c72d3bb8c189413"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4FC663-9D99-4440-9ACB-DFA3B3DB4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2641445"/>
            <a:ext cx="7824192" cy="2308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[[{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20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32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95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2 (EIP-1559: Fee market change for ETH 1.0 chain, London, #12,965,000, 2021-08-05)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600075"/>
              </p:ext>
            </p:extLst>
          </p:nvPr>
        </p:nvGraphicFramePr>
        <p:xfrm>
          <a:off x="241300" y="657222"/>
          <a:ext cx="11687175" cy="58817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83913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10547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protection, 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"/>
                        </a:rPr>
                        <a:t>chainlist.org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796019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maxPriorityFeePerGas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priority fee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634149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maxFeePerGas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fee 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maxFeePerGas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&gt;= maxPriorityFeePerGas)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destination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(= legacy.to)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amount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 (=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legacy.value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680116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accessList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signatureYParity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public key y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5553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75B92-7CDC-4A17-86DF-F16A880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Average Gas Price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62858E0-A55F-40FD-8311-46A39952C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867745"/>
              </p:ext>
            </p:extLst>
          </p:nvPr>
        </p:nvGraphicFramePr>
        <p:xfrm>
          <a:off x="230188" y="660400"/>
          <a:ext cx="11698287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390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75B92-7CDC-4A17-86DF-F16A880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Average Gas Price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62858E0-A55F-40FD-8311-46A39952C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474113"/>
              </p:ext>
            </p:extLst>
          </p:nvPr>
        </p:nvGraphicFramePr>
        <p:xfrm>
          <a:off x="0" y="660400"/>
          <a:ext cx="12192000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47869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F5858AC-0E9E-4D66-B809-E0AAEF04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Adjust Gas Price , USD/ETH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22C4E06-60EA-4214-ACA1-14681CF1F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734459"/>
              </p:ext>
            </p:extLst>
          </p:nvPr>
        </p:nvGraphicFramePr>
        <p:xfrm>
          <a:off x="0" y="660400"/>
          <a:ext cx="11928475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AA3F0C6B-15B5-45B9-A307-0899880999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366091"/>
              </p:ext>
            </p:extLst>
          </p:nvPr>
        </p:nvGraphicFramePr>
        <p:xfrm>
          <a:off x="2479" y="663848"/>
          <a:ext cx="11928475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7140735-3611-4137-A806-E3AB1BF3A26D}"/>
              </a:ext>
            </a:extLst>
          </p:cNvPr>
          <p:cNvSpPr txBox="1"/>
          <p:nvPr/>
        </p:nvSpPr>
        <p:spPr>
          <a:xfrm>
            <a:off x="6312024" y="2775992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64.5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Gwei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(2018-01-20)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70D6303-A830-4022-996E-1D9A226BF62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320136" y="2962052"/>
            <a:ext cx="360000" cy="0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1550107-C5F0-4D2F-B743-74178C72556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984912" y="1624964"/>
            <a:ext cx="360040" cy="0"/>
          </a:xfrm>
          <a:prstGeom prst="straightConnector1">
            <a:avLst/>
          </a:prstGeom>
          <a:ln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7CD6AAE-D8A7-4DA3-B04A-44B9E248FF6A}"/>
              </a:ext>
            </a:extLst>
          </p:cNvPr>
          <p:cNvSpPr txBox="1"/>
          <p:nvPr/>
        </p:nvSpPr>
        <p:spPr>
          <a:xfrm>
            <a:off x="8344952" y="1438904"/>
            <a:ext cx="136815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1385.02 USD/ETH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(2018-01-13)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1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P spid="3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9A7DA1-8A54-4DA2-91AA-79B56990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EIP-1559 [ ETH Transfer Cost (</a:t>
            </a:r>
            <a:r>
              <a:rPr lang="ko-KR" altLang="en-US" dirty="0"/>
              <a:t>원</a:t>
            </a:r>
            <a:r>
              <a:rPr lang="en-US" altLang="ko-KR" dirty="0"/>
              <a:t>) (KTW/USD = 1100) ( Genesis ~ 2019-04-13 )]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20D4A0E-FD8B-4FC8-B351-B3DD1BA31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6633158"/>
              </p:ext>
            </p:extLst>
          </p:nvPr>
        </p:nvGraphicFramePr>
        <p:xfrm>
          <a:off x="230187" y="508000"/>
          <a:ext cx="11698287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188A94D9-972D-456A-B006-BBB6362352D9}"/>
              </a:ext>
            </a:extLst>
          </p:cNvPr>
          <p:cNvGrpSpPr/>
          <p:nvPr/>
        </p:nvGrpSpPr>
        <p:grpSpPr>
          <a:xfrm>
            <a:off x="4784997" y="3861048"/>
            <a:ext cx="3327227" cy="553998"/>
            <a:chOff x="6038752" y="2601198"/>
            <a:chExt cx="3327227" cy="553998"/>
          </a:xfrm>
        </p:grpSpPr>
        <p:grpSp>
          <p:nvGrpSpPr>
            <p:cNvPr id="13" name="내용 개체 틀 7">
              <a:extLst>
                <a:ext uri="{FF2B5EF4-FFF2-40B4-BE49-F238E27FC236}">
                  <a16:creationId xmlns:a16="http://schemas.microsoft.com/office/drawing/2014/main" id="{CE01B383-BB03-4178-B205-0944F72E1E75}"/>
                </a:ext>
              </a:extLst>
            </p:cNvPr>
            <p:cNvGrpSpPr/>
            <p:nvPr/>
          </p:nvGrpSpPr>
          <p:grpSpPr>
            <a:xfrm>
              <a:off x="6038752" y="2728698"/>
              <a:ext cx="313973" cy="298998"/>
              <a:chOff x="6038752" y="2736322"/>
              <a:chExt cx="313973" cy="298998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64CEA6C-15B5-4945-80E4-6ADC0C756777}"/>
                  </a:ext>
                </a:extLst>
              </p:cNvPr>
              <p:cNvSpPr/>
              <p:nvPr/>
            </p:nvSpPr>
            <p:spPr>
              <a:xfrm>
                <a:off x="6044037" y="2741317"/>
                <a:ext cx="303372" cy="288956"/>
              </a:xfrm>
              <a:custGeom>
                <a:avLst/>
                <a:gdLst>
                  <a:gd name="connsiteX0" fmla="*/ 148538 w 303372"/>
                  <a:gd name="connsiteY0" fmla="*/ 39 h 288956"/>
                  <a:gd name="connsiteX1" fmla="*/ 303340 w 303372"/>
                  <a:gd name="connsiteY1" fmla="*/ 141306 h 288956"/>
                  <a:gd name="connsiteX2" fmla="*/ 154829 w 303372"/>
                  <a:gd name="connsiteY2" fmla="*/ 288925 h 288956"/>
                  <a:gd name="connsiteX3" fmla="*/ 34 w 303372"/>
                  <a:gd name="connsiteY3" fmla="*/ 147666 h 288956"/>
                  <a:gd name="connsiteX4" fmla="*/ 91833 w 303372"/>
                  <a:gd name="connsiteY4" fmla="*/ 11752 h 28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372" h="288956">
                    <a:moveTo>
                      <a:pt x="148538" y="39"/>
                    </a:moveTo>
                    <a:cubicBezTo>
                      <a:pt x="232307" y="-1714"/>
                      <a:pt x="301617" y="61528"/>
                      <a:pt x="303340" y="141306"/>
                    </a:cubicBezTo>
                    <a:cubicBezTo>
                      <a:pt x="305055" y="221091"/>
                      <a:pt x="238583" y="287172"/>
                      <a:pt x="154829" y="288925"/>
                    </a:cubicBezTo>
                    <a:cubicBezTo>
                      <a:pt x="71075" y="290671"/>
                      <a:pt x="1772" y="227452"/>
                      <a:pt x="34" y="147666"/>
                    </a:cubicBezTo>
                    <a:cubicBezTo>
                      <a:pt x="-1289" y="87062"/>
                      <a:pt x="36758" y="34379"/>
                      <a:pt x="91833" y="11752"/>
                    </a:cubicBezTo>
                  </a:path>
                </a:pathLst>
              </a:custGeom>
              <a:noFill/>
              <a:ln w="6938" cap="rnd">
                <a:solidFill>
                  <a:srgbClr val="EF52D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C3A4FF4C-3798-4FB0-82C9-D799EA054F13}"/>
                  </a:ext>
                </a:extLst>
              </p:cNvPr>
              <p:cNvSpPr/>
              <p:nvPr/>
            </p:nvSpPr>
            <p:spPr>
              <a:xfrm>
                <a:off x="6050630" y="2747593"/>
                <a:ext cx="290234" cy="276395"/>
              </a:xfrm>
              <a:custGeom>
                <a:avLst/>
                <a:gdLst>
                  <a:gd name="connsiteX0" fmla="*/ 142091 w 290234"/>
                  <a:gd name="connsiteY0" fmla="*/ 38 h 276395"/>
                  <a:gd name="connsiteX1" fmla="*/ 290202 w 290234"/>
                  <a:gd name="connsiteY1" fmla="*/ 135160 h 276395"/>
                  <a:gd name="connsiteX2" fmla="*/ 148144 w 290234"/>
                  <a:gd name="connsiteY2" fmla="*/ 276365 h 276395"/>
                  <a:gd name="connsiteX3" fmla="*/ 32 w 290234"/>
                  <a:gd name="connsiteY3" fmla="*/ 141251 h 276395"/>
                  <a:gd name="connsiteX4" fmla="*/ 103660 w 290234"/>
                  <a:gd name="connsiteY4" fmla="*/ 5776 h 27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34" h="276395">
                    <a:moveTo>
                      <a:pt x="142091" y="38"/>
                    </a:moveTo>
                    <a:cubicBezTo>
                      <a:pt x="222215" y="-1654"/>
                      <a:pt x="288510" y="58858"/>
                      <a:pt x="290202" y="135160"/>
                    </a:cubicBezTo>
                    <a:cubicBezTo>
                      <a:pt x="291894" y="211454"/>
                      <a:pt x="228268" y="274696"/>
                      <a:pt x="148144" y="276365"/>
                    </a:cubicBezTo>
                    <a:cubicBezTo>
                      <a:pt x="68020" y="278034"/>
                      <a:pt x="1724" y="217560"/>
                      <a:pt x="32" y="141251"/>
                    </a:cubicBezTo>
                    <a:cubicBezTo>
                      <a:pt x="-1352" y="77647"/>
                      <a:pt x="42601" y="23149"/>
                      <a:pt x="103660" y="5776"/>
                    </a:cubicBezTo>
                  </a:path>
                </a:pathLst>
              </a:custGeom>
              <a:noFill/>
              <a:ln w="6938" cap="rnd">
                <a:solidFill>
                  <a:srgbClr val="7C4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ACB1C3ED-0309-4B6A-9C94-D32789934CEC}"/>
                  </a:ext>
                </a:extLst>
              </p:cNvPr>
              <p:cNvSpPr/>
              <p:nvPr/>
            </p:nvSpPr>
            <p:spPr>
              <a:xfrm>
                <a:off x="6056890" y="2753519"/>
                <a:ext cx="277781" cy="264561"/>
              </a:xfrm>
              <a:custGeom>
                <a:avLst/>
                <a:gdLst>
                  <a:gd name="connsiteX0" fmla="*/ 136008 w 277781"/>
                  <a:gd name="connsiteY0" fmla="*/ 34 h 264561"/>
                  <a:gd name="connsiteX1" fmla="*/ 277752 w 277781"/>
                  <a:gd name="connsiteY1" fmla="*/ 129372 h 264561"/>
                  <a:gd name="connsiteX2" fmla="*/ 141777 w 277781"/>
                  <a:gd name="connsiteY2" fmla="*/ 264532 h 264561"/>
                  <a:gd name="connsiteX3" fmla="*/ 33 w 277781"/>
                  <a:gd name="connsiteY3" fmla="*/ 135202 h 264561"/>
                  <a:gd name="connsiteX4" fmla="*/ 88894 w 277781"/>
                  <a:gd name="connsiteY4" fmla="*/ 8879 h 264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81" h="264561">
                    <a:moveTo>
                      <a:pt x="136008" y="34"/>
                    </a:moveTo>
                    <a:cubicBezTo>
                      <a:pt x="212702" y="-1527"/>
                      <a:pt x="276152" y="56278"/>
                      <a:pt x="277752" y="129372"/>
                    </a:cubicBezTo>
                    <a:cubicBezTo>
                      <a:pt x="279336" y="202467"/>
                      <a:pt x="218470" y="262925"/>
                      <a:pt x="141777" y="264532"/>
                    </a:cubicBezTo>
                    <a:cubicBezTo>
                      <a:pt x="65075" y="266148"/>
                      <a:pt x="1625" y="208297"/>
                      <a:pt x="33" y="135202"/>
                    </a:cubicBezTo>
                    <a:cubicBezTo>
                      <a:pt x="-1259" y="77959"/>
                      <a:pt x="35850" y="28406"/>
                      <a:pt x="88894" y="8879"/>
                    </a:cubicBezTo>
                  </a:path>
                </a:pathLst>
              </a:custGeom>
              <a:noFill/>
              <a:ln w="6938" cap="rnd">
                <a:solidFill>
                  <a:srgbClr val="45F0F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1612659B-2CFC-4110-8703-8237F1F0088B}"/>
                  </a:ext>
                </a:extLst>
              </p:cNvPr>
              <p:cNvSpPr/>
              <p:nvPr/>
            </p:nvSpPr>
            <p:spPr>
              <a:xfrm>
                <a:off x="6063871" y="2760239"/>
                <a:ext cx="263692" cy="251103"/>
              </a:xfrm>
              <a:custGeom>
                <a:avLst/>
                <a:gdLst>
                  <a:gd name="connsiteX0" fmla="*/ 129120 w 263692"/>
                  <a:gd name="connsiteY0" fmla="*/ 36 h 251103"/>
                  <a:gd name="connsiteX1" fmla="*/ 263664 w 263692"/>
                  <a:gd name="connsiteY1" fmla="*/ 122791 h 251103"/>
                  <a:gd name="connsiteX2" fmla="*/ 134665 w 263692"/>
                  <a:gd name="connsiteY2" fmla="*/ 251075 h 251103"/>
                  <a:gd name="connsiteX3" fmla="*/ 28 w 263692"/>
                  <a:gd name="connsiteY3" fmla="*/ 128328 h 251103"/>
                  <a:gd name="connsiteX4" fmla="*/ 71915 w 263692"/>
                  <a:gd name="connsiteY4" fmla="*/ 13772 h 251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3692" h="251103">
                    <a:moveTo>
                      <a:pt x="129120" y="36"/>
                    </a:moveTo>
                    <a:cubicBezTo>
                      <a:pt x="201914" y="-1533"/>
                      <a:pt x="262149" y="53473"/>
                      <a:pt x="263664" y="122791"/>
                    </a:cubicBezTo>
                    <a:cubicBezTo>
                      <a:pt x="265172" y="192109"/>
                      <a:pt x="207398" y="249552"/>
                      <a:pt x="134665" y="251075"/>
                    </a:cubicBezTo>
                    <a:cubicBezTo>
                      <a:pt x="61932" y="252613"/>
                      <a:pt x="1620" y="197593"/>
                      <a:pt x="28" y="128328"/>
                    </a:cubicBezTo>
                    <a:cubicBezTo>
                      <a:pt x="-1026" y="78622"/>
                      <a:pt x="28384" y="35107"/>
                      <a:pt x="71915" y="13772"/>
                    </a:cubicBezTo>
                  </a:path>
                </a:pathLst>
              </a:custGeom>
              <a:noFill/>
              <a:ln w="6938" cap="rnd">
                <a:solidFill>
                  <a:srgbClr val="FCDF3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BE0099D1-C338-4454-853E-9E3F2684BCEB}"/>
                  </a:ext>
                </a:extLst>
              </p:cNvPr>
              <p:cNvSpPr/>
              <p:nvPr/>
            </p:nvSpPr>
            <p:spPr>
              <a:xfrm>
                <a:off x="6091962" y="2806024"/>
                <a:ext cx="213576" cy="166741"/>
              </a:xfrm>
              <a:custGeom>
                <a:avLst/>
                <a:gdLst>
                  <a:gd name="connsiteX0" fmla="*/ 159264 w 213576"/>
                  <a:gd name="connsiteY0" fmla="*/ 149762 h 166741"/>
                  <a:gd name="connsiteX1" fmla="*/ 186343 w 213576"/>
                  <a:gd name="connsiteY1" fmla="*/ 122029 h 166741"/>
                  <a:gd name="connsiteX2" fmla="*/ 203063 w 213576"/>
                  <a:gd name="connsiteY2" fmla="*/ 120168 h 166741"/>
                  <a:gd name="connsiteX3" fmla="*/ 190789 w 213576"/>
                  <a:gd name="connsiteY3" fmla="*/ 107478 h 166741"/>
                  <a:gd name="connsiteX4" fmla="*/ 213577 w 213576"/>
                  <a:gd name="connsiteY4" fmla="*/ 104970 h 166741"/>
                  <a:gd name="connsiteX5" fmla="*/ 188205 w 213576"/>
                  <a:gd name="connsiteY5" fmla="*/ 84020 h 166741"/>
                  <a:gd name="connsiteX6" fmla="*/ 176776 w 213576"/>
                  <a:gd name="connsiteY6" fmla="*/ 45681 h 166741"/>
                  <a:gd name="connsiteX7" fmla="*/ 182713 w 213576"/>
                  <a:gd name="connsiteY7" fmla="*/ 2489 h 166741"/>
                  <a:gd name="connsiteX8" fmla="*/ 148489 w 213576"/>
                  <a:gd name="connsiteY8" fmla="*/ 21109 h 166741"/>
                  <a:gd name="connsiteX9" fmla="*/ 104028 w 213576"/>
                  <a:gd name="connsiteY9" fmla="*/ 10818 h 166741"/>
                  <a:gd name="connsiteX10" fmla="*/ 61520 w 213576"/>
                  <a:gd name="connsiteY10" fmla="*/ 23124 h 166741"/>
                  <a:gd name="connsiteX11" fmla="*/ 38832 w 213576"/>
                  <a:gd name="connsiteY11" fmla="*/ 6773 h 166741"/>
                  <a:gd name="connsiteX12" fmla="*/ 26896 w 213576"/>
                  <a:gd name="connsiteY12" fmla="*/ 20309 h 166741"/>
                  <a:gd name="connsiteX13" fmla="*/ 34379 w 213576"/>
                  <a:gd name="connsiteY13" fmla="*/ 48873 h 166741"/>
                  <a:gd name="connsiteX14" fmla="*/ 28572 w 213576"/>
                  <a:gd name="connsiteY14" fmla="*/ 79021 h 166741"/>
                  <a:gd name="connsiteX15" fmla="*/ 20174 w 213576"/>
                  <a:gd name="connsiteY15" fmla="*/ 95772 h 166741"/>
                  <a:gd name="connsiteX16" fmla="*/ 1 w 213576"/>
                  <a:gd name="connsiteY16" fmla="*/ 109439 h 166741"/>
                  <a:gd name="connsiteX17" fmla="*/ 22881 w 213576"/>
                  <a:gd name="connsiteY17" fmla="*/ 111000 h 166741"/>
                  <a:gd name="connsiteX18" fmla="*/ 11160 w 213576"/>
                  <a:gd name="connsiteY18" fmla="*/ 124221 h 166741"/>
                  <a:gd name="connsiteX19" fmla="*/ 27949 w 213576"/>
                  <a:gd name="connsiteY19" fmla="*/ 125374 h 166741"/>
                  <a:gd name="connsiteX20" fmla="*/ 54752 w 213576"/>
                  <a:gd name="connsiteY20" fmla="*/ 152231 h 166741"/>
                  <a:gd name="connsiteX21" fmla="*/ 107419 w 213576"/>
                  <a:gd name="connsiteY21" fmla="*/ 166744 h 166741"/>
                  <a:gd name="connsiteX22" fmla="*/ 159271 w 213576"/>
                  <a:gd name="connsiteY22" fmla="*/ 149762 h 166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3576" h="166741">
                    <a:moveTo>
                      <a:pt x="159264" y="149762"/>
                    </a:moveTo>
                    <a:cubicBezTo>
                      <a:pt x="178145" y="135165"/>
                      <a:pt x="186343" y="122029"/>
                      <a:pt x="186343" y="122029"/>
                    </a:cubicBezTo>
                    <a:cubicBezTo>
                      <a:pt x="196980" y="124029"/>
                      <a:pt x="203063" y="120168"/>
                      <a:pt x="203063" y="120168"/>
                    </a:cubicBezTo>
                    <a:cubicBezTo>
                      <a:pt x="193857" y="112608"/>
                      <a:pt x="190789" y="107478"/>
                      <a:pt x="190789" y="107478"/>
                    </a:cubicBezTo>
                    <a:cubicBezTo>
                      <a:pt x="198370" y="110159"/>
                      <a:pt x="206760" y="109236"/>
                      <a:pt x="213577" y="104970"/>
                    </a:cubicBezTo>
                    <a:cubicBezTo>
                      <a:pt x="213577" y="104970"/>
                      <a:pt x="191519" y="93511"/>
                      <a:pt x="188205" y="84020"/>
                    </a:cubicBezTo>
                    <a:cubicBezTo>
                      <a:pt x="175961" y="48904"/>
                      <a:pt x="176776" y="45681"/>
                      <a:pt x="176776" y="45681"/>
                    </a:cubicBezTo>
                    <a:cubicBezTo>
                      <a:pt x="182790" y="28500"/>
                      <a:pt x="187928" y="8765"/>
                      <a:pt x="182713" y="2489"/>
                    </a:cubicBezTo>
                    <a:cubicBezTo>
                      <a:pt x="176038" y="-5586"/>
                      <a:pt x="168239" y="7442"/>
                      <a:pt x="148489" y="21109"/>
                    </a:cubicBezTo>
                    <a:cubicBezTo>
                      <a:pt x="148489" y="21109"/>
                      <a:pt x="136245" y="10172"/>
                      <a:pt x="104028" y="10818"/>
                    </a:cubicBezTo>
                    <a:cubicBezTo>
                      <a:pt x="82732" y="11272"/>
                      <a:pt x="61520" y="23124"/>
                      <a:pt x="61520" y="23124"/>
                    </a:cubicBezTo>
                    <a:cubicBezTo>
                      <a:pt x="52214" y="16740"/>
                      <a:pt x="46100" y="10757"/>
                      <a:pt x="38832" y="6773"/>
                    </a:cubicBezTo>
                    <a:cubicBezTo>
                      <a:pt x="27603" y="705"/>
                      <a:pt x="22504" y="6565"/>
                      <a:pt x="26896" y="20309"/>
                    </a:cubicBezTo>
                    <a:cubicBezTo>
                      <a:pt x="28680" y="25877"/>
                      <a:pt x="31564" y="38044"/>
                      <a:pt x="34379" y="48873"/>
                    </a:cubicBezTo>
                    <a:cubicBezTo>
                      <a:pt x="36402" y="56679"/>
                      <a:pt x="34379" y="54887"/>
                      <a:pt x="28572" y="79021"/>
                    </a:cubicBezTo>
                    <a:cubicBezTo>
                      <a:pt x="27903" y="81790"/>
                      <a:pt x="24188" y="89404"/>
                      <a:pt x="20174" y="95772"/>
                    </a:cubicBezTo>
                    <a:cubicBezTo>
                      <a:pt x="13344" y="106501"/>
                      <a:pt x="1" y="109439"/>
                      <a:pt x="1" y="109439"/>
                    </a:cubicBezTo>
                    <a:cubicBezTo>
                      <a:pt x="6989" y="113427"/>
                      <a:pt x="15416" y="114001"/>
                      <a:pt x="22881" y="111000"/>
                    </a:cubicBezTo>
                    <a:cubicBezTo>
                      <a:pt x="22881" y="111000"/>
                      <a:pt x="20035" y="116268"/>
                      <a:pt x="11160" y="124221"/>
                    </a:cubicBezTo>
                    <a:cubicBezTo>
                      <a:pt x="11160" y="124221"/>
                      <a:pt x="17405" y="127812"/>
                      <a:pt x="27949" y="125374"/>
                    </a:cubicBezTo>
                    <a:cubicBezTo>
                      <a:pt x="35609" y="135514"/>
                      <a:pt x="44628" y="144551"/>
                      <a:pt x="54752" y="152231"/>
                    </a:cubicBezTo>
                    <a:cubicBezTo>
                      <a:pt x="54752" y="152231"/>
                      <a:pt x="75148" y="166867"/>
                      <a:pt x="107419" y="166744"/>
                    </a:cubicBezTo>
                    <a:cubicBezTo>
                      <a:pt x="142436" y="166613"/>
                      <a:pt x="159271" y="149762"/>
                      <a:pt x="159271" y="149762"/>
                    </a:cubicBezTo>
                    <a:close/>
                  </a:path>
                </a:pathLst>
              </a:custGeom>
              <a:solidFill>
                <a:srgbClr val="FFEE8A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9D14BAEA-AAA6-4BCB-A1FA-A9300BD01AF7}"/>
                  </a:ext>
                </a:extLst>
              </p:cNvPr>
              <p:cNvSpPr/>
              <p:nvPr/>
            </p:nvSpPr>
            <p:spPr>
              <a:xfrm>
                <a:off x="6091962" y="2822884"/>
                <a:ext cx="107449" cy="149943"/>
              </a:xfrm>
              <a:custGeom>
                <a:avLst/>
                <a:gdLst>
                  <a:gd name="connsiteX0" fmla="*/ 72956 w 107449"/>
                  <a:gd name="connsiteY0" fmla="*/ 4 h 149943"/>
                  <a:gd name="connsiteX1" fmla="*/ 40755 w 107449"/>
                  <a:gd name="connsiteY1" fmla="*/ 87065 h 149943"/>
                  <a:gd name="connsiteX2" fmla="*/ 107450 w 107449"/>
                  <a:gd name="connsiteY2" fmla="*/ 149884 h 149943"/>
                  <a:gd name="connsiteX3" fmla="*/ 27949 w 107449"/>
                  <a:gd name="connsiteY3" fmla="*/ 108499 h 149943"/>
                  <a:gd name="connsiteX4" fmla="*/ 11160 w 107449"/>
                  <a:gd name="connsiteY4" fmla="*/ 107346 h 149943"/>
                  <a:gd name="connsiteX5" fmla="*/ 22881 w 107449"/>
                  <a:gd name="connsiteY5" fmla="*/ 94125 h 149943"/>
                  <a:gd name="connsiteX6" fmla="*/ 1 w 107449"/>
                  <a:gd name="connsiteY6" fmla="*/ 92564 h 149943"/>
                  <a:gd name="connsiteX7" fmla="*/ 22673 w 107449"/>
                  <a:gd name="connsiteY7" fmla="*/ 74582 h 149943"/>
                  <a:gd name="connsiteX8" fmla="*/ 72956 w 107449"/>
                  <a:gd name="connsiteY8" fmla="*/ 4 h 14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449" h="149943">
                    <a:moveTo>
                      <a:pt x="72956" y="4"/>
                    </a:moveTo>
                    <a:cubicBezTo>
                      <a:pt x="72956" y="4"/>
                      <a:pt x="34479" y="37374"/>
                      <a:pt x="40755" y="87065"/>
                    </a:cubicBezTo>
                    <a:cubicBezTo>
                      <a:pt x="47661" y="141747"/>
                      <a:pt x="107450" y="149884"/>
                      <a:pt x="107450" y="149884"/>
                    </a:cubicBezTo>
                    <a:cubicBezTo>
                      <a:pt x="107450" y="149884"/>
                      <a:pt x="60182" y="153368"/>
                      <a:pt x="27949" y="108499"/>
                    </a:cubicBezTo>
                    <a:cubicBezTo>
                      <a:pt x="27949" y="108499"/>
                      <a:pt x="16721" y="112698"/>
                      <a:pt x="11160" y="107346"/>
                    </a:cubicBezTo>
                    <a:cubicBezTo>
                      <a:pt x="11160" y="107346"/>
                      <a:pt x="21197" y="100701"/>
                      <a:pt x="22881" y="94125"/>
                    </a:cubicBezTo>
                    <a:cubicBezTo>
                      <a:pt x="22881" y="94125"/>
                      <a:pt x="12614" y="99639"/>
                      <a:pt x="1" y="92564"/>
                    </a:cubicBezTo>
                    <a:cubicBezTo>
                      <a:pt x="9677" y="89879"/>
                      <a:pt x="17856" y="83393"/>
                      <a:pt x="22673" y="74582"/>
                    </a:cubicBezTo>
                    <a:cubicBezTo>
                      <a:pt x="35002" y="52755"/>
                      <a:pt x="34540" y="17516"/>
                      <a:pt x="72956" y="4"/>
                    </a:cubicBezTo>
                    <a:close/>
                  </a:path>
                </a:pathLst>
              </a:custGeom>
              <a:solidFill>
                <a:srgbClr val="F4C458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80823A44-C7FE-4C11-A9ED-D43DDBCD000F}"/>
                  </a:ext>
                </a:extLst>
              </p:cNvPr>
              <p:cNvSpPr/>
              <p:nvPr/>
            </p:nvSpPr>
            <p:spPr>
              <a:xfrm>
                <a:off x="6201304" y="2821522"/>
                <a:ext cx="104873" cy="151163"/>
              </a:xfrm>
              <a:custGeom>
                <a:avLst/>
                <a:gdLst>
                  <a:gd name="connsiteX0" fmla="*/ 27949 w 104873"/>
                  <a:gd name="connsiteY0" fmla="*/ 4 h 151163"/>
                  <a:gd name="connsiteX1" fmla="*/ 68342 w 104873"/>
                  <a:gd name="connsiteY1" fmla="*/ 85549 h 151163"/>
                  <a:gd name="connsiteX2" fmla="*/ 1 w 104873"/>
                  <a:gd name="connsiteY2" fmla="*/ 151161 h 151163"/>
                  <a:gd name="connsiteX3" fmla="*/ 77625 w 104873"/>
                  <a:gd name="connsiteY3" fmla="*/ 106476 h 151163"/>
                  <a:gd name="connsiteX4" fmla="*/ 94360 w 104873"/>
                  <a:gd name="connsiteY4" fmla="*/ 104608 h 151163"/>
                  <a:gd name="connsiteX5" fmla="*/ 82070 w 104873"/>
                  <a:gd name="connsiteY5" fmla="*/ 91910 h 151163"/>
                  <a:gd name="connsiteX6" fmla="*/ 104874 w 104873"/>
                  <a:gd name="connsiteY6" fmla="*/ 89410 h 151163"/>
                  <a:gd name="connsiteX7" fmla="*/ 81416 w 104873"/>
                  <a:gd name="connsiteY7" fmla="*/ 72383 h 151163"/>
                  <a:gd name="connsiteX8" fmla="*/ 27949 w 104873"/>
                  <a:gd name="connsiteY8" fmla="*/ 11 h 151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873" h="151163">
                    <a:moveTo>
                      <a:pt x="27949" y="4"/>
                    </a:moveTo>
                    <a:cubicBezTo>
                      <a:pt x="27949" y="4"/>
                      <a:pt x="72433" y="35635"/>
                      <a:pt x="68342" y="85549"/>
                    </a:cubicBezTo>
                    <a:cubicBezTo>
                      <a:pt x="63820" y="140478"/>
                      <a:pt x="1" y="151161"/>
                      <a:pt x="1" y="151161"/>
                    </a:cubicBezTo>
                    <a:cubicBezTo>
                      <a:pt x="1" y="151161"/>
                      <a:pt x="47376" y="152730"/>
                      <a:pt x="77625" y="106476"/>
                    </a:cubicBezTo>
                    <a:cubicBezTo>
                      <a:pt x="77625" y="106476"/>
                      <a:pt x="89046" y="110222"/>
                      <a:pt x="94360" y="104608"/>
                    </a:cubicBezTo>
                    <a:cubicBezTo>
                      <a:pt x="94360" y="104608"/>
                      <a:pt x="84039" y="98363"/>
                      <a:pt x="82070" y="91910"/>
                    </a:cubicBezTo>
                    <a:cubicBezTo>
                      <a:pt x="82070" y="91910"/>
                      <a:pt x="92576" y="96970"/>
                      <a:pt x="104874" y="89410"/>
                    </a:cubicBezTo>
                    <a:cubicBezTo>
                      <a:pt x="95079" y="87130"/>
                      <a:pt x="86619" y="80990"/>
                      <a:pt x="81416" y="72383"/>
                    </a:cubicBezTo>
                    <a:cubicBezTo>
                      <a:pt x="68150" y="51133"/>
                      <a:pt x="67081" y="15893"/>
                      <a:pt x="27949" y="11"/>
                    </a:cubicBezTo>
                    <a:close/>
                  </a:path>
                </a:pathLst>
              </a:custGeom>
              <a:solidFill>
                <a:srgbClr val="FFFBCC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F0626359-AB63-4F37-AA88-20D8DFAE506B}"/>
                  </a:ext>
                </a:extLst>
              </p:cNvPr>
              <p:cNvSpPr/>
              <p:nvPr/>
            </p:nvSpPr>
            <p:spPr>
              <a:xfrm>
                <a:off x="6118303" y="2816431"/>
                <a:ext cx="157132" cy="41254"/>
              </a:xfrm>
              <a:custGeom>
                <a:avLst/>
                <a:gdLst>
                  <a:gd name="connsiteX0" fmla="*/ 28918 w 157132"/>
                  <a:gd name="connsiteY0" fmla="*/ 19292 h 41254"/>
                  <a:gd name="connsiteX1" fmla="*/ 11891 w 157132"/>
                  <a:gd name="connsiteY1" fmla="*/ 6795 h 41254"/>
                  <a:gd name="connsiteX2" fmla="*/ 1 w 157132"/>
                  <a:gd name="connsiteY2" fmla="*/ 7487 h 41254"/>
                  <a:gd name="connsiteX3" fmla="*/ 9014 w 157132"/>
                  <a:gd name="connsiteY3" fmla="*/ 41258 h 41254"/>
                  <a:gd name="connsiteX4" fmla="*/ 16467 w 157132"/>
                  <a:gd name="connsiteY4" fmla="*/ 36389 h 41254"/>
                  <a:gd name="connsiteX5" fmla="*/ 22450 w 157132"/>
                  <a:gd name="connsiteY5" fmla="*/ 26199 h 41254"/>
                  <a:gd name="connsiteX6" fmla="*/ 28918 w 157132"/>
                  <a:gd name="connsiteY6" fmla="*/ 19292 h 41254"/>
                  <a:gd name="connsiteX7" fmla="*/ 128739 w 157132"/>
                  <a:gd name="connsiteY7" fmla="*/ 17200 h 41254"/>
                  <a:gd name="connsiteX8" fmla="*/ 145205 w 157132"/>
                  <a:gd name="connsiteY8" fmla="*/ 4018 h 41254"/>
                  <a:gd name="connsiteX9" fmla="*/ 157133 w 157132"/>
                  <a:gd name="connsiteY9" fmla="*/ 4203 h 41254"/>
                  <a:gd name="connsiteX10" fmla="*/ 149589 w 157132"/>
                  <a:gd name="connsiteY10" fmla="*/ 38289 h 41254"/>
                  <a:gd name="connsiteX11" fmla="*/ 141928 w 157132"/>
                  <a:gd name="connsiteY11" fmla="*/ 33713 h 41254"/>
                  <a:gd name="connsiteX12" fmla="*/ 135560 w 157132"/>
                  <a:gd name="connsiteY12" fmla="*/ 23791 h 41254"/>
                  <a:gd name="connsiteX13" fmla="*/ 128739 w 157132"/>
                  <a:gd name="connsiteY13" fmla="*/ 17200 h 4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7132" h="41254">
                    <a:moveTo>
                      <a:pt x="28918" y="19292"/>
                    </a:moveTo>
                    <a:cubicBezTo>
                      <a:pt x="28918" y="19292"/>
                      <a:pt x="20958" y="13155"/>
                      <a:pt x="11891" y="6795"/>
                    </a:cubicBezTo>
                    <a:cubicBezTo>
                      <a:pt x="4792" y="1819"/>
                      <a:pt x="1623" y="1734"/>
                      <a:pt x="1" y="7487"/>
                    </a:cubicBezTo>
                    <a:lnTo>
                      <a:pt x="9014" y="41258"/>
                    </a:lnTo>
                    <a:lnTo>
                      <a:pt x="16467" y="36389"/>
                    </a:lnTo>
                    <a:lnTo>
                      <a:pt x="22450" y="26199"/>
                    </a:lnTo>
                    <a:lnTo>
                      <a:pt x="28918" y="19292"/>
                    </a:lnTo>
                    <a:close/>
                    <a:moveTo>
                      <a:pt x="128739" y="17200"/>
                    </a:moveTo>
                    <a:cubicBezTo>
                      <a:pt x="128739" y="17200"/>
                      <a:pt x="136468" y="10717"/>
                      <a:pt x="145205" y="4018"/>
                    </a:cubicBezTo>
                    <a:cubicBezTo>
                      <a:pt x="152088" y="-1265"/>
                      <a:pt x="155257" y="-1465"/>
                      <a:pt x="157133" y="4203"/>
                    </a:cubicBezTo>
                    <a:lnTo>
                      <a:pt x="149589" y="38289"/>
                    </a:lnTo>
                    <a:lnTo>
                      <a:pt x="141928" y="33713"/>
                    </a:lnTo>
                    <a:lnTo>
                      <a:pt x="135560" y="23791"/>
                    </a:lnTo>
                    <a:lnTo>
                      <a:pt x="128739" y="17200"/>
                    </a:lnTo>
                    <a:close/>
                  </a:path>
                </a:pathLst>
              </a:custGeom>
              <a:solidFill>
                <a:srgbClr val="F4C458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D2A86FD-B8EA-4115-A316-E0A1BE076241}"/>
                  </a:ext>
                </a:extLst>
              </p:cNvPr>
              <p:cNvSpPr/>
              <p:nvPr/>
            </p:nvSpPr>
            <p:spPr>
              <a:xfrm>
                <a:off x="6091962" y="2816800"/>
                <a:ext cx="213753" cy="155953"/>
              </a:xfrm>
              <a:custGeom>
                <a:avLst/>
                <a:gdLst>
                  <a:gd name="connsiteX0" fmla="*/ 27949 w 213753"/>
                  <a:gd name="connsiteY0" fmla="*/ 114583 h 155953"/>
                  <a:gd name="connsiteX1" fmla="*/ 11160 w 213753"/>
                  <a:gd name="connsiteY1" fmla="*/ 113429 h 155953"/>
                  <a:gd name="connsiteX2" fmla="*/ 22881 w 213753"/>
                  <a:gd name="connsiteY2" fmla="*/ 100208 h 155953"/>
                  <a:gd name="connsiteX3" fmla="*/ 1 w 213753"/>
                  <a:gd name="connsiteY3" fmla="*/ 98647 h 155953"/>
                  <a:gd name="connsiteX4" fmla="*/ 22673 w 213753"/>
                  <a:gd name="connsiteY4" fmla="*/ 80666 h 155953"/>
                  <a:gd name="connsiteX5" fmla="*/ 40285 w 213753"/>
                  <a:gd name="connsiteY5" fmla="*/ 38812 h 155953"/>
                  <a:gd name="connsiteX6" fmla="*/ 103989 w 213753"/>
                  <a:gd name="connsiteY6" fmla="*/ 27 h 155953"/>
                  <a:gd name="connsiteX7" fmla="*/ 170877 w 213753"/>
                  <a:gd name="connsiteY7" fmla="*/ 36082 h 155953"/>
                  <a:gd name="connsiteX8" fmla="*/ 190312 w 213753"/>
                  <a:gd name="connsiteY8" fmla="*/ 77151 h 155953"/>
                  <a:gd name="connsiteX9" fmla="*/ 213754 w 213753"/>
                  <a:gd name="connsiteY9" fmla="*/ 94163 h 155953"/>
                  <a:gd name="connsiteX10" fmla="*/ 190943 w 213753"/>
                  <a:gd name="connsiteY10" fmla="*/ 96678 h 155953"/>
                  <a:gd name="connsiteX11" fmla="*/ 203248 w 213753"/>
                  <a:gd name="connsiteY11" fmla="*/ 109376 h 155953"/>
                  <a:gd name="connsiteX12" fmla="*/ 186520 w 213753"/>
                  <a:gd name="connsiteY12" fmla="*/ 111237 h 155953"/>
                  <a:gd name="connsiteX13" fmla="*/ 108165 w 213753"/>
                  <a:gd name="connsiteY13" fmla="*/ 155937 h 155953"/>
                  <a:gd name="connsiteX14" fmla="*/ 27949 w 213753"/>
                  <a:gd name="connsiteY14" fmla="*/ 114583 h 155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3753" h="155953">
                    <a:moveTo>
                      <a:pt x="27949" y="114583"/>
                    </a:moveTo>
                    <a:cubicBezTo>
                      <a:pt x="17405" y="117021"/>
                      <a:pt x="11160" y="113429"/>
                      <a:pt x="11160" y="113429"/>
                    </a:cubicBezTo>
                    <a:cubicBezTo>
                      <a:pt x="20035" y="105477"/>
                      <a:pt x="22881" y="100208"/>
                      <a:pt x="22881" y="100208"/>
                    </a:cubicBezTo>
                    <a:cubicBezTo>
                      <a:pt x="15421" y="103208"/>
                      <a:pt x="6961" y="102631"/>
                      <a:pt x="1" y="98647"/>
                    </a:cubicBezTo>
                    <a:cubicBezTo>
                      <a:pt x="9818" y="96245"/>
                      <a:pt x="18098" y="89678"/>
                      <a:pt x="22673" y="80666"/>
                    </a:cubicBezTo>
                    <a:cubicBezTo>
                      <a:pt x="27903" y="70106"/>
                      <a:pt x="34686" y="49418"/>
                      <a:pt x="40285" y="38812"/>
                    </a:cubicBezTo>
                    <a:cubicBezTo>
                      <a:pt x="54621" y="11694"/>
                      <a:pt x="73987" y="665"/>
                      <a:pt x="103989" y="27"/>
                    </a:cubicBezTo>
                    <a:cubicBezTo>
                      <a:pt x="131876" y="-550"/>
                      <a:pt x="155288" y="9586"/>
                      <a:pt x="170877" y="36082"/>
                    </a:cubicBezTo>
                    <a:cubicBezTo>
                      <a:pt x="176953" y="46387"/>
                      <a:pt x="184621" y="66822"/>
                      <a:pt x="190312" y="77151"/>
                    </a:cubicBezTo>
                    <a:cubicBezTo>
                      <a:pt x="195279" y="85962"/>
                      <a:pt x="203837" y="92173"/>
                      <a:pt x="213754" y="94163"/>
                    </a:cubicBezTo>
                    <a:cubicBezTo>
                      <a:pt x="206932" y="98439"/>
                      <a:pt x="198532" y="99365"/>
                      <a:pt x="190943" y="96678"/>
                    </a:cubicBezTo>
                    <a:cubicBezTo>
                      <a:pt x="190943" y="96678"/>
                      <a:pt x="194034" y="101800"/>
                      <a:pt x="203248" y="109376"/>
                    </a:cubicBezTo>
                    <a:cubicBezTo>
                      <a:pt x="203248" y="109376"/>
                      <a:pt x="197157" y="113221"/>
                      <a:pt x="186520" y="111237"/>
                    </a:cubicBezTo>
                    <a:cubicBezTo>
                      <a:pt x="186520" y="111237"/>
                      <a:pt x="160064" y="154852"/>
                      <a:pt x="108165" y="155937"/>
                    </a:cubicBezTo>
                    <a:cubicBezTo>
                      <a:pt x="56267" y="157014"/>
                      <a:pt x="27949" y="114583"/>
                      <a:pt x="27949" y="114583"/>
                    </a:cubicBezTo>
                    <a:close/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AD6B3309-37F9-41F9-99DA-69328B0E1265}"/>
                  </a:ext>
                </a:extLst>
              </p:cNvPr>
              <p:cNvSpPr/>
              <p:nvPr/>
            </p:nvSpPr>
            <p:spPr>
              <a:xfrm>
                <a:off x="6118364" y="2808147"/>
                <a:ext cx="159444" cy="48138"/>
              </a:xfrm>
              <a:custGeom>
                <a:avLst/>
                <a:gdLst>
                  <a:gd name="connsiteX0" fmla="*/ 34834 w 159444"/>
                  <a:gd name="connsiteY0" fmla="*/ 19086 h 48138"/>
                  <a:gd name="connsiteX1" fmla="*/ 13837 w 159444"/>
                  <a:gd name="connsiteY1" fmla="*/ 3288 h 48138"/>
                  <a:gd name="connsiteX2" fmla="*/ 686 w 159444"/>
                  <a:gd name="connsiteY2" fmla="*/ 12664 h 48138"/>
                  <a:gd name="connsiteX3" fmla="*/ 9454 w 159444"/>
                  <a:gd name="connsiteY3" fmla="*/ 48142 h 48138"/>
                  <a:gd name="connsiteX4" fmla="*/ 123217 w 159444"/>
                  <a:gd name="connsiteY4" fmla="*/ 19924 h 48138"/>
                  <a:gd name="connsiteX5" fmla="*/ 145606 w 159444"/>
                  <a:gd name="connsiteY5" fmla="*/ 3104 h 48138"/>
                  <a:gd name="connsiteX6" fmla="*/ 158757 w 159444"/>
                  <a:gd name="connsiteY6" fmla="*/ 12471 h 48138"/>
                  <a:gd name="connsiteX7" fmla="*/ 150066 w 159444"/>
                  <a:gd name="connsiteY7" fmla="*/ 48111 h 4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44" h="48138">
                    <a:moveTo>
                      <a:pt x="34834" y="19086"/>
                    </a:moveTo>
                    <a:cubicBezTo>
                      <a:pt x="34834" y="19086"/>
                      <a:pt x="18298" y="6680"/>
                      <a:pt x="13837" y="3288"/>
                    </a:cubicBezTo>
                    <a:cubicBezTo>
                      <a:pt x="5747" y="-2849"/>
                      <a:pt x="-2452" y="166"/>
                      <a:pt x="686" y="12664"/>
                    </a:cubicBezTo>
                    <a:lnTo>
                      <a:pt x="9454" y="48142"/>
                    </a:lnTo>
                    <a:moveTo>
                      <a:pt x="123217" y="19924"/>
                    </a:moveTo>
                    <a:cubicBezTo>
                      <a:pt x="123217" y="19924"/>
                      <a:pt x="141153" y="6472"/>
                      <a:pt x="145606" y="3104"/>
                    </a:cubicBezTo>
                    <a:cubicBezTo>
                      <a:pt x="153697" y="-3049"/>
                      <a:pt x="161903" y="-103"/>
                      <a:pt x="158757" y="12471"/>
                    </a:cubicBezTo>
                    <a:cubicBezTo>
                      <a:pt x="156696" y="20831"/>
                      <a:pt x="150066" y="48111"/>
                      <a:pt x="150066" y="48111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01B77AD-4E1E-4CF5-BE91-EEAE24C70847}"/>
                  </a:ext>
                </a:extLst>
              </p:cNvPr>
              <p:cNvSpPr/>
              <p:nvPr/>
            </p:nvSpPr>
            <p:spPr>
              <a:xfrm>
                <a:off x="6118742" y="2849379"/>
                <a:ext cx="55297" cy="54236"/>
              </a:xfrm>
              <a:custGeom>
                <a:avLst/>
                <a:gdLst>
                  <a:gd name="connsiteX0" fmla="*/ 55298 w 55297"/>
                  <a:gd name="connsiteY0" fmla="*/ 27122 h 54236"/>
                  <a:gd name="connsiteX1" fmla="*/ 27649 w 55297"/>
                  <a:gd name="connsiteY1" fmla="*/ 54240 h 54236"/>
                  <a:gd name="connsiteX2" fmla="*/ 1 w 55297"/>
                  <a:gd name="connsiteY2" fmla="*/ 27122 h 54236"/>
                  <a:gd name="connsiteX3" fmla="*/ 27649 w 55297"/>
                  <a:gd name="connsiteY3" fmla="*/ 3 h 54236"/>
                  <a:gd name="connsiteX4" fmla="*/ 55298 w 55297"/>
                  <a:gd name="connsiteY4" fmla="*/ 27122 h 5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7" h="54236">
                    <a:moveTo>
                      <a:pt x="55298" y="27122"/>
                    </a:moveTo>
                    <a:cubicBezTo>
                      <a:pt x="55298" y="42099"/>
                      <a:pt x="42919" y="54240"/>
                      <a:pt x="27649" y="54240"/>
                    </a:cubicBezTo>
                    <a:cubicBezTo>
                      <a:pt x="12379" y="54240"/>
                      <a:pt x="1" y="42099"/>
                      <a:pt x="1" y="27122"/>
                    </a:cubicBezTo>
                    <a:cubicBezTo>
                      <a:pt x="1" y="12145"/>
                      <a:pt x="12379" y="3"/>
                      <a:pt x="27649" y="3"/>
                    </a:cubicBezTo>
                    <a:cubicBezTo>
                      <a:pt x="42919" y="3"/>
                      <a:pt x="55298" y="12145"/>
                      <a:pt x="55298" y="27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2" cap="flat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3454288C-6E22-4B62-BEC6-1CAE029C0040}"/>
                  </a:ext>
                </a:extLst>
              </p:cNvPr>
              <p:cNvSpPr/>
              <p:nvPr/>
            </p:nvSpPr>
            <p:spPr>
              <a:xfrm>
                <a:off x="6130309" y="2854063"/>
                <a:ext cx="32517" cy="31901"/>
              </a:xfrm>
              <a:custGeom>
                <a:avLst/>
                <a:gdLst>
                  <a:gd name="connsiteX0" fmla="*/ 32518 w 32517"/>
                  <a:gd name="connsiteY0" fmla="*/ 15954 h 31901"/>
                  <a:gd name="connsiteX1" fmla="*/ 16259 w 32517"/>
                  <a:gd name="connsiteY1" fmla="*/ 31905 h 31901"/>
                  <a:gd name="connsiteX2" fmla="*/ 0 w 32517"/>
                  <a:gd name="connsiteY2" fmla="*/ 15954 h 31901"/>
                  <a:gd name="connsiteX3" fmla="*/ 16259 w 32517"/>
                  <a:gd name="connsiteY3" fmla="*/ 4 h 31901"/>
                  <a:gd name="connsiteX4" fmla="*/ 32518 w 32517"/>
                  <a:gd name="connsiteY4" fmla="*/ 15954 h 3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17" h="31901">
                    <a:moveTo>
                      <a:pt x="32518" y="15954"/>
                    </a:moveTo>
                    <a:cubicBezTo>
                      <a:pt x="32518" y="24764"/>
                      <a:pt x="25238" y="31905"/>
                      <a:pt x="16259" y="31905"/>
                    </a:cubicBezTo>
                    <a:cubicBezTo>
                      <a:pt x="7280" y="31905"/>
                      <a:pt x="0" y="24764"/>
                      <a:pt x="0" y="15954"/>
                    </a:cubicBezTo>
                    <a:cubicBezTo>
                      <a:pt x="0" y="7145"/>
                      <a:pt x="7280" y="4"/>
                      <a:pt x="16259" y="4"/>
                    </a:cubicBezTo>
                    <a:cubicBezTo>
                      <a:pt x="25238" y="4"/>
                      <a:pt x="32518" y="7145"/>
                      <a:pt x="32518" y="15954"/>
                    </a:cubicBezTo>
                    <a:close/>
                  </a:path>
                </a:pathLst>
              </a:custGeom>
              <a:solidFill>
                <a:srgbClr val="44392E"/>
              </a:solidFill>
              <a:ln w="4954" cap="flat">
                <a:solidFill>
                  <a:srgbClr val="F930E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E23C05DF-5A25-43C7-B6A2-671BDB41B49A}"/>
                  </a:ext>
                </a:extLst>
              </p:cNvPr>
              <p:cNvSpPr/>
              <p:nvPr/>
            </p:nvSpPr>
            <p:spPr>
              <a:xfrm rot="-2701801">
                <a:off x="6138423" y="2851232"/>
                <a:ext cx="15920" cy="15566"/>
              </a:xfrm>
              <a:custGeom>
                <a:avLst/>
                <a:gdLst>
                  <a:gd name="connsiteX0" fmla="*/ 15921 w 15920"/>
                  <a:gd name="connsiteY0" fmla="*/ 7787 h 15566"/>
                  <a:gd name="connsiteX1" fmla="*/ 7961 w 15920"/>
                  <a:gd name="connsiteY1" fmla="*/ 15570 h 15566"/>
                  <a:gd name="connsiteX2" fmla="*/ 1 w 15920"/>
                  <a:gd name="connsiteY2" fmla="*/ 7787 h 15566"/>
                  <a:gd name="connsiteX3" fmla="*/ 7961 w 15920"/>
                  <a:gd name="connsiteY3" fmla="*/ 3 h 15566"/>
                  <a:gd name="connsiteX4" fmla="*/ 15921 w 15920"/>
                  <a:gd name="connsiteY4" fmla="*/ 7787 h 1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0" h="15566">
                    <a:moveTo>
                      <a:pt x="15921" y="7787"/>
                    </a:moveTo>
                    <a:cubicBezTo>
                      <a:pt x="15921" y="12085"/>
                      <a:pt x="12357" y="15570"/>
                      <a:pt x="7961" y="15570"/>
                    </a:cubicBezTo>
                    <a:cubicBezTo>
                      <a:pt x="3564" y="15570"/>
                      <a:pt x="1" y="12085"/>
                      <a:pt x="1" y="7787"/>
                    </a:cubicBezTo>
                    <a:cubicBezTo>
                      <a:pt x="1" y="3488"/>
                      <a:pt x="3564" y="3"/>
                      <a:pt x="7961" y="3"/>
                    </a:cubicBezTo>
                    <a:cubicBezTo>
                      <a:pt x="12357" y="3"/>
                      <a:pt x="15921" y="3488"/>
                      <a:pt x="15921" y="7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BF9F36FE-6E47-4448-B496-D1BE3E070D59}"/>
                  </a:ext>
                </a:extLst>
              </p:cNvPr>
              <p:cNvSpPr/>
              <p:nvPr/>
            </p:nvSpPr>
            <p:spPr>
              <a:xfrm>
                <a:off x="6222369" y="2849379"/>
                <a:ext cx="55297" cy="54236"/>
              </a:xfrm>
              <a:custGeom>
                <a:avLst/>
                <a:gdLst>
                  <a:gd name="connsiteX0" fmla="*/ 55298 w 55297"/>
                  <a:gd name="connsiteY0" fmla="*/ 27122 h 54236"/>
                  <a:gd name="connsiteX1" fmla="*/ 27649 w 55297"/>
                  <a:gd name="connsiteY1" fmla="*/ 54240 h 54236"/>
                  <a:gd name="connsiteX2" fmla="*/ 1 w 55297"/>
                  <a:gd name="connsiteY2" fmla="*/ 27122 h 54236"/>
                  <a:gd name="connsiteX3" fmla="*/ 27649 w 55297"/>
                  <a:gd name="connsiteY3" fmla="*/ 3 h 54236"/>
                  <a:gd name="connsiteX4" fmla="*/ 55298 w 55297"/>
                  <a:gd name="connsiteY4" fmla="*/ 27122 h 5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7" h="54236">
                    <a:moveTo>
                      <a:pt x="55298" y="27122"/>
                    </a:moveTo>
                    <a:cubicBezTo>
                      <a:pt x="55298" y="42099"/>
                      <a:pt x="42919" y="54240"/>
                      <a:pt x="27649" y="54240"/>
                    </a:cubicBezTo>
                    <a:cubicBezTo>
                      <a:pt x="12379" y="54240"/>
                      <a:pt x="1" y="42099"/>
                      <a:pt x="1" y="27122"/>
                    </a:cubicBezTo>
                    <a:cubicBezTo>
                      <a:pt x="1" y="12145"/>
                      <a:pt x="12379" y="3"/>
                      <a:pt x="27649" y="3"/>
                    </a:cubicBezTo>
                    <a:cubicBezTo>
                      <a:pt x="42919" y="3"/>
                      <a:pt x="55298" y="12145"/>
                      <a:pt x="55298" y="27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2" cap="flat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27D3C8D-1FC8-4DC3-B22E-586E86F47308}"/>
                  </a:ext>
                </a:extLst>
              </p:cNvPr>
              <p:cNvSpPr/>
              <p:nvPr/>
            </p:nvSpPr>
            <p:spPr>
              <a:xfrm>
                <a:off x="6233921" y="2854063"/>
                <a:ext cx="32517" cy="31901"/>
              </a:xfrm>
              <a:custGeom>
                <a:avLst/>
                <a:gdLst>
                  <a:gd name="connsiteX0" fmla="*/ 32518 w 32517"/>
                  <a:gd name="connsiteY0" fmla="*/ 15954 h 31901"/>
                  <a:gd name="connsiteX1" fmla="*/ 16259 w 32517"/>
                  <a:gd name="connsiteY1" fmla="*/ 31905 h 31901"/>
                  <a:gd name="connsiteX2" fmla="*/ 1 w 32517"/>
                  <a:gd name="connsiteY2" fmla="*/ 15954 h 31901"/>
                  <a:gd name="connsiteX3" fmla="*/ 16259 w 32517"/>
                  <a:gd name="connsiteY3" fmla="*/ 4 h 31901"/>
                  <a:gd name="connsiteX4" fmla="*/ 32518 w 32517"/>
                  <a:gd name="connsiteY4" fmla="*/ 15954 h 3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17" h="31901">
                    <a:moveTo>
                      <a:pt x="32518" y="15954"/>
                    </a:moveTo>
                    <a:cubicBezTo>
                      <a:pt x="32518" y="24764"/>
                      <a:pt x="25238" y="31905"/>
                      <a:pt x="16259" y="31905"/>
                    </a:cubicBezTo>
                    <a:cubicBezTo>
                      <a:pt x="7280" y="31905"/>
                      <a:pt x="1" y="24764"/>
                      <a:pt x="1" y="15954"/>
                    </a:cubicBezTo>
                    <a:cubicBezTo>
                      <a:pt x="1" y="7145"/>
                      <a:pt x="7280" y="4"/>
                      <a:pt x="16259" y="4"/>
                    </a:cubicBezTo>
                    <a:cubicBezTo>
                      <a:pt x="25238" y="4"/>
                      <a:pt x="32518" y="7145"/>
                      <a:pt x="32518" y="15954"/>
                    </a:cubicBezTo>
                    <a:close/>
                  </a:path>
                </a:pathLst>
              </a:custGeom>
              <a:solidFill>
                <a:srgbClr val="44392E"/>
              </a:solidFill>
              <a:ln w="4954" cap="flat">
                <a:solidFill>
                  <a:srgbClr val="F930E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D04F3E84-B32F-480C-8929-3A91C075CF11}"/>
                  </a:ext>
                </a:extLst>
              </p:cNvPr>
              <p:cNvSpPr/>
              <p:nvPr/>
            </p:nvSpPr>
            <p:spPr>
              <a:xfrm rot="-2701801">
                <a:off x="6242050" y="2851240"/>
                <a:ext cx="15920" cy="15566"/>
              </a:xfrm>
              <a:custGeom>
                <a:avLst/>
                <a:gdLst>
                  <a:gd name="connsiteX0" fmla="*/ 15921 w 15920"/>
                  <a:gd name="connsiteY0" fmla="*/ 7787 h 15566"/>
                  <a:gd name="connsiteX1" fmla="*/ 7961 w 15920"/>
                  <a:gd name="connsiteY1" fmla="*/ 15570 h 15566"/>
                  <a:gd name="connsiteX2" fmla="*/ 1 w 15920"/>
                  <a:gd name="connsiteY2" fmla="*/ 7787 h 15566"/>
                  <a:gd name="connsiteX3" fmla="*/ 7961 w 15920"/>
                  <a:gd name="connsiteY3" fmla="*/ 3 h 15566"/>
                  <a:gd name="connsiteX4" fmla="*/ 15921 w 15920"/>
                  <a:gd name="connsiteY4" fmla="*/ 7787 h 1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0" h="15566">
                    <a:moveTo>
                      <a:pt x="15921" y="7787"/>
                    </a:moveTo>
                    <a:cubicBezTo>
                      <a:pt x="15921" y="12085"/>
                      <a:pt x="12357" y="15570"/>
                      <a:pt x="7961" y="15570"/>
                    </a:cubicBezTo>
                    <a:cubicBezTo>
                      <a:pt x="3564" y="15570"/>
                      <a:pt x="1" y="12085"/>
                      <a:pt x="1" y="7787"/>
                    </a:cubicBezTo>
                    <a:cubicBezTo>
                      <a:pt x="1" y="3488"/>
                      <a:pt x="3564" y="3"/>
                      <a:pt x="7961" y="3"/>
                    </a:cubicBezTo>
                    <a:cubicBezTo>
                      <a:pt x="12357" y="3"/>
                      <a:pt x="15921" y="3488"/>
                      <a:pt x="15921" y="7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58E52562-742A-4F66-AF82-03C7C6E3327A}"/>
                  </a:ext>
                </a:extLst>
              </p:cNvPr>
              <p:cNvSpPr/>
              <p:nvPr/>
            </p:nvSpPr>
            <p:spPr>
              <a:xfrm>
                <a:off x="6182861" y="2914536"/>
                <a:ext cx="31140" cy="28717"/>
              </a:xfrm>
              <a:custGeom>
                <a:avLst/>
                <a:gdLst>
                  <a:gd name="connsiteX0" fmla="*/ 31141 w 31140"/>
                  <a:gd name="connsiteY0" fmla="*/ 9533 h 28717"/>
                  <a:gd name="connsiteX1" fmla="*/ 15575 w 31140"/>
                  <a:gd name="connsiteY1" fmla="*/ 28721 h 28717"/>
                  <a:gd name="connsiteX2" fmla="*/ 1 w 31140"/>
                  <a:gd name="connsiteY2" fmla="*/ 9571 h 28717"/>
                  <a:gd name="connsiteX3" fmla="*/ 15536 w 31140"/>
                  <a:gd name="connsiteY3" fmla="*/ 4 h 28717"/>
                  <a:gd name="connsiteX4" fmla="*/ 31141 w 31140"/>
                  <a:gd name="connsiteY4" fmla="*/ 9540 h 2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40" h="28717">
                    <a:moveTo>
                      <a:pt x="31141" y="9533"/>
                    </a:moveTo>
                    <a:cubicBezTo>
                      <a:pt x="31141" y="18669"/>
                      <a:pt x="24165" y="28721"/>
                      <a:pt x="15575" y="28721"/>
                    </a:cubicBezTo>
                    <a:cubicBezTo>
                      <a:pt x="6992" y="28721"/>
                      <a:pt x="1" y="18708"/>
                      <a:pt x="1" y="9571"/>
                    </a:cubicBezTo>
                    <a:lnTo>
                      <a:pt x="15536" y="4"/>
                    </a:lnTo>
                    <a:lnTo>
                      <a:pt x="31141" y="9540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C8934350-3C1D-41A3-85A7-DAC97C3F14EB}"/>
                  </a:ext>
                </a:extLst>
              </p:cNvPr>
              <p:cNvSpPr/>
              <p:nvPr/>
            </p:nvSpPr>
            <p:spPr>
              <a:xfrm>
                <a:off x="6185653" y="2931832"/>
                <a:ext cx="25364" cy="10891"/>
              </a:xfrm>
              <a:custGeom>
                <a:avLst/>
                <a:gdLst>
                  <a:gd name="connsiteX0" fmla="*/ 25365 w 25364"/>
                  <a:gd name="connsiteY0" fmla="*/ 5219 h 10891"/>
                  <a:gd name="connsiteX1" fmla="*/ 12629 w 25364"/>
                  <a:gd name="connsiteY1" fmla="*/ 5 h 10891"/>
                  <a:gd name="connsiteX2" fmla="*/ 1 w 25364"/>
                  <a:gd name="connsiteY2" fmla="*/ 5457 h 10891"/>
                  <a:gd name="connsiteX3" fmla="*/ 12737 w 25364"/>
                  <a:gd name="connsiteY3" fmla="*/ 10895 h 10891"/>
                  <a:gd name="connsiteX4" fmla="*/ 25365 w 25364"/>
                  <a:gd name="connsiteY4" fmla="*/ 5219 h 10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64" h="10891">
                    <a:moveTo>
                      <a:pt x="25365" y="5219"/>
                    </a:moveTo>
                    <a:cubicBezTo>
                      <a:pt x="21997" y="1833"/>
                      <a:pt x="17404" y="-48"/>
                      <a:pt x="12629" y="5"/>
                    </a:cubicBezTo>
                    <a:cubicBezTo>
                      <a:pt x="7856" y="42"/>
                      <a:pt x="3301" y="2009"/>
                      <a:pt x="1" y="5457"/>
                    </a:cubicBezTo>
                    <a:lnTo>
                      <a:pt x="12737" y="10895"/>
                    </a:lnTo>
                    <a:lnTo>
                      <a:pt x="25365" y="5219"/>
                    </a:lnTo>
                    <a:close/>
                  </a:path>
                </a:pathLst>
              </a:custGeom>
              <a:solidFill>
                <a:srgbClr val="F930E7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8FA8EC5B-D4C5-43C2-AAF7-8EE49EEF48D9}"/>
                  </a:ext>
                </a:extLst>
              </p:cNvPr>
              <p:cNvSpPr/>
              <p:nvPr/>
            </p:nvSpPr>
            <p:spPr>
              <a:xfrm>
                <a:off x="6186622" y="2931787"/>
                <a:ext cx="23349" cy="5729"/>
              </a:xfrm>
              <a:custGeom>
                <a:avLst/>
                <a:gdLst>
                  <a:gd name="connsiteX0" fmla="*/ 1 w 23349"/>
                  <a:gd name="connsiteY0" fmla="*/ 5733 h 5729"/>
                  <a:gd name="connsiteX1" fmla="*/ 11814 w 23349"/>
                  <a:gd name="connsiteY1" fmla="*/ 4 h 5729"/>
                  <a:gd name="connsiteX2" fmla="*/ 23350 w 23349"/>
                  <a:gd name="connsiteY2" fmla="*/ 5064 h 5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49" h="5729">
                    <a:moveTo>
                      <a:pt x="1" y="5733"/>
                    </a:moveTo>
                    <a:cubicBezTo>
                      <a:pt x="1131" y="2472"/>
                      <a:pt x="5992" y="4"/>
                      <a:pt x="11814" y="4"/>
                    </a:cubicBezTo>
                    <a:cubicBezTo>
                      <a:pt x="17236" y="4"/>
                      <a:pt x="21812" y="2126"/>
                      <a:pt x="23350" y="5064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67F99455-2E70-4376-B9DA-F2EB76329A86}"/>
                  </a:ext>
                </a:extLst>
              </p:cNvPr>
              <p:cNvSpPr/>
              <p:nvPr/>
            </p:nvSpPr>
            <p:spPr>
              <a:xfrm>
                <a:off x="6197343" y="2919143"/>
                <a:ext cx="2230" cy="7690"/>
              </a:xfrm>
              <a:custGeom>
                <a:avLst/>
                <a:gdLst>
                  <a:gd name="connsiteX0" fmla="*/ 1 w 2230"/>
                  <a:gd name="connsiteY0" fmla="*/ 4 h 7690"/>
                  <a:gd name="connsiteX1" fmla="*/ 2231 w 2230"/>
                  <a:gd name="connsiteY1" fmla="*/ 4 h 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0" h="7690">
                    <a:moveTo>
                      <a:pt x="1" y="4"/>
                    </a:moveTo>
                    <a:lnTo>
                      <a:pt x="2231" y="4"/>
                    </a:lnTo>
                  </a:path>
                </a:pathLst>
              </a:custGeom>
              <a:noFill/>
              <a:ln w="945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23F26FF4-D10F-463F-BF7E-8D8E46D875DE}"/>
                  </a:ext>
                </a:extLst>
              </p:cNvPr>
              <p:cNvSpPr/>
              <p:nvPr/>
            </p:nvSpPr>
            <p:spPr>
              <a:xfrm>
                <a:off x="6195712" y="2901328"/>
                <a:ext cx="43461" cy="24406"/>
              </a:xfrm>
              <a:custGeom>
                <a:avLst/>
                <a:gdLst>
                  <a:gd name="connsiteX0" fmla="*/ 43131 w 43461"/>
                  <a:gd name="connsiteY0" fmla="*/ 18818 h 24406"/>
                  <a:gd name="connsiteX1" fmla="*/ 30387 w 43461"/>
                  <a:gd name="connsiteY1" fmla="*/ 24133 h 24406"/>
                  <a:gd name="connsiteX2" fmla="*/ 16544 w 43461"/>
                  <a:gd name="connsiteY2" fmla="*/ 23118 h 24406"/>
                  <a:gd name="connsiteX3" fmla="*/ 4115 w 43461"/>
                  <a:gd name="connsiteY3" fmla="*/ 16273 h 24406"/>
                  <a:gd name="connsiteX4" fmla="*/ 347 w 43461"/>
                  <a:gd name="connsiteY4" fmla="*/ 9466 h 24406"/>
                  <a:gd name="connsiteX5" fmla="*/ 131 w 43461"/>
                  <a:gd name="connsiteY5" fmla="*/ 7436 h 24406"/>
                  <a:gd name="connsiteX6" fmla="*/ 131 w 43461"/>
                  <a:gd name="connsiteY6" fmla="*/ 5867 h 24406"/>
                  <a:gd name="connsiteX7" fmla="*/ 1 w 43461"/>
                  <a:gd name="connsiteY7" fmla="*/ 2621 h 24406"/>
                  <a:gd name="connsiteX8" fmla="*/ 2638 w 43461"/>
                  <a:gd name="connsiteY8" fmla="*/ 6 h 24406"/>
                  <a:gd name="connsiteX9" fmla="*/ 5469 w 43461"/>
                  <a:gd name="connsiteY9" fmla="*/ 2421 h 24406"/>
                  <a:gd name="connsiteX10" fmla="*/ 5469 w 43461"/>
                  <a:gd name="connsiteY10" fmla="*/ 2621 h 24406"/>
                  <a:gd name="connsiteX11" fmla="*/ 5338 w 43461"/>
                  <a:gd name="connsiteY11" fmla="*/ 5867 h 24406"/>
                  <a:gd name="connsiteX12" fmla="*/ 5338 w 43461"/>
                  <a:gd name="connsiteY12" fmla="*/ 7436 h 24406"/>
                  <a:gd name="connsiteX13" fmla="*/ 5338 w 43461"/>
                  <a:gd name="connsiteY13" fmla="*/ 8651 h 24406"/>
                  <a:gd name="connsiteX14" fmla="*/ 7599 w 43461"/>
                  <a:gd name="connsiteY14" fmla="*/ 13342 h 24406"/>
                  <a:gd name="connsiteX15" fmla="*/ 17751 w 43461"/>
                  <a:gd name="connsiteY15" fmla="*/ 19680 h 24406"/>
                  <a:gd name="connsiteX16" fmla="*/ 30149 w 43461"/>
                  <a:gd name="connsiteY16" fmla="*/ 21349 h 24406"/>
                  <a:gd name="connsiteX17" fmla="*/ 41854 w 43461"/>
                  <a:gd name="connsiteY17" fmla="*/ 17288 h 24406"/>
                  <a:gd name="connsiteX18" fmla="*/ 43231 w 43461"/>
                  <a:gd name="connsiteY18" fmla="*/ 17496 h 24406"/>
                  <a:gd name="connsiteX19" fmla="*/ 43162 w 43461"/>
                  <a:gd name="connsiteY19" fmla="*/ 18849 h 24406"/>
                  <a:gd name="connsiteX20" fmla="*/ 43131 w 43461"/>
                  <a:gd name="connsiteY20" fmla="*/ 18818 h 2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461" h="24406">
                    <a:moveTo>
                      <a:pt x="43131" y="18818"/>
                    </a:moveTo>
                    <a:cubicBezTo>
                      <a:pt x="39483" y="21779"/>
                      <a:pt x="35058" y="23625"/>
                      <a:pt x="30387" y="24133"/>
                    </a:cubicBezTo>
                    <a:cubicBezTo>
                      <a:pt x="25751" y="24719"/>
                      <a:pt x="21044" y="24374"/>
                      <a:pt x="16544" y="23118"/>
                    </a:cubicBezTo>
                    <a:cubicBezTo>
                      <a:pt x="11875" y="21958"/>
                      <a:pt x="7591" y="19598"/>
                      <a:pt x="4115" y="16273"/>
                    </a:cubicBezTo>
                    <a:cubicBezTo>
                      <a:pt x="2226" y="14417"/>
                      <a:pt x="917" y="12052"/>
                      <a:pt x="347" y="9466"/>
                    </a:cubicBezTo>
                    <a:cubicBezTo>
                      <a:pt x="205" y="8799"/>
                      <a:pt x="133" y="8118"/>
                      <a:pt x="131" y="7436"/>
                    </a:cubicBezTo>
                    <a:lnTo>
                      <a:pt x="131" y="5867"/>
                    </a:lnTo>
                    <a:lnTo>
                      <a:pt x="1" y="2621"/>
                    </a:lnTo>
                    <a:cubicBezTo>
                      <a:pt x="53" y="1190"/>
                      <a:pt x="1207" y="46"/>
                      <a:pt x="2638" y="6"/>
                    </a:cubicBezTo>
                    <a:cubicBezTo>
                      <a:pt x="4071" y="-59"/>
                      <a:pt x="5308" y="997"/>
                      <a:pt x="5469" y="2421"/>
                    </a:cubicBezTo>
                    <a:lnTo>
                      <a:pt x="5469" y="2621"/>
                    </a:lnTo>
                    <a:lnTo>
                      <a:pt x="5338" y="5867"/>
                    </a:lnTo>
                    <a:lnTo>
                      <a:pt x="5338" y="7436"/>
                    </a:lnTo>
                    <a:cubicBezTo>
                      <a:pt x="5306" y="7840"/>
                      <a:pt x="5306" y="8246"/>
                      <a:pt x="5338" y="8651"/>
                    </a:cubicBezTo>
                    <a:cubicBezTo>
                      <a:pt x="5615" y="10397"/>
                      <a:pt x="6399" y="12027"/>
                      <a:pt x="7599" y="13342"/>
                    </a:cubicBezTo>
                    <a:cubicBezTo>
                      <a:pt x="10360" y="16280"/>
                      <a:pt x="13860" y="18472"/>
                      <a:pt x="17751" y="19680"/>
                    </a:cubicBezTo>
                    <a:cubicBezTo>
                      <a:pt x="21733" y="21051"/>
                      <a:pt x="25947" y="21618"/>
                      <a:pt x="30149" y="21349"/>
                    </a:cubicBezTo>
                    <a:cubicBezTo>
                      <a:pt x="34359" y="21144"/>
                      <a:pt x="38422" y="19734"/>
                      <a:pt x="41854" y="17288"/>
                    </a:cubicBezTo>
                    <a:cubicBezTo>
                      <a:pt x="42300" y="16997"/>
                      <a:pt x="42892" y="17086"/>
                      <a:pt x="43231" y="17496"/>
                    </a:cubicBezTo>
                    <a:cubicBezTo>
                      <a:pt x="43564" y="17896"/>
                      <a:pt x="43534" y="18485"/>
                      <a:pt x="43162" y="18849"/>
                    </a:cubicBezTo>
                    <a:lnTo>
                      <a:pt x="43131" y="18818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BB8DA581-9D92-4F09-8B1C-571580844EDC}"/>
                  </a:ext>
                </a:extLst>
              </p:cNvPr>
              <p:cNvSpPr/>
              <p:nvPr/>
            </p:nvSpPr>
            <p:spPr>
              <a:xfrm>
                <a:off x="6159642" y="2900085"/>
                <a:ext cx="41569" cy="25420"/>
              </a:xfrm>
              <a:custGeom>
                <a:avLst/>
                <a:gdLst>
                  <a:gd name="connsiteX0" fmla="*/ 1531 w 41569"/>
                  <a:gd name="connsiteY0" fmla="*/ 18577 h 25420"/>
                  <a:gd name="connsiteX1" fmla="*/ 12991 w 41569"/>
                  <a:gd name="connsiteY1" fmla="*/ 22546 h 25420"/>
                  <a:gd name="connsiteX2" fmla="*/ 25165 w 41569"/>
                  <a:gd name="connsiteY2" fmla="*/ 20377 h 25420"/>
                  <a:gd name="connsiteX3" fmla="*/ 34625 w 41569"/>
                  <a:gd name="connsiteY3" fmla="*/ 13563 h 25420"/>
                  <a:gd name="connsiteX4" fmla="*/ 36217 w 41569"/>
                  <a:gd name="connsiteY4" fmla="*/ 8879 h 25420"/>
                  <a:gd name="connsiteX5" fmla="*/ 36110 w 41569"/>
                  <a:gd name="connsiteY5" fmla="*/ 2495 h 25420"/>
                  <a:gd name="connsiteX6" fmla="*/ 38840 w 41569"/>
                  <a:gd name="connsiteY6" fmla="*/ 4 h 25420"/>
                  <a:gd name="connsiteX7" fmla="*/ 41570 w 41569"/>
                  <a:gd name="connsiteY7" fmla="*/ 2488 h 25420"/>
                  <a:gd name="connsiteX8" fmla="*/ 41439 w 41569"/>
                  <a:gd name="connsiteY8" fmla="*/ 9002 h 25420"/>
                  <a:gd name="connsiteX9" fmla="*/ 38478 w 41569"/>
                  <a:gd name="connsiteY9" fmla="*/ 16285 h 25420"/>
                  <a:gd name="connsiteX10" fmla="*/ 26504 w 41569"/>
                  <a:gd name="connsiteY10" fmla="*/ 23799 h 25420"/>
                  <a:gd name="connsiteX11" fmla="*/ 12822 w 41569"/>
                  <a:gd name="connsiteY11" fmla="*/ 25261 h 25420"/>
                  <a:gd name="connsiteX12" fmla="*/ 308 w 41569"/>
                  <a:gd name="connsiteY12" fmla="*/ 19877 h 25420"/>
                  <a:gd name="connsiteX13" fmla="*/ 235 w 41569"/>
                  <a:gd name="connsiteY13" fmla="*/ 18574 h 25420"/>
                  <a:gd name="connsiteX14" fmla="*/ 239 w 41569"/>
                  <a:gd name="connsiteY14" fmla="*/ 18569 h 25420"/>
                  <a:gd name="connsiteX15" fmla="*/ 1577 w 41569"/>
                  <a:gd name="connsiteY15" fmla="*/ 18500 h 25420"/>
                  <a:gd name="connsiteX16" fmla="*/ 1531 w 41569"/>
                  <a:gd name="connsiteY16" fmla="*/ 18577 h 2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569" h="25420">
                    <a:moveTo>
                      <a:pt x="1531" y="18577"/>
                    </a:moveTo>
                    <a:cubicBezTo>
                      <a:pt x="4792" y="21131"/>
                      <a:pt x="8830" y="22530"/>
                      <a:pt x="12991" y="22546"/>
                    </a:cubicBezTo>
                    <a:cubicBezTo>
                      <a:pt x="17155" y="22661"/>
                      <a:pt x="21298" y="21923"/>
                      <a:pt x="25165" y="20377"/>
                    </a:cubicBezTo>
                    <a:cubicBezTo>
                      <a:pt x="28895" y="19036"/>
                      <a:pt x="32173" y="16675"/>
                      <a:pt x="34625" y="13563"/>
                    </a:cubicBezTo>
                    <a:cubicBezTo>
                      <a:pt x="35656" y="12217"/>
                      <a:pt x="36217" y="10563"/>
                      <a:pt x="36217" y="8879"/>
                    </a:cubicBezTo>
                    <a:cubicBezTo>
                      <a:pt x="36217" y="6849"/>
                      <a:pt x="36071" y="4610"/>
                      <a:pt x="36110" y="2495"/>
                    </a:cubicBezTo>
                    <a:cubicBezTo>
                      <a:pt x="36227" y="1078"/>
                      <a:pt x="37418" y="-9"/>
                      <a:pt x="38840" y="4"/>
                    </a:cubicBezTo>
                    <a:cubicBezTo>
                      <a:pt x="40270" y="4"/>
                      <a:pt x="41455" y="1088"/>
                      <a:pt x="41570" y="2488"/>
                    </a:cubicBezTo>
                    <a:cubicBezTo>
                      <a:pt x="41570" y="4680"/>
                      <a:pt x="41570" y="6718"/>
                      <a:pt x="41439" y="9002"/>
                    </a:cubicBezTo>
                    <a:cubicBezTo>
                      <a:pt x="41258" y="11685"/>
                      <a:pt x="40220" y="14237"/>
                      <a:pt x="38478" y="16285"/>
                    </a:cubicBezTo>
                    <a:cubicBezTo>
                      <a:pt x="35280" y="19874"/>
                      <a:pt x="31127" y="22480"/>
                      <a:pt x="26504" y="23799"/>
                    </a:cubicBezTo>
                    <a:cubicBezTo>
                      <a:pt x="22091" y="25217"/>
                      <a:pt x="17435" y="25715"/>
                      <a:pt x="12822" y="25261"/>
                    </a:cubicBezTo>
                    <a:cubicBezTo>
                      <a:pt x="8171" y="24896"/>
                      <a:pt x="3772" y="23003"/>
                      <a:pt x="308" y="19877"/>
                    </a:cubicBezTo>
                    <a:cubicBezTo>
                      <a:pt x="-71" y="19537"/>
                      <a:pt x="-105" y="18954"/>
                      <a:pt x="235" y="18574"/>
                    </a:cubicBezTo>
                    <a:cubicBezTo>
                      <a:pt x="237" y="18573"/>
                      <a:pt x="238" y="18571"/>
                      <a:pt x="239" y="18569"/>
                    </a:cubicBezTo>
                    <a:cubicBezTo>
                      <a:pt x="593" y="18188"/>
                      <a:pt x="1186" y="18157"/>
                      <a:pt x="1577" y="18500"/>
                    </a:cubicBezTo>
                    <a:lnTo>
                      <a:pt x="1531" y="18577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F9CFD7AD-4343-4548-8AEB-E300F74BE6C1}"/>
                  </a:ext>
                </a:extLst>
              </p:cNvPr>
              <p:cNvSpPr/>
              <p:nvPr/>
            </p:nvSpPr>
            <p:spPr>
              <a:xfrm>
                <a:off x="6182861" y="2925550"/>
                <a:ext cx="31140" cy="17189"/>
              </a:xfrm>
              <a:custGeom>
                <a:avLst/>
                <a:gdLst>
                  <a:gd name="connsiteX0" fmla="*/ 31141 w 31140"/>
                  <a:gd name="connsiteY0" fmla="*/ 4 h 17189"/>
                  <a:gd name="connsiteX1" fmla="*/ 15575 w 31140"/>
                  <a:gd name="connsiteY1" fmla="*/ 17193 h 17189"/>
                  <a:gd name="connsiteX2" fmla="*/ 1 w 31140"/>
                  <a:gd name="connsiteY2" fmla="*/ 4 h 1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40" h="17189">
                    <a:moveTo>
                      <a:pt x="31141" y="4"/>
                    </a:moveTo>
                    <a:cubicBezTo>
                      <a:pt x="31141" y="8540"/>
                      <a:pt x="24165" y="17193"/>
                      <a:pt x="15575" y="17193"/>
                    </a:cubicBezTo>
                    <a:cubicBezTo>
                      <a:pt x="6992" y="17193"/>
                      <a:pt x="1" y="8548"/>
                      <a:pt x="1" y="4"/>
                    </a:cubicBezTo>
                  </a:path>
                </a:pathLst>
              </a:custGeom>
              <a:noFill/>
              <a:ln w="4139" cap="rnd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2220B7A9-BA76-40EA-90E4-7EF6F278C560}"/>
                  </a:ext>
                </a:extLst>
              </p:cNvPr>
              <p:cNvSpPr/>
              <p:nvPr/>
            </p:nvSpPr>
            <p:spPr>
              <a:xfrm>
                <a:off x="6121757" y="2894823"/>
                <a:ext cx="90041" cy="32102"/>
              </a:xfrm>
              <a:custGeom>
                <a:avLst/>
                <a:gdLst>
                  <a:gd name="connsiteX0" fmla="*/ 63497 w 90041"/>
                  <a:gd name="connsiteY0" fmla="*/ 7757 h 32102"/>
                  <a:gd name="connsiteX1" fmla="*/ 64212 w 90041"/>
                  <a:gd name="connsiteY1" fmla="*/ 4488 h 32102"/>
                  <a:gd name="connsiteX2" fmla="*/ 77056 w 90041"/>
                  <a:gd name="connsiteY2" fmla="*/ 5 h 32102"/>
                  <a:gd name="connsiteX3" fmla="*/ 89261 w 90041"/>
                  <a:gd name="connsiteY3" fmla="*/ 4265 h 32102"/>
                  <a:gd name="connsiteX4" fmla="*/ 89776 w 90041"/>
                  <a:gd name="connsiteY4" fmla="*/ 7565 h 32102"/>
                  <a:gd name="connsiteX5" fmla="*/ 86092 w 90041"/>
                  <a:gd name="connsiteY5" fmla="*/ 10080 h 32102"/>
                  <a:gd name="connsiteX6" fmla="*/ 79501 w 90041"/>
                  <a:gd name="connsiteY6" fmla="*/ 13325 h 32102"/>
                  <a:gd name="connsiteX7" fmla="*/ 79132 w 90041"/>
                  <a:gd name="connsiteY7" fmla="*/ 13764 h 32102"/>
                  <a:gd name="connsiteX8" fmla="*/ 74142 w 90041"/>
                  <a:gd name="connsiteY8" fmla="*/ 13600 h 32102"/>
                  <a:gd name="connsiteX9" fmla="*/ 74041 w 90041"/>
                  <a:gd name="connsiteY9" fmla="*/ 13487 h 32102"/>
                  <a:gd name="connsiteX10" fmla="*/ 67157 w 90041"/>
                  <a:gd name="connsiteY10" fmla="*/ 10503 h 32102"/>
                  <a:gd name="connsiteX11" fmla="*/ 63574 w 90041"/>
                  <a:gd name="connsiteY11" fmla="*/ 7749 h 32102"/>
                  <a:gd name="connsiteX12" fmla="*/ 63497 w 90041"/>
                  <a:gd name="connsiteY12" fmla="*/ 7749 h 32102"/>
                  <a:gd name="connsiteX13" fmla="*/ 55998 w 90041"/>
                  <a:gd name="connsiteY13" fmla="*/ 13579 h 32102"/>
                  <a:gd name="connsiteX14" fmla="*/ 25157 w 90041"/>
                  <a:gd name="connsiteY14" fmla="*/ 14387 h 32102"/>
                  <a:gd name="connsiteX15" fmla="*/ 11152 w 90041"/>
                  <a:gd name="connsiteY15" fmla="*/ 21170 h 32102"/>
                  <a:gd name="connsiteX16" fmla="*/ 1 w 90041"/>
                  <a:gd name="connsiteY16" fmla="*/ 32106 h 32102"/>
                  <a:gd name="connsiteX17" fmla="*/ 24542 w 90041"/>
                  <a:gd name="connsiteY17" fmla="*/ 12610 h 32102"/>
                  <a:gd name="connsiteX18" fmla="*/ 56652 w 90041"/>
                  <a:gd name="connsiteY18" fmla="*/ 9887 h 32102"/>
                  <a:gd name="connsiteX19" fmla="*/ 58244 w 90041"/>
                  <a:gd name="connsiteY19" fmla="*/ 11987 h 32102"/>
                  <a:gd name="connsiteX20" fmla="*/ 57505 w 90041"/>
                  <a:gd name="connsiteY20" fmla="*/ 13202 h 32102"/>
                  <a:gd name="connsiteX21" fmla="*/ 56106 w 90041"/>
                  <a:gd name="connsiteY21" fmla="*/ 13548 h 32102"/>
                  <a:gd name="connsiteX22" fmla="*/ 55998 w 90041"/>
                  <a:gd name="connsiteY22" fmla="*/ 13579 h 32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0041" h="32102">
                    <a:moveTo>
                      <a:pt x="63497" y="7757"/>
                    </a:moveTo>
                    <a:cubicBezTo>
                      <a:pt x="63070" y="6622"/>
                      <a:pt x="63350" y="5341"/>
                      <a:pt x="64212" y="4488"/>
                    </a:cubicBezTo>
                    <a:cubicBezTo>
                      <a:pt x="66012" y="2704"/>
                      <a:pt x="69880" y="66"/>
                      <a:pt x="77056" y="5"/>
                    </a:cubicBezTo>
                    <a:cubicBezTo>
                      <a:pt x="84208" y="-57"/>
                      <a:pt x="87638" y="2489"/>
                      <a:pt x="89261" y="4265"/>
                    </a:cubicBezTo>
                    <a:cubicBezTo>
                      <a:pt x="90067" y="5168"/>
                      <a:pt x="90269" y="6460"/>
                      <a:pt x="89776" y="7565"/>
                    </a:cubicBezTo>
                    <a:cubicBezTo>
                      <a:pt x="89126" y="9035"/>
                      <a:pt x="87698" y="10010"/>
                      <a:pt x="86092" y="10080"/>
                    </a:cubicBezTo>
                    <a:cubicBezTo>
                      <a:pt x="83500" y="10031"/>
                      <a:pt x="81044" y="11241"/>
                      <a:pt x="79501" y="13325"/>
                    </a:cubicBezTo>
                    <a:cubicBezTo>
                      <a:pt x="79396" y="13485"/>
                      <a:pt x="79272" y="13632"/>
                      <a:pt x="79132" y="13764"/>
                    </a:cubicBezTo>
                    <a:cubicBezTo>
                      <a:pt x="77709" y="15096"/>
                      <a:pt x="75475" y="15023"/>
                      <a:pt x="74142" y="13600"/>
                    </a:cubicBezTo>
                    <a:cubicBezTo>
                      <a:pt x="74108" y="13563"/>
                      <a:pt x="74074" y="13525"/>
                      <a:pt x="74041" y="13487"/>
                    </a:cubicBezTo>
                    <a:cubicBezTo>
                      <a:pt x="74041" y="13487"/>
                      <a:pt x="72580" y="10941"/>
                      <a:pt x="67157" y="10503"/>
                    </a:cubicBezTo>
                    <a:cubicBezTo>
                      <a:pt x="65526" y="10367"/>
                      <a:pt x="64126" y="9290"/>
                      <a:pt x="63574" y="7749"/>
                    </a:cubicBezTo>
                    <a:lnTo>
                      <a:pt x="63497" y="7749"/>
                    </a:lnTo>
                    <a:close/>
                    <a:moveTo>
                      <a:pt x="55998" y="13579"/>
                    </a:moveTo>
                    <a:cubicBezTo>
                      <a:pt x="45806" y="11328"/>
                      <a:pt x="35218" y="11605"/>
                      <a:pt x="25157" y="14387"/>
                    </a:cubicBezTo>
                    <a:cubicBezTo>
                      <a:pt x="20155" y="15879"/>
                      <a:pt x="15425" y="18170"/>
                      <a:pt x="11152" y="21170"/>
                    </a:cubicBezTo>
                    <a:cubicBezTo>
                      <a:pt x="6872" y="24193"/>
                      <a:pt x="3105" y="27885"/>
                      <a:pt x="1" y="32106"/>
                    </a:cubicBezTo>
                    <a:cubicBezTo>
                      <a:pt x="5806" y="23077"/>
                      <a:pt x="14434" y="16222"/>
                      <a:pt x="24542" y="12610"/>
                    </a:cubicBezTo>
                    <a:cubicBezTo>
                      <a:pt x="34862" y="9092"/>
                      <a:pt x="45887" y="8158"/>
                      <a:pt x="56652" y="9887"/>
                    </a:cubicBezTo>
                    <a:cubicBezTo>
                      <a:pt x="57662" y="10042"/>
                      <a:pt x="58368" y="10972"/>
                      <a:pt x="58244" y="11987"/>
                    </a:cubicBezTo>
                    <a:cubicBezTo>
                      <a:pt x="58171" y="12475"/>
                      <a:pt x="57905" y="12912"/>
                      <a:pt x="57505" y="13202"/>
                    </a:cubicBezTo>
                    <a:cubicBezTo>
                      <a:pt x="57102" y="13496"/>
                      <a:pt x="56599" y="13621"/>
                      <a:pt x="56106" y="13548"/>
                    </a:cubicBezTo>
                    <a:lnTo>
                      <a:pt x="55998" y="13579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AD24C6B0-9F4C-4F96-9083-34608A028697}"/>
                  </a:ext>
                </a:extLst>
              </p:cNvPr>
              <p:cNvSpPr/>
              <p:nvPr/>
            </p:nvSpPr>
            <p:spPr>
              <a:xfrm>
                <a:off x="6147106" y="2903870"/>
                <a:ext cx="127807" cy="29601"/>
              </a:xfrm>
              <a:custGeom>
                <a:avLst/>
                <a:gdLst>
                  <a:gd name="connsiteX0" fmla="*/ 30964 w 127807"/>
                  <a:gd name="connsiteY0" fmla="*/ 9017 h 29601"/>
                  <a:gd name="connsiteX1" fmla="*/ 20489 w 127807"/>
                  <a:gd name="connsiteY1" fmla="*/ 9378 h 29601"/>
                  <a:gd name="connsiteX2" fmla="*/ 10722 w 127807"/>
                  <a:gd name="connsiteY2" fmla="*/ 12501 h 29601"/>
                  <a:gd name="connsiteX3" fmla="*/ 3538 w 127807"/>
                  <a:gd name="connsiteY3" fmla="*/ 19745 h 29601"/>
                  <a:gd name="connsiteX4" fmla="*/ 1 w 127807"/>
                  <a:gd name="connsiteY4" fmla="*/ 29605 h 29601"/>
                  <a:gd name="connsiteX5" fmla="*/ 2692 w 127807"/>
                  <a:gd name="connsiteY5" fmla="*/ 19307 h 29601"/>
                  <a:gd name="connsiteX6" fmla="*/ 9706 w 127807"/>
                  <a:gd name="connsiteY6" fmla="*/ 10955 h 29601"/>
                  <a:gd name="connsiteX7" fmla="*/ 19974 w 127807"/>
                  <a:gd name="connsiteY7" fmla="*/ 6648 h 29601"/>
                  <a:gd name="connsiteX8" fmla="*/ 30964 w 127807"/>
                  <a:gd name="connsiteY8" fmla="*/ 5310 h 29601"/>
                  <a:gd name="connsiteX9" fmla="*/ 32933 w 127807"/>
                  <a:gd name="connsiteY9" fmla="*/ 7071 h 29601"/>
                  <a:gd name="connsiteX10" fmla="*/ 31141 w 127807"/>
                  <a:gd name="connsiteY10" fmla="*/ 8993 h 29601"/>
                  <a:gd name="connsiteX11" fmla="*/ 30964 w 127807"/>
                  <a:gd name="connsiteY11" fmla="*/ 9017 h 29601"/>
                  <a:gd name="connsiteX12" fmla="*/ 71180 w 127807"/>
                  <a:gd name="connsiteY12" fmla="*/ 849 h 29601"/>
                  <a:gd name="connsiteX13" fmla="*/ 103266 w 127807"/>
                  <a:gd name="connsiteY13" fmla="*/ 3564 h 29601"/>
                  <a:gd name="connsiteX14" fmla="*/ 127808 w 127807"/>
                  <a:gd name="connsiteY14" fmla="*/ 23060 h 29601"/>
                  <a:gd name="connsiteX15" fmla="*/ 116656 w 127807"/>
                  <a:gd name="connsiteY15" fmla="*/ 12124 h 29601"/>
                  <a:gd name="connsiteX16" fmla="*/ 102643 w 127807"/>
                  <a:gd name="connsiteY16" fmla="*/ 5348 h 29601"/>
                  <a:gd name="connsiteX17" fmla="*/ 71810 w 127807"/>
                  <a:gd name="connsiteY17" fmla="*/ 4533 h 29601"/>
                  <a:gd name="connsiteX18" fmla="*/ 69580 w 127807"/>
                  <a:gd name="connsiteY18" fmla="*/ 3095 h 29601"/>
                  <a:gd name="connsiteX19" fmla="*/ 71037 w 127807"/>
                  <a:gd name="connsiteY19" fmla="*/ 928 h 29601"/>
                  <a:gd name="connsiteX20" fmla="*/ 71049 w 127807"/>
                  <a:gd name="connsiteY20" fmla="*/ 926 h 29601"/>
                  <a:gd name="connsiteX21" fmla="*/ 71180 w 127807"/>
                  <a:gd name="connsiteY21" fmla="*/ 849 h 29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7807" h="29601">
                    <a:moveTo>
                      <a:pt x="30964" y="9017"/>
                    </a:moveTo>
                    <a:cubicBezTo>
                      <a:pt x="27469" y="8816"/>
                      <a:pt x="23962" y="8937"/>
                      <a:pt x="20489" y="9378"/>
                    </a:cubicBezTo>
                    <a:cubicBezTo>
                      <a:pt x="17051" y="9778"/>
                      <a:pt x="13736" y="10839"/>
                      <a:pt x="10722" y="12501"/>
                    </a:cubicBezTo>
                    <a:cubicBezTo>
                      <a:pt x="7722" y="14254"/>
                      <a:pt x="5246" y="16754"/>
                      <a:pt x="3538" y="19745"/>
                    </a:cubicBezTo>
                    <a:cubicBezTo>
                      <a:pt x="1831" y="22822"/>
                      <a:pt x="639" y="26152"/>
                      <a:pt x="1" y="29605"/>
                    </a:cubicBezTo>
                    <a:cubicBezTo>
                      <a:pt x="340" y="26050"/>
                      <a:pt x="1249" y="22573"/>
                      <a:pt x="2692" y="19307"/>
                    </a:cubicBezTo>
                    <a:cubicBezTo>
                      <a:pt x="4260" y="15958"/>
                      <a:pt x="6679" y="13077"/>
                      <a:pt x="9706" y="10955"/>
                    </a:cubicBezTo>
                    <a:cubicBezTo>
                      <a:pt x="12814" y="8860"/>
                      <a:pt x="16302" y="7397"/>
                      <a:pt x="19974" y="6648"/>
                    </a:cubicBezTo>
                    <a:cubicBezTo>
                      <a:pt x="23589" y="5863"/>
                      <a:pt x="27265" y="5417"/>
                      <a:pt x="30964" y="5310"/>
                    </a:cubicBezTo>
                    <a:cubicBezTo>
                      <a:pt x="31994" y="5253"/>
                      <a:pt x="32875" y="6041"/>
                      <a:pt x="32933" y="7071"/>
                    </a:cubicBezTo>
                    <a:cubicBezTo>
                      <a:pt x="32968" y="8096"/>
                      <a:pt x="32166" y="8956"/>
                      <a:pt x="31141" y="8993"/>
                    </a:cubicBezTo>
                    <a:lnTo>
                      <a:pt x="30964" y="9017"/>
                    </a:lnTo>
                    <a:close/>
                    <a:moveTo>
                      <a:pt x="71180" y="849"/>
                    </a:moveTo>
                    <a:cubicBezTo>
                      <a:pt x="81936" y="-880"/>
                      <a:pt x="92953" y="52"/>
                      <a:pt x="103266" y="3564"/>
                    </a:cubicBezTo>
                    <a:cubicBezTo>
                      <a:pt x="113368" y="7188"/>
                      <a:pt x="121993" y="14040"/>
                      <a:pt x="127808" y="23060"/>
                    </a:cubicBezTo>
                    <a:cubicBezTo>
                      <a:pt x="124703" y="18839"/>
                      <a:pt x="120937" y="15146"/>
                      <a:pt x="116656" y="12124"/>
                    </a:cubicBezTo>
                    <a:cubicBezTo>
                      <a:pt x="112380" y="9126"/>
                      <a:pt x="107649" y="6838"/>
                      <a:pt x="102643" y="5348"/>
                    </a:cubicBezTo>
                    <a:cubicBezTo>
                      <a:pt x="92586" y="2565"/>
                      <a:pt x="82001" y="2285"/>
                      <a:pt x="71810" y="4533"/>
                    </a:cubicBezTo>
                    <a:cubicBezTo>
                      <a:pt x="70799" y="4743"/>
                      <a:pt x="69806" y="4102"/>
                      <a:pt x="69580" y="3095"/>
                    </a:cubicBezTo>
                    <a:cubicBezTo>
                      <a:pt x="69384" y="2094"/>
                      <a:pt x="70036" y="1124"/>
                      <a:pt x="71037" y="928"/>
                    </a:cubicBezTo>
                    <a:cubicBezTo>
                      <a:pt x="71041" y="927"/>
                      <a:pt x="71044" y="926"/>
                      <a:pt x="71049" y="926"/>
                    </a:cubicBezTo>
                    <a:lnTo>
                      <a:pt x="71180" y="849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5B3507E8-8436-4E8C-BFD6-D44670807C47}"/>
                  </a:ext>
                </a:extLst>
              </p:cNvPr>
              <p:cNvSpPr/>
              <p:nvPr/>
            </p:nvSpPr>
            <p:spPr>
              <a:xfrm>
                <a:off x="6216646" y="2909191"/>
                <a:ext cx="32933" cy="24303"/>
              </a:xfrm>
              <a:custGeom>
                <a:avLst/>
                <a:gdLst>
                  <a:gd name="connsiteX0" fmla="*/ 1970 w 32933"/>
                  <a:gd name="connsiteY0" fmla="*/ 4 h 24303"/>
                  <a:gd name="connsiteX1" fmla="*/ 12961 w 32933"/>
                  <a:gd name="connsiteY1" fmla="*/ 1334 h 24303"/>
                  <a:gd name="connsiteX2" fmla="*/ 23228 w 32933"/>
                  <a:gd name="connsiteY2" fmla="*/ 5641 h 24303"/>
                  <a:gd name="connsiteX3" fmla="*/ 30227 w 32933"/>
                  <a:gd name="connsiteY3" fmla="*/ 14001 h 24303"/>
                  <a:gd name="connsiteX4" fmla="*/ 32934 w 32933"/>
                  <a:gd name="connsiteY4" fmla="*/ 24307 h 24303"/>
                  <a:gd name="connsiteX5" fmla="*/ 29396 w 32933"/>
                  <a:gd name="connsiteY5" fmla="*/ 14439 h 24303"/>
                  <a:gd name="connsiteX6" fmla="*/ 22213 w 32933"/>
                  <a:gd name="connsiteY6" fmla="*/ 7194 h 24303"/>
                  <a:gd name="connsiteX7" fmla="*/ 12445 w 32933"/>
                  <a:gd name="connsiteY7" fmla="*/ 4072 h 24303"/>
                  <a:gd name="connsiteX8" fmla="*/ 1970 w 32933"/>
                  <a:gd name="connsiteY8" fmla="*/ 3711 h 24303"/>
                  <a:gd name="connsiteX9" fmla="*/ 302 w 32933"/>
                  <a:gd name="connsiteY9" fmla="*/ 2865 h 24303"/>
                  <a:gd name="connsiteX10" fmla="*/ 209 w 32933"/>
                  <a:gd name="connsiteY10" fmla="*/ 1019 h 24303"/>
                  <a:gd name="connsiteX11" fmla="*/ 1794 w 32933"/>
                  <a:gd name="connsiteY11" fmla="*/ 19 h 24303"/>
                  <a:gd name="connsiteX12" fmla="*/ 1970 w 32933"/>
                  <a:gd name="connsiteY12" fmla="*/ 4 h 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933" h="24303">
                    <a:moveTo>
                      <a:pt x="1970" y="4"/>
                    </a:moveTo>
                    <a:cubicBezTo>
                      <a:pt x="5662" y="119"/>
                      <a:pt x="9346" y="557"/>
                      <a:pt x="12961" y="1334"/>
                    </a:cubicBezTo>
                    <a:cubicBezTo>
                      <a:pt x="16645" y="2088"/>
                      <a:pt x="20136" y="3557"/>
                      <a:pt x="23228" y="5641"/>
                    </a:cubicBezTo>
                    <a:cubicBezTo>
                      <a:pt x="26266" y="7779"/>
                      <a:pt x="28681" y="10663"/>
                      <a:pt x="30227" y="14001"/>
                    </a:cubicBezTo>
                    <a:cubicBezTo>
                      <a:pt x="31673" y="17277"/>
                      <a:pt x="32588" y="20746"/>
                      <a:pt x="32934" y="24307"/>
                    </a:cubicBezTo>
                    <a:cubicBezTo>
                      <a:pt x="32294" y="20848"/>
                      <a:pt x="31100" y="17516"/>
                      <a:pt x="29396" y="14439"/>
                    </a:cubicBezTo>
                    <a:cubicBezTo>
                      <a:pt x="27680" y="11434"/>
                      <a:pt x="25203" y="8936"/>
                      <a:pt x="22213" y="7194"/>
                    </a:cubicBezTo>
                    <a:cubicBezTo>
                      <a:pt x="19190" y="5532"/>
                      <a:pt x="15873" y="4472"/>
                      <a:pt x="12445" y="4072"/>
                    </a:cubicBezTo>
                    <a:cubicBezTo>
                      <a:pt x="8972" y="3631"/>
                      <a:pt x="5466" y="3510"/>
                      <a:pt x="1970" y="3711"/>
                    </a:cubicBezTo>
                    <a:cubicBezTo>
                      <a:pt x="1304" y="3743"/>
                      <a:pt x="670" y="3421"/>
                      <a:pt x="302" y="2865"/>
                    </a:cubicBezTo>
                    <a:cubicBezTo>
                      <a:pt x="-64" y="2312"/>
                      <a:pt x="-99" y="1605"/>
                      <a:pt x="209" y="1019"/>
                    </a:cubicBezTo>
                    <a:cubicBezTo>
                      <a:pt x="522" y="428"/>
                      <a:pt x="1125" y="47"/>
                      <a:pt x="1794" y="19"/>
                    </a:cubicBezTo>
                    <a:lnTo>
                      <a:pt x="1970" y="4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D85BA804-9B72-4C25-B7D0-C4BC780366A8}"/>
                  </a:ext>
                </a:extLst>
              </p:cNvPr>
              <p:cNvSpPr/>
              <p:nvPr/>
            </p:nvSpPr>
            <p:spPr>
              <a:xfrm>
                <a:off x="6178892" y="2736868"/>
                <a:ext cx="27779" cy="27241"/>
              </a:xfrm>
              <a:custGeom>
                <a:avLst/>
                <a:gdLst>
                  <a:gd name="connsiteX0" fmla="*/ 27780 w 27779"/>
                  <a:gd name="connsiteY0" fmla="*/ 13624 h 27241"/>
                  <a:gd name="connsiteX1" fmla="*/ 13890 w 27779"/>
                  <a:gd name="connsiteY1" fmla="*/ 27245 h 27241"/>
                  <a:gd name="connsiteX2" fmla="*/ 1 w 27779"/>
                  <a:gd name="connsiteY2" fmla="*/ 13624 h 27241"/>
                  <a:gd name="connsiteX3" fmla="*/ 13890 w 27779"/>
                  <a:gd name="connsiteY3" fmla="*/ 3 h 27241"/>
                  <a:gd name="connsiteX4" fmla="*/ 27780 w 27779"/>
                  <a:gd name="connsiteY4" fmla="*/ 13624 h 27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9" h="27241">
                    <a:moveTo>
                      <a:pt x="27780" y="13624"/>
                    </a:moveTo>
                    <a:cubicBezTo>
                      <a:pt x="27780" y="21147"/>
                      <a:pt x="21561" y="27245"/>
                      <a:pt x="13890" y="27245"/>
                    </a:cubicBezTo>
                    <a:cubicBezTo>
                      <a:pt x="6219" y="27245"/>
                      <a:pt x="1" y="21147"/>
                      <a:pt x="1" y="13624"/>
                    </a:cubicBezTo>
                    <a:cubicBezTo>
                      <a:pt x="1" y="6102"/>
                      <a:pt x="6219" y="3"/>
                      <a:pt x="13890" y="3"/>
                    </a:cubicBezTo>
                    <a:cubicBezTo>
                      <a:pt x="21561" y="3"/>
                      <a:pt x="27780" y="6102"/>
                      <a:pt x="27780" y="136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grpSp>
            <p:nvGrpSpPr>
              <p:cNvPr id="42" name="내용 개체 틀 7">
                <a:extLst>
                  <a:ext uri="{FF2B5EF4-FFF2-40B4-BE49-F238E27FC236}">
                    <a16:creationId xmlns:a16="http://schemas.microsoft.com/office/drawing/2014/main" id="{8A27E2A1-FFAE-4C06-8B44-B06DF118D217}"/>
                  </a:ext>
                </a:extLst>
              </p:cNvPr>
              <p:cNvGrpSpPr/>
              <p:nvPr/>
            </p:nvGrpSpPr>
            <p:grpSpPr>
              <a:xfrm>
                <a:off x="6183722" y="2742429"/>
                <a:ext cx="18142" cy="16935"/>
                <a:chOff x="6183722" y="2742429"/>
                <a:chExt cx="18142" cy="16935"/>
              </a:xfrm>
            </p:grpSpPr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00D0C008-ABFB-4977-9049-D0C69887FBDA}"/>
                    </a:ext>
                  </a:extLst>
                </p:cNvPr>
                <p:cNvSpPr/>
                <p:nvPr/>
              </p:nvSpPr>
              <p:spPr>
                <a:xfrm>
                  <a:off x="6183722" y="2742429"/>
                  <a:ext cx="17289" cy="16935"/>
                </a:xfrm>
                <a:custGeom>
                  <a:avLst/>
                  <a:gdLst>
                    <a:gd name="connsiteX0" fmla="*/ 17308 w 17289"/>
                    <a:gd name="connsiteY0" fmla="*/ 8472 h 16935"/>
                    <a:gd name="connsiteX1" fmla="*/ 8664 w 17289"/>
                    <a:gd name="connsiteY1" fmla="*/ 16940 h 16935"/>
                    <a:gd name="connsiteX2" fmla="*/ 19 w 17289"/>
                    <a:gd name="connsiteY2" fmla="*/ 8472 h 16935"/>
                    <a:gd name="connsiteX3" fmla="*/ 8664 w 17289"/>
                    <a:gd name="connsiteY3" fmla="*/ 4 h 16935"/>
                    <a:gd name="connsiteX4" fmla="*/ 17308 w 17289"/>
                    <a:gd name="connsiteY4" fmla="*/ 8472 h 16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289" h="16935">
                      <a:moveTo>
                        <a:pt x="17308" y="8472"/>
                      </a:moveTo>
                      <a:cubicBezTo>
                        <a:pt x="17308" y="13149"/>
                        <a:pt x="13438" y="16940"/>
                        <a:pt x="8664" y="16940"/>
                      </a:cubicBezTo>
                      <a:cubicBezTo>
                        <a:pt x="3890" y="16940"/>
                        <a:pt x="19" y="13149"/>
                        <a:pt x="19" y="8472"/>
                      </a:cubicBezTo>
                      <a:cubicBezTo>
                        <a:pt x="19" y="3795"/>
                        <a:pt x="3890" y="4"/>
                        <a:pt x="8664" y="4"/>
                      </a:cubicBezTo>
                      <a:cubicBezTo>
                        <a:pt x="13438" y="4"/>
                        <a:pt x="17308" y="3795"/>
                        <a:pt x="17308" y="8472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A8A99FE6-89C8-47F3-A5B2-637DF6EFF86A}"/>
                    </a:ext>
                  </a:extLst>
                </p:cNvPr>
                <p:cNvSpPr/>
                <p:nvPr/>
              </p:nvSpPr>
              <p:spPr>
                <a:xfrm>
                  <a:off x="6184784" y="2744559"/>
                  <a:ext cx="13874" cy="13639"/>
                </a:xfrm>
                <a:custGeom>
                  <a:avLst/>
                  <a:gdLst>
                    <a:gd name="connsiteX0" fmla="*/ 13894 w 13874"/>
                    <a:gd name="connsiteY0" fmla="*/ 11064 h 13639"/>
                    <a:gd name="connsiteX1" fmla="*/ 4465 w 13874"/>
                    <a:gd name="connsiteY1" fmla="*/ 9372 h 13639"/>
                    <a:gd name="connsiteX2" fmla="*/ 3096 w 13874"/>
                    <a:gd name="connsiteY2" fmla="*/ 4 h 13639"/>
                    <a:gd name="connsiteX3" fmla="*/ 1996 w 13874"/>
                    <a:gd name="connsiteY3" fmla="*/ 12018 h 13639"/>
                    <a:gd name="connsiteX4" fmla="*/ 13894 w 13874"/>
                    <a:gd name="connsiteY4" fmla="*/ 11064 h 13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74" h="13639">
                      <a:moveTo>
                        <a:pt x="13894" y="11064"/>
                      </a:moveTo>
                      <a:cubicBezTo>
                        <a:pt x="10678" y="12268"/>
                        <a:pt x="7061" y="11619"/>
                        <a:pt x="4465" y="9372"/>
                      </a:cubicBezTo>
                      <a:cubicBezTo>
                        <a:pt x="1988" y="6895"/>
                        <a:pt x="1431" y="3086"/>
                        <a:pt x="3096" y="4"/>
                      </a:cubicBezTo>
                      <a:cubicBezTo>
                        <a:pt x="-904" y="2796"/>
                        <a:pt x="-711" y="9372"/>
                        <a:pt x="1996" y="12018"/>
                      </a:cubicBezTo>
                      <a:cubicBezTo>
                        <a:pt x="4703" y="14655"/>
                        <a:pt x="10994" y="13902"/>
                        <a:pt x="13894" y="11064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EAF5C821-5876-4D5A-9DA9-2ED2A9727C6C}"/>
                    </a:ext>
                  </a:extLst>
                </p:cNvPr>
                <p:cNvSpPr/>
                <p:nvPr/>
              </p:nvSpPr>
              <p:spPr>
                <a:xfrm>
                  <a:off x="6187714" y="2743097"/>
                  <a:ext cx="13398" cy="12360"/>
                </a:xfrm>
                <a:custGeom>
                  <a:avLst/>
                  <a:gdLst>
                    <a:gd name="connsiteX0" fmla="*/ 27 w 13398"/>
                    <a:gd name="connsiteY0" fmla="*/ 2397 h 12360"/>
                    <a:gd name="connsiteX1" fmla="*/ 8925 w 13398"/>
                    <a:gd name="connsiteY1" fmla="*/ 3212 h 12360"/>
                    <a:gd name="connsiteX2" fmla="*/ 10979 w 13398"/>
                    <a:gd name="connsiteY2" fmla="*/ 12365 h 12360"/>
                    <a:gd name="connsiteX3" fmla="*/ 11763 w 13398"/>
                    <a:gd name="connsiteY3" fmla="*/ 1597 h 12360"/>
                    <a:gd name="connsiteX4" fmla="*/ 19 w 13398"/>
                    <a:gd name="connsiteY4" fmla="*/ 2405 h 12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98" h="12360">
                      <a:moveTo>
                        <a:pt x="27" y="2397"/>
                      </a:moveTo>
                      <a:cubicBezTo>
                        <a:pt x="2950" y="1213"/>
                        <a:pt x="6280" y="1513"/>
                        <a:pt x="8925" y="3212"/>
                      </a:cubicBezTo>
                      <a:cubicBezTo>
                        <a:pt x="11440" y="5574"/>
                        <a:pt x="12248" y="9188"/>
                        <a:pt x="10979" y="12365"/>
                      </a:cubicBezTo>
                      <a:cubicBezTo>
                        <a:pt x="13625" y="9773"/>
                        <a:pt x="14455" y="4228"/>
                        <a:pt x="11763" y="1597"/>
                      </a:cubicBezTo>
                      <a:cubicBezTo>
                        <a:pt x="9072" y="-1010"/>
                        <a:pt x="2665" y="-187"/>
                        <a:pt x="19" y="240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0EC7D2B3-2166-481D-8FCE-C4B0622F90A2}"/>
                    </a:ext>
                  </a:extLst>
                </p:cNvPr>
                <p:cNvSpPr/>
                <p:nvPr/>
              </p:nvSpPr>
              <p:spPr>
                <a:xfrm>
                  <a:off x="6184437" y="2742437"/>
                  <a:ext cx="17427" cy="16458"/>
                </a:xfrm>
                <a:custGeom>
                  <a:avLst/>
                  <a:gdLst>
                    <a:gd name="connsiteX0" fmla="*/ 17447 w 17427"/>
                    <a:gd name="connsiteY0" fmla="*/ 8234 h 16458"/>
                    <a:gd name="connsiteX1" fmla="*/ 8733 w 17427"/>
                    <a:gd name="connsiteY1" fmla="*/ 16463 h 16458"/>
                    <a:gd name="connsiteX2" fmla="*/ 19 w 17427"/>
                    <a:gd name="connsiteY2" fmla="*/ 8234 h 16458"/>
                    <a:gd name="connsiteX3" fmla="*/ 8733 w 17427"/>
                    <a:gd name="connsiteY3" fmla="*/ 4 h 16458"/>
                    <a:gd name="connsiteX4" fmla="*/ 17447 w 17427"/>
                    <a:gd name="connsiteY4" fmla="*/ 8234 h 16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27" h="16458">
                      <a:moveTo>
                        <a:pt x="17447" y="8234"/>
                      </a:moveTo>
                      <a:cubicBezTo>
                        <a:pt x="17447" y="12778"/>
                        <a:pt x="13546" y="16463"/>
                        <a:pt x="8733" y="16463"/>
                      </a:cubicBezTo>
                      <a:cubicBezTo>
                        <a:pt x="3921" y="16463"/>
                        <a:pt x="19" y="12778"/>
                        <a:pt x="19" y="8234"/>
                      </a:cubicBezTo>
                      <a:cubicBezTo>
                        <a:pt x="19" y="3689"/>
                        <a:pt x="3921" y="4"/>
                        <a:pt x="8733" y="4"/>
                      </a:cubicBezTo>
                      <a:cubicBezTo>
                        <a:pt x="13546" y="4"/>
                        <a:pt x="17447" y="3689"/>
                        <a:pt x="17447" y="8234"/>
                      </a:cubicBezTo>
                      <a:close/>
                    </a:path>
                  </a:pathLst>
                </a:custGeom>
                <a:noFill/>
                <a:ln w="3742" cap="rnd">
                  <a:solidFill>
                    <a:srgbClr val="44392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46D3D8FF-3B21-4DC9-8099-9BEDE352DB55}"/>
                  </a:ext>
                </a:extLst>
              </p:cNvPr>
              <p:cNvSpPr/>
              <p:nvPr/>
            </p:nvSpPr>
            <p:spPr>
              <a:xfrm>
                <a:off x="6038752" y="2736322"/>
                <a:ext cx="313973" cy="298998"/>
              </a:xfrm>
              <a:custGeom>
                <a:avLst/>
                <a:gdLst>
                  <a:gd name="connsiteX0" fmla="*/ 89580 w 313973"/>
                  <a:gd name="connsiteY0" fmla="*/ 47395 h 298998"/>
                  <a:gd name="connsiteX1" fmla="*/ 30361 w 313973"/>
                  <a:gd name="connsiteY1" fmla="*/ 152068 h 298998"/>
                  <a:gd name="connsiteX2" fmla="*/ 159606 w 313973"/>
                  <a:gd name="connsiteY2" fmla="*/ 270016 h 298998"/>
                  <a:gd name="connsiteX3" fmla="*/ 283607 w 313973"/>
                  <a:gd name="connsiteY3" fmla="*/ 146754 h 298998"/>
                  <a:gd name="connsiteX4" fmla="*/ 154353 w 313973"/>
                  <a:gd name="connsiteY4" fmla="*/ 28883 h 298998"/>
                  <a:gd name="connsiteX5" fmla="*/ 143401 w 313973"/>
                  <a:gd name="connsiteY5" fmla="*/ 24730 h 298998"/>
                  <a:gd name="connsiteX6" fmla="*/ 138710 w 313973"/>
                  <a:gd name="connsiteY6" fmla="*/ 14170 h 298998"/>
                  <a:gd name="connsiteX7" fmla="*/ 153730 w 313973"/>
                  <a:gd name="connsiteY7" fmla="*/ 4 h 298998"/>
                  <a:gd name="connsiteX8" fmla="*/ 313940 w 313973"/>
                  <a:gd name="connsiteY8" fmla="*/ 146177 h 298998"/>
                  <a:gd name="connsiteX9" fmla="*/ 160245 w 313973"/>
                  <a:gd name="connsiteY9" fmla="*/ 298965 h 298998"/>
                  <a:gd name="connsiteX10" fmla="*/ 35 w 313973"/>
                  <a:gd name="connsiteY10" fmla="*/ 152768 h 298998"/>
                  <a:gd name="connsiteX11" fmla="*/ 87081 w 313973"/>
                  <a:gd name="connsiteY11" fmla="*/ 15639 h 298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3973" h="298998">
                    <a:moveTo>
                      <a:pt x="89580" y="47395"/>
                    </a:moveTo>
                    <a:cubicBezTo>
                      <a:pt x="53203" y="69268"/>
                      <a:pt x="29399" y="108215"/>
                      <a:pt x="30361" y="152068"/>
                    </a:cubicBezTo>
                    <a:cubicBezTo>
                      <a:pt x="31806" y="218679"/>
                      <a:pt x="89680" y="271485"/>
                      <a:pt x="159606" y="270016"/>
                    </a:cubicBezTo>
                    <a:cubicBezTo>
                      <a:pt x="229540" y="268547"/>
                      <a:pt x="285053" y="213365"/>
                      <a:pt x="283607" y="146754"/>
                    </a:cubicBezTo>
                    <a:cubicBezTo>
                      <a:pt x="282153" y="80143"/>
                      <a:pt x="226109" y="28883"/>
                      <a:pt x="154353" y="28883"/>
                    </a:cubicBezTo>
                    <a:cubicBezTo>
                      <a:pt x="150298" y="28994"/>
                      <a:pt x="146363" y="27502"/>
                      <a:pt x="143401" y="24730"/>
                    </a:cubicBezTo>
                    <a:cubicBezTo>
                      <a:pt x="140474" y="21990"/>
                      <a:pt x="138781" y="18180"/>
                      <a:pt x="138710" y="14170"/>
                    </a:cubicBezTo>
                    <a:cubicBezTo>
                      <a:pt x="138710" y="6110"/>
                      <a:pt x="144447" y="4"/>
                      <a:pt x="153730" y="4"/>
                    </a:cubicBezTo>
                    <a:cubicBezTo>
                      <a:pt x="241960" y="4"/>
                      <a:pt x="312140" y="63630"/>
                      <a:pt x="313940" y="146177"/>
                    </a:cubicBezTo>
                    <a:cubicBezTo>
                      <a:pt x="315739" y="228723"/>
                      <a:pt x="246929" y="297134"/>
                      <a:pt x="160245" y="298965"/>
                    </a:cubicBezTo>
                    <a:cubicBezTo>
                      <a:pt x="73568" y="300787"/>
                      <a:pt x="1835" y="235322"/>
                      <a:pt x="35" y="152768"/>
                    </a:cubicBezTo>
                    <a:cubicBezTo>
                      <a:pt x="-1272" y="93010"/>
                      <a:pt x="34398" y="40696"/>
                      <a:pt x="87081" y="15639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5E389D8-28A7-4026-8D88-81B33A3708A7}"/>
                  </a:ext>
                </a:extLst>
              </p:cNvPr>
              <p:cNvSpPr/>
              <p:nvPr/>
            </p:nvSpPr>
            <p:spPr>
              <a:xfrm>
                <a:off x="6142207" y="2773231"/>
                <a:ext cx="6960" cy="12751"/>
              </a:xfrm>
              <a:custGeom>
                <a:avLst/>
                <a:gdLst>
                  <a:gd name="connsiteX0" fmla="*/ 3469 w 6960"/>
                  <a:gd name="connsiteY0" fmla="*/ 11 h 12751"/>
                  <a:gd name="connsiteX1" fmla="*/ 6961 w 6960"/>
                  <a:gd name="connsiteY1" fmla="*/ 6648 h 12751"/>
                  <a:gd name="connsiteX2" fmla="*/ 3469 w 6960"/>
                  <a:gd name="connsiteY2" fmla="*/ 12755 h 12751"/>
                  <a:gd name="connsiteX3" fmla="*/ 1 w 6960"/>
                  <a:gd name="connsiteY3" fmla="*/ 6618 h 12751"/>
                  <a:gd name="connsiteX4" fmla="*/ 3469 w 6960"/>
                  <a:gd name="connsiteY4" fmla="*/ 4 h 12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0" h="12751">
                    <a:moveTo>
                      <a:pt x="3469" y="11"/>
                    </a:moveTo>
                    <a:cubicBezTo>
                      <a:pt x="4092" y="3364"/>
                      <a:pt x="4792" y="5472"/>
                      <a:pt x="6961" y="6648"/>
                    </a:cubicBezTo>
                    <a:cubicBezTo>
                      <a:pt x="4853" y="7256"/>
                      <a:pt x="4031" y="9633"/>
                      <a:pt x="3469" y="12755"/>
                    </a:cubicBezTo>
                    <a:cubicBezTo>
                      <a:pt x="2946" y="9863"/>
                      <a:pt x="2054" y="7271"/>
                      <a:pt x="1" y="6618"/>
                    </a:cubicBezTo>
                    <a:cubicBezTo>
                      <a:pt x="1923" y="6056"/>
                      <a:pt x="2915" y="3511"/>
                      <a:pt x="3469" y="4"/>
                    </a:cubicBezTo>
                    <a:close/>
                  </a:path>
                </a:pathLst>
              </a:custGeom>
              <a:solidFill>
                <a:srgbClr val="FCDF35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0C88A463-F84A-4912-8F5D-50F19646509F}"/>
                  </a:ext>
                </a:extLst>
              </p:cNvPr>
              <p:cNvSpPr/>
              <p:nvPr/>
            </p:nvSpPr>
            <p:spPr>
              <a:xfrm>
                <a:off x="6155343" y="2758895"/>
                <a:ext cx="7583" cy="13920"/>
              </a:xfrm>
              <a:custGeom>
                <a:avLst/>
                <a:gdLst>
                  <a:gd name="connsiteX0" fmla="*/ 3792 w 7583"/>
                  <a:gd name="connsiteY0" fmla="*/ 4 h 13920"/>
                  <a:gd name="connsiteX1" fmla="*/ 7584 w 7583"/>
                  <a:gd name="connsiteY1" fmla="*/ 7233 h 13920"/>
                  <a:gd name="connsiteX2" fmla="*/ 3792 w 7583"/>
                  <a:gd name="connsiteY2" fmla="*/ 13924 h 13920"/>
                  <a:gd name="connsiteX3" fmla="*/ 1 w 7583"/>
                  <a:gd name="connsiteY3" fmla="*/ 7233 h 13920"/>
                  <a:gd name="connsiteX4" fmla="*/ 3792 w 7583"/>
                  <a:gd name="connsiteY4" fmla="*/ 4 h 1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3" h="13920">
                    <a:moveTo>
                      <a:pt x="3792" y="4"/>
                    </a:moveTo>
                    <a:cubicBezTo>
                      <a:pt x="4461" y="3657"/>
                      <a:pt x="5223" y="5972"/>
                      <a:pt x="7584" y="7233"/>
                    </a:cubicBezTo>
                    <a:cubicBezTo>
                      <a:pt x="5307" y="7910"/>
                      <a:pt x="4400" y="10502"/>
                      <a:pt x="3792" y="13924"/>
                    </a:cubicBezTo>
                    <a:cubicBezTo>
                      <a:pt x="3200" y="10794"/>
                      <a:pt x="2200" y="7956"/>
                      <a:pt x="1" y="7233"/>
                    </a:cubicBezTo>
                    <a:cubicBezTo>
                      <a:pt x="2100" y="6595"/>
                      <a:pt x="3108" y="3811"/>
                      <a:pt x="3792" y="4"/>
                    </a:cubicBezTo>
                    <a:close/>
                  </a:path>
                </a:pathLst>
              </a:custGeom>
              <a:solidFill>
                <a:srgbClr val="45F0F4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62A54B4B-5CEA-4EE0-9843-A4B8018D2031}"/>
                  </a:ext>
                </a:extLst>
              </p:cNvPr>
              <p:cNvSpPr/>
              <p:nvPr/>
            </p:nvSpPr>
            <p:spPr>
              <a:xfrm>
                <a:off x="6141507" y="2736322"/>
                <a:ext cx="6368" cy="12059"/>
              </a:xfrm>
              <a:custGeom>
                <a:avLst/>
                <a:gdLst>
                  <a:gd name="connsiteX0" fmla="*/ 3185 w 6368"/>
                  <a:gd name="connsiteY0" fmla="*/ 4 h 12059"/>
                  <a:gd name="connsiteX1" fmla="*/ 6369 w 6368"/>
                  <a:gd name="connsiteY1" fmla="*/ 6249 h 12059"/>
                  <a:gd name="connsiteX2" fmla="*/ 3185 w 6368"/>
                  <a:gd name="connsiteY2" fmla="*/ 12063 h 12059"/>
                  <a:gd name="connsiteX3" fmla="*/ 1 w 6368"/>
                  <a:gd name="connsiteY3" fmla="*/ 6249 h 12059"/>
                  <a:gd name="connsiteX4" fmla="*/ 3185 w 6368"/>
                  <a:gd name="connsiteY4" fmla="*/ 4 h 1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68" h="12059">
                    <a:moveTo>
                      <a:pt x="3185" y="4"/>
                    </a:moveTo>
                    <a:cubicBezTo>
                      <a:pt x="3738" y="3126"/>
                      <a:pt x="4377" y="5172"/>
                      <a:pt x="6369" y="6249"/>
                    </a:cubicBezTo>
                    <a:cubicBezTo>
                      <a:pt x="4446" y="6825"/>
                      <a:pt x="3692" y="9094"/>
                      <a:pt x="3185" y="12063"/>
                    </a:cubicBezTo>
                    <a:cubicBezTo>
                      <a:pt x="2692" y="9325"/>
                      <a:pt x="1877" y="6871"/>
                      <a:pt x="1" y="6249"/>
                    </a:cubicBezTo>
                    <a:cubicBezTo>
                      <a:pt x="1769" y="5718"/>
                      <a:pt x="2615" y="3295"/>
                      <a:pt x="3185" y="4"/>
                    </a:cubicBezTo>
                    <a:close/>
                  </a:path>
                </a:pathLst>
              </a:custGeom>
              <a:solidFill>
                <a:srgbClr val="EF52D1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DECBF3-DC5A-46E8-9AD6-1FA5DA3246E3}"/>
                </a:ext>
              </a:extLst>
            </p:cNvPr>
            <p:cNvSpPr txBox="1"/>
            <p:nvPr/>
          </p:nvSpPr>
          <p:spPr>
            <a:xfrm>
              <a:off x="6357591" y="2601198"/>
              <a:ext cx="3008388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CryptoKitties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4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Blockchain Game (2017-11-23)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D209C6-E2F0-4627-8F99-69957E94C6F5}"/>
              </a:ext>
            </a:extLst>
          </p:cNvPr>
          <p:cNvGrpSpPr/>
          <p:nvPr/>
        </p:nvGrpSpPr>
        <p:grpSpPr>
          <a:xfrm>
            <a:off x="4592470" y="4365104"/>
            <a:ext cx="2151602" cy="553998"/>
            <a:chOff x="3935236" y="4684456"/>
            <a:chExt cx="2151602" cy="5539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B57F53-1035-4044-BF5F-6A121AD65561}"/>
                </a:ext>
              </a:extLst>
            </p:cNvPr>
            <p:cNvSpPr txBox="1"/>
            <p:nvPr/>
          </p:nvSpPr>
          <p:spPr>
            <a:xfrm>
              <a:off x="4234037" y="4684456"/>
              <a:ext cx="1852801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Cryptopunks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5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NFT (2017-06-23)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80B9AF6-47C0-4013-96CF-73D3C25BE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5236" y="4812055"/>
              <a:ext cx="298800" cy="2988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75BDE6-E8A6-4BF3-915F-F7D3FBA3CFBE}"/>
              </a:ext>
            </a:extLst>
          </p:cNvPr>
          <p:cNvGrpSpPr/>
          <p:nvPr/>
        </p:nvGrpSpPr>
        <p:grpSpPr>
          <a:xfrm>
            <a:off x="4981972" y="3219654"/>
            <a:ext cx="3062003" cy="584775"/>
            <a:chOff x="7668084" y="5286782"/>
            <a:chExt cx="3062003" cy="584775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FFB6F00-A22B-4742-AD0F-CFC952155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68084" y="5409969"/>
              <a:ext cx="338400" cy="33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D7E44-073B-4193-B9FC-8660F1B7ADAB}"/>
                </a:ext>
              </a:extLst>
            </p:cNvPr>
            <p:cNvSpPr txBox="1"/>
            <p:nvPr/>
          </p:nvSpPr>
          <p:spPr>
            <a:xfrm>
              <a:off x="7986923" y="5286782"/>
              <a:ext cx="2743164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OpenSea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Beta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9"/>
                </a:rPr>
                <a:t>contract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NFT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Marketplace (2017-12-29)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5C2212B-4D79-4066-9000-58CA78C22EEA}"/>
              </a:ext>
            </a:extLst>
          </p:cNvPr>
          <p:cNvSpPr txBox="1"/>
          <p:nvPr/>
        </p:nvSpPr>
        <p:spPr>
          <a:xfrm>
            <a:off x="6121767" y="1544161"/>
            <a:ext cx="864096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Accepted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2017-09-11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8592ABA4-4099-494F-91F6-91F0B83A6627}"/>
              </a:ext>
            </a:extLst>
          </p:cNvPr>
          <p:cNvGrpSpPr/>
          <p:nvPr/>
        </p:nvGrpSpPr>
        <p:grpSpPr>
          <a:xfrm>
            <a:off x="7035852" y="1107054"/>
            <a:ext cx="1940468" cy="846107"/>
            <a:chOff x="7035852" y="1052736"/>
            <a:chExt cx="1940468" cy="846107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9627DBF5-7055-4D35-9651-AD4A87983C8A}"/>
                </a:ext>
              </a:extLst>
            </p:cNvPr>
            <p:cNvGrpSpPr/>
            <p:nvPr/>
          </p:nvGrpSpPr>
          <p:grpSpPr>
            <a:xfrm>
              <a:off x="7104112" y="1052736"/>
              <a:ext cx="1674291" cy="342051"/>
              <a:chOff x="8370224" y="980728"/>
              <a:chExt cx="1674291" cy="342051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4C8466-ECE5-473B-89DD-612F0EEB251D}"/>
                  </a:ext>
                </a:extLst>
              </p:cNvPr>
              <p:cNvSpPr txBox="1"/>
              <p:nvPr/>
            </p:nvSpPr>
            <p:spPr>
              <a:xfrm>
                <a:off x="8590339" y="980728"/>
                <a:ext cx="1454176" cy="3385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EIP-721 (NFT)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D4EE6AD-D35F-47AB-A5C0-EF5C7C3FE3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733" t="11836" r="36533" b="28302"/>
              <a:stretch/>
            </p:blipFill>
            <p:spPr>
              <a:xfrm>
                <a:off x="8370224" y="984379"/>
                <a:ext cx="220114" cy="338400"/>
              </a:xfrm>
              <a:prstGeom prst="rect">
                <a:avLst/>
              </a:prstGeom>
            </p:spPr>
          </p:pic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4AD62C7-02EF-4931-8556-53B44C54788A}"/>
                </a:ext>
              </a:extLst>
            </p:cNvPr>
            <p:cNvSpPr txBox="1"/>
            <p:nvPr/>
          </p:nvSpPr>
          <p:spPr>
            <a:xfrm>
              <a:off x="8112224" y="1498733"/>
              <a:ext cx="864096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Final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2018-04-20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0E608E5-2227-4B9E-8760-903870CDE7A6}"/>
                </a:ext>
              </a:extLst>
            </p:cNvPr>
            <p:cNvSpPr txBox="1"/>
            <p:nvPr/>
          </p:nvSpPr>
          <p:spPr>
            <a:xfrm>
              <a:off x="7057857" y="1495038"/>
              <a:ext cx="1036514" cy="372119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Draft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2017-09-20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4073571-2BC0-45CF-B063-D1F5BEA6A74D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52" y="1485317"/>
              <a:ext cx="174255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B0134EE-83F4-4B90-AF17-3CB22578E408}"/>
              </a:ext>
            </a:extLst>
          </p:cNvPr>
          <p:cNvCxnSpPr/>
          <p:nvPr/>
        </p:nvCxnSpPr>
        <p:spPr>
          <a:xfrm flipV="1">
            <a:off x="6303387" y="5001391"/>
            <a:ext cx="0" cy="8668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45F2AE6-0976-4B84-B800-62E8618B9A7F}"/>
              </a:ext>
            </a:extLst>
          </p:cNvPr>
          <p:cNvCxnSpPr>
            <a:cxnSpLocks/>
          </p:cNvCxnSpPr>
          <p:nvPr/>
        </p:nvCxnSpPr>
        <p:spPr>
          <a:xfrm flipV="1">
            <a:off x="7590062" y="4492703"/>
            <a:ext cx="0" cy="13849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27EAA13F-4589-4D04-B397-69A44E17A9E9}"/>
              </a:ext>
            </a:extLst>
          </p:cNvPr>
          <p:cNvGrpSpPr/>
          <p:nvPr/>
        </p:nvGrpSpPr>
        <p:grpSpPr>
          <a:xfrm>
            <a:off x="8369165" y="4091007"/>
            <a:ext cx="3559308" cy="553998"/>
            <a:chOff x="4409419" y="2559728"/>
            <a:chExt cx="3559308" cy="553998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85F6FB7-DCBB-4259-8AE5-8FA182B13F40}"/>
                </a:ext>
              </a:extLst>
            </p:cNvPr>
            <p:cNvSpPr txBox="1"/>
            <p:nvPr/>
          </p:nvSpPr>
          <p:spPr>
            <a:xfrm>
              <a:off x="4830662" y="2559728"/>
              <a:ext cx="3138065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Axie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Infinity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1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Play to Earn Game (2018-03-14)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8" name="그림 137" descr="텍스트이(가) 표시된 사진&#10;&#10;자동 생성된 설명">
              <a:extLst>
                <a:ext uri="{FF2B5EF4-FFF2-40B4-BE49-F238E27FC236}">
                  <a16:creationId xmlns:a16="http://schemas.microsoft.com/office/drawing/2014/main" id="{DCECBAD4-26B7-4C15-BBB4-E053BA75D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419" y="2667604"/>
              <a:ext cx="427453" cy="338400"/>
            </a:xfrm>
            <a:prstGeom prst="rect">
              <a:avLst/>
            </a:prstGeom>
          </p:spPr>
        </p:pic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D2BDB20D-3495-4962-82BE-2973F99C619E}"/>
              </a:ext>
            </a:extLst>
          </p:cNvPr>
          <p:cNvGrpSpPr/>
          <p:nvPr/>
        </p:nvGrpSpPr>
        <p:grpSpPr>
          <a:xfrm>
            <a:off x="1586655" y="1116052"/>
            <a:ext cx="5301433" cy="804222"/>
            <a:chOff x="1586655" y="1061734"/>
            <a:chExt cx="5301433" cy="804222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63BCA2A-D42A-48A4-8FAD-5BE732BA7FA7}"/>
                </a:ext>
              </a:extLst>
            </p:cNvPr>
            <p:cNvGrpSpPr/>
            <p:nvPr/>
          </p:nvGrpSpPr>
          <p:grpSpPr>
            <a:xfrm>
              <a:off x="1586655" y="1061734"/>
              <a:ext cx="2953025" cy="342051"/>
              <a:chOff x="4007071" y="2995640"/>
              <a:chExt cx="2953025" cy="342051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148814B-055F-48A2-B798-48B47AE56030}"/>
                  </a:ext>
                </a:extLst>
              </p:cNvPr>
              <p:cNvSpPr txBox="1"/>
              <p:nvPr/>
            </p:nvSpPr>
            <p:spPr>
              <a:xfrm>
                <a:off x="4227185" y="2995640"/>
                <a:ext cx="2732911" cy="3385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EIP-20 (Token)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BEB696C4-8904-4D4A-970C-6FA6B6CD16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733" t="11836" r="36533" b="28302"/>
              <a:stretch/>
            </p:blipFill>
            <p:spPr>
              <a:xfrm>
                <a:off x="4007071" y="2999291"/>
                <a:ext cx="220114" cy="338400"/>
              </a:xfrm>
              <a:prstGeom prst="rect">
                <a:avLst/>
              </a:prstGeom>
            </p:spPr>
          </p:pic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F0ADAF8-D515-43DF-91C6-7088E99A98F7}"/>
                </a:ext>
              </a:extLst>
            </p:cNvPr>
            <p:cNvSpPr txBox="1"/>
            <p:nvPr/>
          </p:nvSpPr>
          <p:spPr>
            <a:xfrm>
              <a:off x="1595707" y="1486421"/>
              <a:ext cx="1036514" cy="372119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Draft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2015-11-19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F3C0AC14-434F-4C28-A211-067030AFB4C1}"/>
                </a:ext>
              </a:extLst>
            </p:cNvPr>
            <p:cNvCxnSpPr>
              <a:cxnSpLocks/>
            </p:cNvCxnSpPr>
            <p:nvPr/>
          </p:nvCxnSpPr>
          <p:spPr>
            <a:xfrm>
              <a:off x="1595708" y="1480489"/>
              <a:ext cx="5292380" cy="99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CB95FFD-90E5-4EF5-8E17-8E4C8E4775CC}"/>
                </a:ext>
              </a:extLst>
            </p:cNvPr>
            <p:cNvSpPr txBox="1"/>
            <p:nvPr/>
          </p:nvSpPr>
          <p:spPr>
            <a:xfrm>
              <a:off x="5060729" y="1493837"/>
              <a:ext cx="864096" cy="372119"/>
            </a:xfrm>
            <a:prstGeom prst="rect">
              <a:avLst/>
            </a:prstGeom>
            <a:noFill/>
          </p:spPr>
          <p:txBody>
            <a:bodyPr wrap="square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 Open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2017-04-23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EE2D619-7EDE-461A-9D0A-BD6B1318ED38}"/>
              </a:ext>
            </a:extLst>
          </p:cNvPr>
          <p:cNvSpPr txBox="1"/>
          <p:nvPr/>
        </p:nvSpPr>
        <p:spPr>
          <a:xfrm>
            <a:off x="6553801" y="2167305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1915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(2018-01-14)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374B98AD-E743-463B-8750-5866947BFF23}"/>
              </a:ext>
            </a:extLst>
          </p:cNvPr>
          <p:cNvCxnSpPr>
            <a:cxnSpLocks/>
            <a:stCxn id="146" idx="3"/>
          </p:cNvCxnSpPr>
          <p:nvPr/>
        </p:nvCxnSpPr>
        <p:spPr>
          <a:xfrm flipV="1">
            <a:off x="7561913" y="1814394"/>
            <a:ext cx="406295" cy="538971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23815C32-8DCA-4E03-A262-233AB815F85C}"/>
              </a:ext>
            </a:extLst>
          </p:cNvPr>
          <p:cNvCxnSpPr>
            <a:cxnSpLocks/>
          </p:cNvCxnSpPr>
          <p:nvPr/>
        </p:nvCxnSpPr>
        <p:spPr>
          <a:xfrm flipV="1">
            <a:off x="7824192" y="3861048"/>
            <a:ext cx="0" cy="2016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99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4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3937278-4022-4539-9E28-42DF1C2B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Fee market change for ETH 1.0 chain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CC475-CFF5-4519-B4C6-56CB2460EC99}"/>
              </a:ext>
            </a:extLst>
          </p:cNvPr>
          <p:cNvSpPr txBox="1"/>
          <p:nvPr/>
        </p:nvSpPr>
        <p:spPr>
          <a:xfrm>
            <a:off x="3306678" y="4598121"/>
            <a:ext cx="528663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</a:p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Priority Fee ➡ Gas Price</a:t>
            </a:r>
          </a:p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 Fee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91B624-031D-4B7F-95AD-F92E3B5619B3}"/>
              </a:ext>
            </a:extLst>
          </p:cNvPr>
          <p:cNvSpPr txBox="1"/>
          <p:nvPr/>
        </p:nvSpPr>
        <p:spPr>
          <a:xfrm>
            <a:off x="10165282" y="4005621"/>
            <a:ext cx="13067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Miner</a:t>
            </a:r>
            <a:endParaRPr lang="ko-KR" altLang="en-US" sz="3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56B11D1-7DE6-4DB3-BA13-BB9AA2DD66F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593311" y="4321092"/>
            <a:ext cx="1571971" cy="113110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7BEA066-4640-4A3B-85B8-4383ED884E51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8593311" y="5451730"/>
            <a:ext cx="1204592" cy="471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D4F7AB-27D6-4A79-A833-C91A0A402B57}"/>
              </a:ext>
            </a:extLst>
          </p:cNvPr>
          <p:cNvSpPr txBox="1"/>
          <p:nvPr/>
        </p:nvSpPr>
        <p:spPr>
          <a:xfrm>
            <a:off x="7334856" y="5827330"/>
            <a:ext cx="18293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  <a:endParaRPr lang="ko-KR" altLang="en-US" sz="3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4DB2A7-E310-4DE6-A5AA-D4CFB64322E0}"/>
              </a:ext>
            </a:extLst>
          </p:cNvPr>
          <p:cNvSpPr txBox="1"/>
          <p:nvPr/>
        </p:nvSpPr>
        <p:spPr>
          <a:xfrm>
            <a:off x="6477763" y="4246045"/>
            <a:ext cx="33201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Price – Base Fee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4443EC3-027B-4054-9C02-C69D489182D7}"/>
              </a:ext>
            </a:extLst>
          </p:cNvPr>
          <p:cNvGrpSpPr/>
          <p:nvPr/>
        </p:nvGrpSpPr>
        <p:grpSpPr>
          <a:xfrm>
            <a:off x="9797903" y="5136730"/>
            <a:ext cx="1674148" cy="630942"/>
            <a:chOff x="9726216" y="4896808"/>
            <a:chExt cx="1674148" cy="6309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F88D7D-251C-4B4A-AB8C-6796710D44B3}"/>
                </a:ext>
              </a:extLst>
            </p:cNvPr>
            <p:cNvSpPr txBox="1"/>
            <p:nvPr/>
          </p:nvSpPr>
          <p:spPr>
            <a:xfrm>
              <a:off x="10266720" y="4896808"/>
              <a:ext cx="113364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Burn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8" name="그래픽 27" descr="불꽃 단색으로 채워진">
              <a:extLst>
                <a:ext uri="{FF2B5EF4-FFF2-40B4-BE49-F238E27FC236}">
                  <a16:creationId xmlns:a16="http://schemas.microsoft.com/office/drawing/2014/main" id="{4A120AA8-0525-422D-9711-4687856BE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26216" y="4896808"/>
              <a:ext cx="630000" cy="630000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DDFA9B3-5B94-4C60-9542-CF152A03A5F9}"/>
              </a:ext>
            </a:extLst>
          </p:cNvPr>
          <p:cNvGrpSpPr/>
          <p:nvPr/>
        </p:nvGrpSpPr>
        <p:grpSpPr>
          <a:xfrm>
            <a:off x="1624130" y="1196752"/>
            <a:ext cx="7613427" cy="792088"/>
            <a:chOff x="3306678" y="1196752"/>
            <a:chExt cx="7613427" cy="7920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ADC63D-285F-4E05-B71D-E25504FB4F8E}"/>
                </a:ext>
              </a:extLst>
            </p:cNvPr>
            <p:cNvSpPr txBox="1"/>
            <p:nvPr/>
          </p:nvSpPr>
          <p:spPr>
            <a:xfrm>
              <a:off x="9613336" y="1357898"/>
              <a:ext cx="130676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Miner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B8D2BA-7EA5-4431-AC89-564E050C390B}"/>
                </a:ext>
              </a:extLst>
            </p:cNvPr>
            <p:cNvSpPr txBox="1"/>
            <p:nvPr/>
          </p:nvSpPr>
          <p:spPr>
            <a:xfrm>
              <a:off x="3306678" y="1357898"/>
              <a:ext cx="2779928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Gas Price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5C42BA0-304C-49B5-884F-A91E4A324B72}"/>
                </a:ext>
              </a:extLst>
            </p:cNvPr>
            <p:cNvCxnSpPr>
              <a:cxnSpLocks/>
            </p:cNvCxnSpPr>
            <p:nvPr/>
          </p:nvCxnSpPr>
          <p:spPr>
            <a:xfrm>
              <a:off x="6086606" y="1673369"/>
              <a:ext cx="3526730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2E22C6-DB70-45C6-BD26-C55A838B39CC}"/>
                </a:ext>
              </a:extLst>
            </p:cNvPr>
            <p:cNvSpPr txBox="1"/>
            <p:nvPr/>
          </p:nvSpPr>
          <p:spPr>
            <a:xfrm>
              <a:off x="6831905" y="1196752"/>
              <a:ext cx="203613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All Gas Price</a:t>
              </a:r>
              <a:endPara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84E5C99-0BAC-4EED-AB12-1371A67169F8}"/>
              </a:ext>
            </a:extLst>
          </p:cNvPr>
          <p:cNvSpPr txBox="1"/>
          <p:nvPr/>
        </p:nvSpPr>
        <p:spPr>
          <a:xfrm>
            <a:off x="235995" y="4782321"/>
            <a:ext cx="2306396" cy="116955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</a:p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Used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599161-F3F6-431E-B7B5-5A497C607E07}"/>
              </a:ext>
            </a:extLst>
          </p:cNvPr>
          <p:cNvSpPr txBox="1"/>
          <p:nvPr/>
        </p:nvSpPr>
        <p:spPr>
          <a:xfrm>
            <a:off x="161848" y="3612770"/>
            <a:ext cx="23063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Previous Block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3AAA97F-83E3-4DF1-896C-3E9DC8F87363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2542391" y="5018145"/>
            <a:ext cx="764287" cy="348952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B3160880-D2D5-4B3D-A212-A97A0DC7446E}"/>
              </a:ext>
            </a:extLst>
          </p:cNvPr>
          <p:cNvSpPr/>
          <p:nvPr/>
        </p:nvSpPr>
        <p:spPr>
          <a:xfrm>
            <a:off x="5159896" y="2492896"/>
            <a:ext cx="432048" cy="79208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3EB5A7-7134-45DD-A8AD-7943F197B6D3}"/>
              </a:ext>
            </a:extLst>
          </p:cNvPr>
          <p:cNvSpPr txBox="1"/>
          <p:nvPr/>
        </p:nvSpPr>
        <p:spPr>
          <a:xfrm>
            <a:off x="5591944" y="2620837"/>
            <a:ext cx="43717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EIP-1559 Fee market change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38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F44812-0370-4855-89AF-DB7216495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가스비</a:t>
            </a:r>
            <a:r>
              <a:rPr lang="ko-KR" altLang="en-US" dirty="0"/>
              <a:t> 급등 억제</a:t>
            </a:r>
            <a:endParaRPr lang="en-US" altLang="ko-KR" dirty="0"/>
          </a:p>
          <a:p>
            <a:r>
              <a:rPr lang="ko-KR" altLang="en-US" dirty="0"/>
              <a:t>네트워크 복잡도에 따른 블록 크기 조정</a:t>
            </a:r>
            <a:endParaRPr lang="en-US" altLang="ko-KR" dirty="0"/>
          </a:p>
          <a:p>
            <a:r>
              <a:rPr lang="ko-KR" altLang="en-US" dirty="0"/>
              <a:t>거래 수수료 </a:t>
            </a:r>
            <a:r>
              <a:rPr lang="en-US" altLang="ko-KR" dirty="0"/>
              <a:t>=</a:t>
            </a:r>
            <a:r>
              <a:rPr lang="ko-KR" altLang="en-US" dirty="0"/>
              <a:t>（기본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+ </a:t>
            </a:r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</a:t>
            </a:r>
            <a:r>
              <a:rPr lang="ko-KR" altLang="en-US" dirty="0"/>
              <a:t>）* 사용한 가스</a:t>
            </a:r>
            <a:endParaRPr lang="en-US" altLang="ko-KR" dirty="0"/>
          </a:p>
          <a:p>
            <a:r>
              <a:rPr lang="ko-KR" altLang="en-US" dirty="0"/>
              <a:t>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: </a:t>
            </a:r>
            <a:r>
              <a:rPr lang="ko-KR" altLang="en-US" dirty="0"/>
              <a:t>이전 블록 사용에 따라 자동으로 조정</a:t>
            </a:r>
            <a:endParaRPr lang="en-US" altLang="ko-KR" dirty="0"/>
          </a:p>
          <a:p>
            <a:pPr lvl="1"/>
            <a:r>
              <a:rPr lang="ko-KR" altLang="en-US" dirty="0"/>
              <a:t>이전 블록 기본 수수료</a:t>
            </a:r>
            <a:r>
              <a:rPr lang="en-US" altLang="ko-KR" dirty="0"/>
              <a:t> ±12.5% -&gt; </a:t>
            </a:r>
            <a:r>
              <a:rPr lang="ko-KR" altLang="en-US" dirty="0"/>
              <a:t>변화 폭 제한</a:t>
            </a:r>
            <a:r>
              <a:rPr lang="en-US" altLang="ko-KR" dirty="0"/>
              <a:t>, </a:t>
            </a:r>
            <a:r>
              <a:rPr lang="ko-KR" altLang="en-US" dirty="0" err="1"/>
              <a:t>가스비</a:t>
            </a:r>
            <a:r>
              <a:rPr lang="ko-KR" altLang="en-US" dirty="0"/>
              <a:t> 급등 방지</a:t>
            </a:r>
            <a:endParaRPr lang="en-US" altLang="ko-KR" dirty="0"/>
          </a:p>
          <a:p>
            <a:pPr lvl="1"/>
            <a:r>
              <a:rPr lang="ko-KR" altLang="en-US" dirty="0"/>
              <a:t>현재 블록의 사용률이 </a:t>
            </a:r>
            <a:r>
              <a:rPr lang="en-US" altLang="ko-KR" dirty="0"/>
              <a:t>50% </a:t>
            </a:r>
            <a:r>
              <a:rPr lang="ko-KR" altLang="en-US" dirty="0"/>
              <a:t>이상 </a:t>
            </a:r>
            <a:r>
              <a:rPr lang="en-US" altLang="ko-KR" dirty="0"/>
              <a:t>: </a:t>
            </a:r>
            <a:r>
              <a:rPr lang="ko-KR" altLang="en-US" dirty="0"/>
              <a:t>증가 </a:t>
            </a:r>
            <a:r>
              <a:rPr lang="en-US" altLang="ko-KR" dirty="0"/>
              <a:t>-&gt; </a:t>
            </a:r>
            <a:r>
              <a:rPr lang="ko-KR" altLang="en-US" dirty="0"/>
              <a:t>이전 블록 </a:t>
            </a:r>
            <a:r>
              <a:rPr lang="en-US" altLang="ko-KR" dirty="0"/>
              <a:t>100% </a:t>
            </a:r>
            <a:r>
              <a:rPr lang="ko-KR" altLang="en-US" dirty="0"/>
              <a:t>사용 </a:t>
            </a:r>
            <a:r>
              <a:rPr lang="en-US" altLang="ko-KR" dirty="0"/>
              <a:t>12.5%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1"/>
            <a:r>
              <a:rPr lang="ko-KR" altLang="en-US" dirty="0"/>
              <a:t>현재 블록의 사용률이 </a:t>
            </a:r>
            <a:r>
              <a:rPr lang="en-US" altLang="ko-KR" dirty="0"/>
              <a:t>50% </a:t>
            </a:r>
            <a:r>
              <a:rPr lang="ko-KR" altLang="en-US" dirty="0"/>
              <a:t>미만 </a:t>
            </a:r>
            <a:r>
              <a:rPr lang="en-US" altLang="ko-KR" dirty="0"/>
              <a:t>: </a:t>
            </a:r>
            <a:r>
              <a:rPr lang="ko-KR" altLang="en-US" dirty="0"/>
              <a:t>하락 </a:t>
            </a:r>
            <a:r>
              <a:rPr lang="en-US" altLang="ko-KR" dirty="0"/>
              <a:t>-&gt; </a:t>
            </a:r>
            <a:r>
              <a:rPr lang="ko-KR" altLang="en-US" dirty="0"/>
              <a:t>이전 블록 </a:t>
            </a:r>
            <a:r>
              <a:rPr lang="en-US" altLang="ko-KR" dirty="0"/>
              <a:t>0% </a:t>
            </a:r>
            <a:r>
              <a:rPr lang="ko-KR" altLang="en-US" dirty="0"/>
              <a:t>사용 </a:t>
            </a:r>
            <a:r>
              <a:rPr lang="en-US" altLang="ko-KR" dirty="0"/>
              <a:t>12.5% </a:t>
            </a:r>
            <a:r>
              <a:rPr lang="ko-KR" altLang="en-US" dirty="0"/>
              <a:t>감소</a:t>
            </a:r>
            <a:endParaRPr lang="en-US" altLang="ko-KR" dirty="0"/>
          </a:p>
          <a:p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 : </a:t>
            </a:r>
            <a:r>
              <a:rPr lang="ko-KR" altLang="en-US" dirty="0" err="1"/>
              <a:t>채굴자</a:t>
            </a:r>
            <a:r>
              <a:rPr lang="ko-KR" altLang="en-US" dirty="0"/>
              <a:t> 팁 </a:t>
            </a:r>
            <a:r>
              <a:rPr lang="en-US" altLang="ko-KR" dirty="0"/>
              <a:t>-&gt; </a:t>
            </a:r>
            <a:r>
              <a:rPr lang="ko-KR" altLang="en-US" dirty="0"/>
              <a:t>트랜잭션 우선순위 증가</a:t>
            </a:r>
            <a:endParaRPr lang="en-US" altLang="ko-KR" dirty="0"/>
          </a:p>
          <a:p>
            <a:pPr lvl="1"/>
            <a:r>
              <a:rPr lang="en-US" altLang="ko-KR" dirty="0" err="1"/>
              <a:t>maxPriorityFee</a:t>
            </a:r>
            <a:r>
              <a:rPr lang="en-US" altLang="ko-KR" dirty="0"/>
              <a:t> : </a:t>
            </a:r>
            <a:r>
              <a:rPr lang="en-US" altLang="ko-KR" dirty="0" err="1"/>
              <a:t>PrioritFee</a:t>
            </a:r>
            <a:r>
              <a:rPr lang="en-US" altLang="ko-KR" dirty="0"/>
              <a:t> </a:t>
            </a:r>
            <a:r>
              <a:rPr lang="ko-KR" altLang="en-US" dirty="0"/>
              <a:t>상한선</a:t>
            </a:r>
            <a:endParaRPr lang="en-US" altLang="ko-KR" dirty="0"/>
          </a:p>
          <a:p>
            <a:r>
              <a:rPr lang="ko-KR" altLang="en-US" dirty="0"/>
              <a:t>최대 수수료 </a:t>
            </a:r>
            <a:r>
              <a:rPr lang="en-US" altLang="ko-KR" dirty="0"/>
              <a:t>(</a:t>
            </a:r>
            <a:r>
              <a:rPr lang="en-US" altLang="ko-KR" dirty="0" err="1"/>
              <a:t>MaxFee</a:t>
            </a:r>
            <a:r>
              <a:rPr lang="en-US" altLang="ko-KR" dirty="0"/>
              <a:t>) : </a:t>
            </a:r>
            <a:r>
              <a:rPr lang="ko-KR" altLang="en-US" dirty="0"/>
              <a:t>최대 지불 비용 </a:t>
            </a:r>
            <a:r>
              <a:rPr lang="en-US" altLang="ko-KR" dirty="0"/>
              <a:t>, </a:t>
            </a:r>
            <a:r>
              <a:rPr lang="en-US" altLang="ko-KR" dirty="0" err="1"/>
              <a:t>MaxFee</a:t>
            </a:r>
            <a:r>
              <a:rPr lang="en-US" altLang="ko-KR" dirty="0"/>
              <a:t> &gt;= </a:t>
            </a:r>
            <a:r>
              <a:rPr lang="en-US" altLang="ko-KR" dirty="0" err="1"/>
              <a:t>BaseFee</a:t>
            </a:r>
            <a:r>
              <a:rPr lang="en-US" altLang="ko-KR" dirty="0"/>
              <a:t> + </a:t>
            </a:r>
            <a:r>
              <a:rPr lang="en-US" altLang="ko-KR" dirty="0" err="1"/>
              <a:t>MaxPriorityFee</a:t>
            </a:r>
            <a:r>
              <a:rPr lang="en-US" altLang="ko-KR" dirty="0"/>
              <a:t> (Fee</a:t>
            </a:r>
            <a:r>
              <a:rPr lang="ko-KR" altLang="en-US" dirty="0"/>
              <a:t> </a:t>
            </a:r>
            <a:r>
              <a:rPr lang="en-US" altLang="ko-KR" dirty="0"/>
              <a:t>cap)</a:t>
            </a:r>
          </a:p>
          <a:p>
            <a:pPr lvl="1"/>
            <a:r>
              <a:rPr lang="en-US" altLang="ko-KR" dirty="0" err="1"/>
              <a:t>MaxFee</a:t>
            </a:r>
            <a:r>
              <a:rPr lang="ko-KR" altLang="en-US" dirty="0"/>
              <a:t>와 </a:t>
            </a:r>
            <a:r>
              <a:rPr lang="en-US" altLang="ko-KR" dirty="0" err="1"/>
              <a:t>MaxPriorityFee</a:t>
            </a:r>
            <a:r>
              <a:rPr lang="ko-KR" altLang="en-US" dirty="0"/>
              <a:t>는 사용자가 결정</a:t>
            </a:r>
            <a:endParaRPr lang="en-US" altLang="ko-KR" dirty="0"/>
          </a:p>
          <a:p>
            <a:pPr lvl="1"/>
            <a:r>
              <a:rPr lang="en-US" altLang="ko-KR" dirty="0" err="1"/>
              <a:t>BaseFee</a:t>
            </a:r>
            <a:r>
              <a:rPr lang="en-US" altLang="ko-KR" dirty="0"/>
              <a:t> </a:t>
            </a:r>
            <a:r>
              <a:rPr lang="ko-KR" altLang="en-US" dirty="0"/>
              <a:t>알고리즘에 의해 자동 결정</a:t>
            </a:r>
            <a:endParaRPr lang="en-US" altLang="ko-KR" dirty="0"/>
          </a:p>
          <a:p>
            <a:r>
              <a:rPr lang="ko-KR" altLang="en-US" dirty="0"/>
              <a:t>채굴자들이 </a:t>
            </a:r>
            <a:r>
              <a:rPr lang="en-US" altLang="ko-KR" dirty="0"/>
              <a:t>base fee</a:t>
            </a:r>
            <a:r>
              <a:rPr lang="ko-KR" altLang="en-US" dirty="0"/>
              <a:t>를 일부러 높게 만드는 것을 막기 위해 </a:t>
            </a:r>
            <a:r>
              <a:rPr lang="en-US" altLang="ko-KR" dirty="0"/>
              <a:t>base fee </a:t>
            </a:r>
            <a:r>
              <a:rPr lang="ko-KR" altLang="en-US" dirty="0"/>
              <a:t>는 채굴자에게 가는 대신에 소각</a:t>
            </a:r>
            <a:endParaRPr lang="en-US" altLang="ko-KR" dirty="0"/>
          </a:p>
          <a:p>
            <a:pPr lvl="1"/>
            <a:r>
              <a:rPr lang="ko-KR" altLang="en-US" dirty="0"/>
              <a:t>채굴자에게</a:t>
            </a:r>
            <a:r>
              <a:rPr lang="en-US" altLang="ko-KR" dirty="0"/>
              <a:t> </a:t>
            </a:r>
            <a:r>
              <a:rPr lang="ko-KR" altLang="en-US" dirty="0"/>
              <a:t>집중되어 있는 보상을 네트워크 사용자 전체에게 돌아가게 하는 효과 </a:t>
            </a:r>
            <a:r>
              <a:rPr lang="en-US" altLang="ko-KR" dirty="0"/>
              <a:t>-&gt;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자사주 매입 </a:t>
            </a:r>
            <a:r>
              <a:rPr lang="en-US" altLang="ko-KR" dirty="0"/>
              <a:t>-&gt; </a:t>
            </a:r>
            <a:r>
              <a:rPr lang="ko-KR" altLang="en-US" dirty="0"/>
              <a:t>자사주 소각</a:t>
            </a:r>
            <a:endParaRPr lang="en-US" altLang="ko-KR" dirty="0"/>
          </a:p>
          <a:p>
            <a:pPr lvl="1"/>
            <a:r>
              <a:rPr lang="ko-KR" altLang="en-US" dirty="0" err="1"/>
              <a:t>소각량은</a:t>
            </a:r>
            <a:r>
              <a:rPr lang="ko-KR" altLang="en-US" dirty="0"/>
              <a:t> 네트워크 사용량이 많아지면 </a:t>
            </a:r>
            <a:r>
              <a:rPr lang="en-US" altLang="ko-KR" dirty="0" err="1"/>
              <a:t>baseFee</a:t>
            </a:r>
            <a:r>
              <a:rPr lang="ko-KR" altLang="en-US" dirty="0"/>
              <a:t>가 비례해서 조금씩 증가하므로 더 많아진다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사용량 증가 </a:t>
            </a:r>
            <a:r>
              <a:rPr lang="en-US" altLang="ko-KR" dirty="0"/>
              <a:t>-&gt; </a:t>
            </a:r>
            <a:r>
              <a:rPr lang="ko-KR" altLang="en-US" dirty="0" err="1"/>
              <a:t>소각량</a:t>
            </a:r>
            <a:r>
              <a:rPr lang="ko-KR" altLang="en-US" dirty="0"/>
              <a:t> 증가 </a:t>
            </a:r>
            <a:r>
              <a:rPr lang="en-US" altLang="ko-KR" dirty="0"/>
              <a:t>-&gt; </a:t>
            </a:r>
            <a:r>
              <a:rPr lang="ko-KR" altLang="en-US" dirty="0"/>
              <a:t>이더리움 가치 증가 </a:t>
            </a:r>
            <a:r>
              <a:rPr lang="en-US" altLang="ko-KR" dirty="0"/>
              <a:t>-&gt; </a:t>
            </a:r>
            <a:r>
              <a:rPr lang="ko-KR" altLang="en-US" dirty="0"/>
              <a:t>사용량 증가 의 선순환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A047B69-E0DF-488E-9E47-27DC2DE5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0518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52A01E9-B9A5-4DDD-9CB1-48DF5E82F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하드포크 이전 이더리움 가격 그래프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B1BB7C-27E9-43BB-B20A-31E2264A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80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E1784F-E4B5-43A4-99E0-A79849673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Ganache : </a:t>
            </a:r>
            <a:r>
              <a:rPr lang="ko-KR" altLang="en-US" dirty="0"/>
              <a:t>로컬 개발용 이더리움 클라이언트 </a:t>
            </a:r>
            <a:r>
              <a:rPr lang="en-US" altLang="ko-KR" sz="1200" dirty="0">
                <a:hlinkClick r:id="rId2"/>
              </a:rPr>
              <a:t>Download</a:t>
            </a:r>
            <a:endParaRPr lang="en-US" altLang="ko-KR" sz="1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00BD55-894C-41E3-9A6C-0B7F23E6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Ganache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323CE-8B97-423F-970D-AC0856CC9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591" y="1123725"/>
            <a:ext cx="8288818" cy="55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59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89217FC-B4D8-464D-BE3C-8AC79D4AC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현재 블록 </a:t>
            </a:r>
            <a:r>
              <a:rPr lang="en-US" altLang="ko-KR" dirty="0"/>
              <a:t>base fee = </a:t>
            </a:r>
            <a:r>
              <a:rPr lang="ko-KR" altLang="en-US" dirty="0"/>
              <a:t>이전 블록 </a:t>
            </a:r>
            <a:r>
              <a:rPr lang="en-US" altLang="ko-KR" dirty="0"/>
              <a:t>base fee * (1 + (1/8) * ( (</a:t>
            </a:r>
            <a:r>
              <a:rPr lang="ko-KR" altLang="en-US" dirty="0"/>
              <a:t>이전 블록 사이즈 </a:t>
            </a:r>
            <a:r>
              <a:rPr lang="en-US" altLang="ko-KR" dirty="0"/>
              <a:t>- </a:t>
            </a:r>
            <a:r>
              <a:rPr lang="ko-KR" altLang="en-US" dirty="0"/>
              <a:t>현재 블록 사이즈</a:t>
            </a:r>
            <a:r>
              <a:rPr lang="en-US" altLang="ko-KR" dirty="0"/>
              <a:t>) / </a:t>
            </a:r>
            <a:r>
              <a:rPr lang="ko-KR" altLang="en-US" dirty="0"/>
              <a:t>현재 블록 사이즈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100 / 8 = 12.5 (</a:t>
            </a:r>
            <a:r>
              <a:rPr lang="ko-KR" altLang="en-US" dirty="0"/>
              <a:t>최대 </a:t>
            </a:r>
            <a:r>
              <a:rPr lang="en-US" altLang="ko-KR" dirty="0"/>
              <a:t>+- 12.5%) </a:t>
            </a:r>
            <a:r>
              <a:rPr lang="ko-KR" altLang="en-US" dirty="0"/>
              <a:t>변동</a:t>
            </a:r>
            <a:endParaRPr lang="en-US" altLang="ko-KR" dirty="0"/>
          </a:p>
          <a:p>
            <a:r>
              <a:rPr lang="ko-KR" altLang="en-US" dirty="0"/>
              <a:t>블록 사이즈는 기존 최대 블록 사이즈의 </a:t>
            </a:r>
            <a:r>
              <a:rPr lang="en-US" altLang="ko-KR" dirty="0"/>
              <a:t>2</a:t>
            </a:r>
            <a:r>
              <a:rPr lang="ko-KR" altLang="en-US" dirty="0"/>
              <a:t>배 범위안에서 유동적</a:t>
            </a:r>
            <a:r>
              <a:rPr lang="en-US" altLang="ko-KR" dirty="0"/>
              <a:t>, </a:t>
            </a:r>
            <a:r>
              <a:rPr lang="ko-KR" altLang="en-US" dirty="0"/>
              <a:t>이더리움 수요 증감을 측정하는 주요 도구</a:t>
            </a:r>
            <a:r>
              <a:rPr lang="en-US" altLang="ko-KR" dirty="0"/>
              <a:t>(</a:t>
            </a:r>
            <a:r>
              <a:rPr lang="ko-KR" altLang="en-US" dirty="0"/>
              <a:t>블록의 사용 </a:t>
            </a:r>
            <a:r>
              <a:rPr lang="ko-KR" altLang="en-US" dirty="0" err="1"/>
              <a:t>가스량</a:t>
            </a:r>
            <a:r>
              <a:rPr lang="en-US" altLang="ko-KR" dirty="0"/>
              <a:t>, </a:t>
            </a:r>
            <a:r>
              <a:rPr lang="ko-KR" altLang="en-US" dirty="0"/>
              <a:t>데이터 크기가 아님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만일 수요가 증가한다면 블록 사이즈 한도 내에서 블록사이즈는 커지고</a:t>
            </a:r>
          </a:p>
          <a:p>
            <a:pPr lvl="1"/>
            <a:r>
              <a:rPr lang="ko-KR" altLang="en-US" dirty="0"/>
              <a:t>반대로 수요가 감소하는 경우 블록사이즈가 </a:t>
            </a:r>
            <a:r>
              <a:rPr lang="ko-KR" altLang="en-US" dirty="0" err="1"/>
              <a:t>작아진게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EIP-1559</a:t>
            </a:r>
            <a:r>
              <a:rPr lang="ko-KR" altLang="en-US" dirty="0"/>
              <a:t>는 기존 블록 사이즈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새로운 최대 블록 사이즈의 </a:t>
            </a:r>
            <a:r>
              <a:rPr lang="en-US" altLang="ko-KR" dirty="0"/>
              <a:t>50%)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사이즈로 삼고 그 크기를 이전 블록의 사이즈와 비교하여 트랜잭션 수요 증감을 측정한다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현재 블록사이즈는 최대 블록사이즈 </a:t>
            </a:r>
            <a:r>
              <a:rPr lang="en-US" altLang="ko-KR" dirty="0"/>
              <a:t>50%</a:t>
            </a:r>
            <a:r>
              <a:rPr lang="ko-KR" altLang="en-US" dirty="0"/>
              <a:t>로 고정</a:t>
            </a:r>
          </a:p>
          <a:p>
            <a:pPr lvl="1"/>
            <a:r>
              <a:rPr lang="ko-KR" altLang="en-US" dirty="0"/>
              <a:t>이전 블록사이트는 </a:t>
            </a:r>
            <a:r>
              <a:rPr lang="en-US" altLang="ko-KR" dirty="0"/>
              <a:t>(0 ~ </a:t>
            </a:r>
            <a:r>
              <a:rPr lang="ko-KR" altLang="en-US" dirty="0"/>
              <a:t>최대 블록 사이즈</a:t>
            </a:r>
            <a:r>
              <a:rPr lang="en-US" altLang="ko-KR" dirty="0"/>
              <a:t>[</a:t>
            </a:r>
            <a:r>
              <a:rPr lang="ko-KR" altLang="en-US" dirty="0"/>
              <a:t>현재 블록 사이즈 </a:t>
            </a:r>
            <a:r>
              <a:rPr lang="en-US" altLang="ko-KR" dirty="0"/>
              <a:t>x 2]) </a:t>
            </a:r>
            <a:r>
              <a:rPr lang="ko-KR" altLang="en-US" dirty="0"/>
              <a:t>까지의 범위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결과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블록 사이즈 </a:t>
            </a:r>
            <a:r>
              <a:rPr lang="en-US" altLang="ko-KR" dirty="0"/>
              <a:t>0 → -12.5% (0.875)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블록 사이즈 최대 블록 사이즈 → </a:t>
            </a:r>
            <a:r>
              <a:rPr lang="en-US" altLang="ko-KR" dirty="0"/>
              <a:t>+12.5% (1.125)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78A377-609F-46F4-ABAF-240CABF2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7587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E53D7C1-9FCD-4238-B7F9-7502AE348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실제 계산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13047888, </a:t>
            </a:r>
            <a:r>
              <a:rPr lang="en-US" altLang="ko-KR" dirty="0">
                <a:hlinkClick r:id="rId2"/>
              </a:rPr>
              <a:t>https://etherscan.io/block/13047888</a:t>
            </a:r>
            <a:r>
              <a:rPr lang="ko-KR" altLang="en-US" dirty="0"/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Used : 2,525,954 (-83%)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Base Fee Per Gas: 0.000000039492766985 Ether (39.492766985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 err="1"/>
              <a:t>Gase</a:t>
            </a:r>
            <a:r>
              <a:rPr lang="en-US" altLang="ko-KR" dirty="0"/>
              <a:t> Limit: 29,970,705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 블록</a:t>
            </a:r>
            <a:r>
              <a:rPr lang="en-US" altLang="ko-KR" dirty="0"/>
              <a:t>: 13047887, </a:t>
            </a:r>
            <a:r>
              <a:rPr lang="en-US" altLang="ko-KR" dirty="0">
                <a:hlinkClick r:id="rId3"/>
              </a:rPr>
              <a:t>https://etherscan.io/block/13047887</a:t>
            </a:r>
            <a:r>
              <a:rPr lang="ko-KR" altLang="en-US" dirty="0"/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Used: 29,967,198 (99.99%)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Base Fee Per Gas: 0.000000035105594361 Ether (35.105594361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Limit: 29,970,705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35.10 * (1 + 1/8 * 1) = 39.49 (</a:t>
            </a:r>
            <a:r>
              <a:rPr lang="ko-KR" altLang="en-US" dirty="0"/>
              <a:t>소수점 세째 자리 반올림</a:t>
            </a:r>
            <a:r>
              <a:rPr lang="en-US" altLang="ko-KR" dirty="0"/>
              <a:t>)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 : </a:t>
            </a:r>
            <a:r>
              <a:rPr lang="ko-KR" altLang="en-US" dirty="0"/>
              <a:t>이전 기본 수수료 </a:t>
            </a:r>
            <a:r>
              <a:rPr lang="en-US" altLang="ko-KR" dirty="0"/>
              <a:t>(35.105594361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dirty="0" err="1"/>
              <a:t>타켓</a:t>
            </a:r>
            <a:r>
              <a:rPr lang="ko-KR" altLang="en-US" dirty="0"/>
              <a:t> 블록 사이즈 </a:t>
            </a:r>
            <a:r>
              <a:rPr lang="en-US" altLang="ko-KR" dirty="0"/>
              <a:t>= Gas Limit / 2 = 29,970,705 / 2 = 14985352.5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1 = (</a:t>
            </a:r>
            <a:r>
              <a:rPr lang="ko-KR" altLang="en-US" dirty="0"/>
              <a:t>이전 블록 사이즈 </a:t>
            </a:r>
            <a:r>
              <a:rPr lang="en-US" altLang="ko-KR" dirty="0"/>
              <a:t>-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</a:t>
            </a:r>
            <a:r>
              <a:rPr lang="en-US" altLang="ko-KR" dirty="0"/>
              <a:t>) /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 </a:t>
            </a:r>
            <a:r>
              <a:rPr lang="en-US" altLang="ko-KR" dirty="0"/>
              <a:t>(29,967,198 - 14985352.5) / 14985352.5 = 0.99976597147114156974285389683025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최대한 정확한 계산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35.105594361 * (1 + 1/8 * (0.99976597147114156974285389683025))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35.105594361 * 1.1249707464338926962178567371038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39.492766692299624295624677497576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53B821-37A7-4260-A050-C452D9C8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8876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2A05DBB-2FC1-40E5-8BD8-6C7EBF1F4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EIP 1559 </a:t>
            </a:r>
            <a:r>
              <a:rPr lang="ko-KR" altLang="en-US" dirty="0"/>
              <a:t>이전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EIP 1559 </a:t>
            </a:r>
            <a:r>
              <a:rPr lang="ko-KR" altLang="en-US" dirty="0"/>
              <a:t>이후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FBEF15-A1FB-464D-9F8B-D255D678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36654E7-0FA7-433B-9683-F1627D0C1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744710"/>
            <a:ext cx="73152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B04A2A16-3A1B-4EC5-9560-FA4C97223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091035"/>
            <a:ext cx="73152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4638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3EE89B-64D3-49C3-A39A-937CEC6B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6DD68A-4E68-4CA8-8C43-754431307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72467"/>
              </p:ext>
            </p:extLst>
          </p:nvPr>
        </p:nvGraphicFramePr>
        <p:xfrm>
          <a:off x="241300" y="674688"/>
          <a:ext cx="11687177" cy="31912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4980">
                  <a:extLst>
                    <a:ext uri="{9D8B030D-6E8A-4147-A177-3AD203B41FA5}">
                      <a16:colId xmlns:a16="http://schemas.microsoft.com/office/drawing/2014/main" val="775652288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274072479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393476443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984815514"/>
                    </a:ext>
                  </a:extLst>
                </a:gridCol>
                <a:gridCol w="6476403">
                  <a:extLst>
                    <a:ext uri="{9D8B030D-6E8A-4147-A177-3AD203B41FA5}">
                      <a16:colId xmlns:a16="http://schemas.microsoft.com/office/drawing/2014/main" val="1993775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MaxFee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MaxPriorityFee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Burn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PriorityFee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ko-KR" altLang="en-US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채굴자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팁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46021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0217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76434"/>
                  </a:ext>
                </a:extLst>
              </a:tr>
              <a:tr h="5421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50 - 45 = 5</a:t>
                      </a:r>
                      <a:endParaRPr lang="en-US" altLang="ko-KR" sz="18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20050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50 - 50 =0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00099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최대 수수료가 기본수수료보다 작기 때문에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b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위와 같은 거래는 현재 블록에 들어갈 수 없기에 기다려야 한다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430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0951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DCD3B42-7461-484B-A354-D8DCC4DC8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하드포크 이전 </a:t>
            </a:r>
            <a:r>
              <a:rPr lang="en-US" altLang="ko-KR" dirty="0"/>
              <a:t>: </a:t>
            </a:r>
            <a:r>
              <a:rPr lang="ko-KR" altLang="en-US" dirty="0"/>
              <a:t>채굴 수수료 </a:t>
            </a:r>
            <a:r>
              <a:rPr lang="en-US" altLang="ko-KR" dirty="0"/>
              <a:t>= </a:t>
            </a:r>
            <a:r>
              <a:rPr lang="ko-KR" altLang="en-US" dirty="0" err="1"/>
              <a:t>가스비</a:t>
            </a:r>
            <a:r>
              <a:rPr lang="en-US" altLang="ko-KR" dirty="0"/>
              <a:t>(</a:t>
            </a:r>
            <a:r>
              <a:rPr lang="en-US" altLang="ko-KR" dirty="0" err="1"/>
              <a:t>GasPrice</a:t>
            </a:r>
            <a:r>
              <a:rPr lang="en-US" altLang="ko-KR" dirty="0"/>
              <a:t>) * </a:t>
            </a:r>
            <a:r>
              <a:rPr lang="ko-KR" altLang="en-US" dirty="0"/>
              <a:t>사용한 가스</a:t>
            </a:r>
            <a:r>
              <a:rPr lang="en-US" altLang="ko-KR" dirty="0"/>
              <a:t>(</a:t>
            </a:r>
            <a:r>
              <a:rPr lang="en-US" altLang="ko-KR" dirty="0" err="1"/>
              <a:t>GasUsed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하드포크 이후 </a:t>
            </a:r>
            <a:r>
              <a:rPr lang="en-US" altLang="ko-KR" dirty="0"/>
              <a:t>: </a:t>
            </a:r>
            <a:r>
              <a:rPr lang="ko-KR" altLang="en-US" dirty="0"/>
              <a:t>거래 수수료 </a:t>
            </a:r>
            <a:r>
              <a:rPr lang="en-US" altLang="ko-KR" dirty="0"/>
              <a:t>= (</a:t>
            </a:r>
            <a:r>
              <a:rPr lang="ko-KR" altLang="en-US" dirty="0"/>
              <a:t>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+ </a:t>
            </a:r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))* </a:t>
            </a:r>
            <a:r>
              <a:rPr lang="ko-KR" altLang="en-US" dirty="0"/>
              <a:t>사용한 가스</a:t>
            </a:r>
            <a:br>
              <a:rPr lang="en-US" altLang="ko-KR" dirty="0"/>
            </a:br>
            <a:r>
              <a:rPr lang="en-US" altLang="ko-KR" dirty="0" err="1"/>
              <a:t>maxFee</a:t>
            </a:r>
            <a:r>
              <a:rPr lang="en-US" altLang="ko-KR" dirty="0"/>
              <a:t> &gt;= </a:t>
            </a:r>
            <a:r>
              <a:rPr lang="en-US" altLang="ko-KR" dirty="0" err="1"/>
              <a:t>baseFee</a:t>
            </a:r>
            <a:r>
              <a:rPr lang="en-US" altLang="ko-KR" dirty="0"/>
              <a:t> + </a:t>
            </a:r>
            <a:r>
              <a:rPr lang="en-US" altLang="ko-KR" dirty="0" err="1"/>
              <a:t>maxPriorityFee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E60855D-D4EB-4153-8524-C6B5CB5DF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5910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88E25A5-47C0-4E48-BAF9-EC3260D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55A96-DFA2-440A-B31E-E0D138894B17}"/>
              </a:ext>
            </a:extLst>
          </p:cNvPr>
          <p:cNvSpPr txBox="1"/>
          <p:nvPr/>
        </p:nvSpPr>
        <p:spPr>
          <a:xfrm>
            <a:off x="6528048" y="4077072"/>
            <a:ext cx="276107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Base Fee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25431-0554-4368-B455-19B3B3FC297E}"/>
              </a:ext>
            </a:extLst>
          </p:cNvPr>
          <p:cNvSpPr txBox="1"/>
          <p:nvPr/>
        </p:nvSpPr>
        <p:spPr>
          <a:xfrm>
            <a:off x="6528048" y="3707740"/>
            <a:ext cx="276107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Priority Fee Per Gas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4EC77-3996-4CA6-ABC4-F528E3868602}"/>
              </a:ext>
            </a:extLst>
          </p:cNvPr>
          <p:cNvSpPr txBox="1"/>
          <p:nvPr/>
        </p:nvSpPr>
        <p:spPr>
          <a:xfrm>
            <a:off x="3651605" y="3892406"/>
            <a:ext cx="194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Per Gas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89BE4205-12DF-46CA-AADE-7382F78E4194}"/>
              </a:ext>
            </a:extLst>
          </p:cNvPr>
          <p:cNvSpPr/>
          <p:nvPr/>
        </p:nvSpPr>
        <p:spPr>
          <a:xfrm>
            <a:off x="5879976" y="3707740"/>
            <a:ext cx="72008" cy="738664"/>
          </a:xfrm>
          <a:prstGeom prst="leftBracke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D6515-1398-455E-AC86-2F0483CAD3AC}"/>
              </a:ext>
            </a:extLst>
          </p:cNvPr>
          <p:cNvSpPr txBox="1"/>
          <p:nvPr/>
        </p:nvSpPr>
        <p:spPr>
          <a:xfrm>
            <a:off x="2011642" y="4815736"/>
            <a:ext cx="8424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Priority Fee : Base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에서 추가 지불할 최대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Base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+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Priority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의 최대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 -&gt; Base 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의 유동성 때문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&gt; Base Fee + Max Priority Fee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&gt; Max Priority Fee</a:t>
            </a: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Validate: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GasFeeCap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&gt;=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GasTipCap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A0DB-41A5-4C6A-8730-A490E370AAD7}"/>
              </a:ext>
            </a:extLst>
          </p:cNvPr>
          <p:cNvSpPr txBox="1"/>
          <p:nvPr/>
        </p:nvSpPr>
        <p:spPr>
          <a:xfrm>
            <a:off x="233636" y="628694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EIP-1559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배경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Gas Fee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878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636939E-F74B-4FD6-BFA4-673112C8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블록의 </a:t>
            </a:r>
            <a:r>
              <a:rPr lang="en-US" altLang="ko-KR" dirty="0"/>
              <a:t>Block Size </a:t>
            </a:r>
            <a:r>
              <a:rPr lang="ko-KR" altLang="en-US" dirty="0"/>
              <a:t>계산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E86BE8-394D-490C-A923-8BC6EB2BB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018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B40C594-8838-4761-AAF4-79390338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A44FBC5F-178C-4B3A-A9F9-25DE1747A58E}"/>
              </a:ext>
            </a:extLst>
          </p:cNvPr>
          <p:cNvGraphicFramePr>
            <a:graphicFrameLocks/>
          </p:cNvGraphicFramePr>
          <p:nvPr/>
        </p:nvGraphicFramePr>
        <p:xfrm>
          <a:off x="0" y="508000"/>
          <a:ext cx="11950699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3FE9EDC-15E6-4381-88E9-BDEEFA26BEFF}"/>
              </a:ext>
            </a:extLst>
          </p:cNvPr>
          <p:cNvSpPr/>
          <p:nvPr/>
        </p:nvSpPr>
        <p:spPr>
          <a:xfrm>
            <a:off x="550624" y="4509120"/>
            <a:ext cx="6094620" cy="15121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55B6B-D492-4CD6-A4C9-B55BBF283D86}"/>
              </a:ext>
            </a:extLst>
          </p:cNvPr>
          <p:cNvSpPr txBox="1"/>
          <p:nvPr/>
        </p:nvSpPr>
        <p:spPr>
          <a:xfrm>
            <a:off x="6667746" y="1547739"/>
            <a:ext cx="1036514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Created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2019-04-13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E492C0-7068-450E-8625-AA2F11C51F18}"/>
              </a:ext>
            </a:extLst>
          </p:cNvPr>
          <p:cNvSpPr txBox="1"/>
          <p:nvPr/>
        </p:nvSpPr>
        <p:spPr>
          <a:xfrm>
            <a:off x="9012705" y="1547739"/>
            <a:ext cx="1407552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Final (London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Hardfork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2021-08-05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B5F890-5CF4-403E-A451-5C9128DBB3D5}"/>
              </a:ext>
            </a:extLst>
          </p:cNvPr>
          <p:cNvCxnSpPr>
            <a:cxnSpLocks/>
          </p:cNvCxnSpPr>
          <p:nvPr/>
        </p:nvCxnSpPr>
        <p:spPr>
          <a:xfrm>
            <a:off x="6644905" y="1539102"/>
            <a:ext cx="3700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D934BD-3B3A-4F35-8603-16B9BDA6BA10}"/>
              </a:ext>
            </a:extLst>
          </p:cNvPr>
          <p:cNvGrpSpPr/>
          <p:nvPr/>
        </p:nvGrpSpPr>
        <p:grpSpPr>
          <a:xfrm>
            <a:off x="6662595" y="1196752"/>
            <a:ext cx="4680520" cy="342051"/>
            <a:chOff x="8370224" y="980728"/>
            <a:chExt cx="4680520" cy="3420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6CB23F-581F-4BF4-BAA9-6CBECEAD667F}"/>
                </a:ext>
              </a:extLst>
            </p:cNvPr>
            <p:cNvSpPr txBox="1"/>
            <p:nvPr/>
          </p:nvSpPr>
          <p:spPr>
            <a:xfrm>
              <a:off x="8590338" y="980728"/>
              <a:ext cx="446040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(Fee market </a:t>
              </a:r>
              <a:r>
                <a:rPr lang="en-US" altLang="ko-KR" sz="12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chage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for ETH 1.0 chain)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FBB08AB-2235-48B8-99F6-6CD9E5D4F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733" t="11836" r="36533" b="28302"/>
            <a:stretch/>
          </p:blipFill>
          <p:spPr>
            <a:xfrm>
              <a:off x="8370224" y="984379"/>
              <a:ext cx="220114" cy="338400"/>
            </a:xfrm>
            <a:prstGeom prst="rect">
              <a:avLst/>
            </a:prstGeom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71EE30-C197-49B4-8C48-A3F3CDB8105B}"/>
              </a:ext>
            </a:extLst>
          </p:cNvPr>
          <p:cNvCxnSpPr/>
          <p:nvPr/>
        </p:nvCxnSpPr>
        <p:spPr>
          <a:xfrm>
            <a:off x="10356192" y="1547739"/>
            <a:ext cx="0" cy="44735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1CCB1A4-9B23-4610-B07D-A94B25502E42}"/>
              </a:ext>
            </a:extLst>
          </p:cNvPr>
          <p:cNvGrpSpPr/>
          <p:nvPr/>
        </p:nvGrpSpPr>
        <p:grpSpPr>
          <a:xfrm>
            <a:off x="3327872" y="2164437"/>
            <a:ext cx="5072384" cy="2310775"/>
            <a:chOff x="2164135" y="1770638"/>
            <a:chExt cx="5072384" cy="2310775"/>
          </a:xfrm>
        </p:grpSpPr>
        <p:pic>
          <p:nvPicPr>
            <p:cNvPr id="116" name="Picture 18">
              <a:extLst>
                <a:ext uri="{FF2B5EF4-FFF2-40B4-BE49-F238E27FC236}">
                  <a16:creationId xmlns:a16="http://schemas.microsoft.com/office/drawing/2014/main" id="{59D79A1D-B832-49A3-98A4-7F87AB279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11915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486420D-1106-41EE-ADE6-2CCAE0F1D2C4}"/>
                </a:ext>
              </a:extLst>
            </p:cNvPr>
            <p:cNvSpPr txBox="1"/>
            <p:nvPr/>
          </p:nvSpPr>
          <p:spPr>
            <a:xfrm>
              <a:off x="3532043" y="3116261"/>
              <a:ext cx="3287727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UniSwap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[AMM DEX]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(2018-11-02)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8" name="Picture 20">
              <a:extLst>
                <a:ext uri="{FF2B5EF4-FFF2-40B4-BE49-F238E27FC236}">
                  <a16:creationId xmlns:a16="http://schemas.microsoft.com/office/drawing/2014/main" id="{5EC9A568-971F-4746-BA85-C54715B66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45628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B53AE8D-C6C3-4375-8F60-F9C693BF039F}"/>
                </a:ext>
              </a:extLst>
            </p:cNvPr>
            <p:cNvSpPr txBox="1"/>
            <p:nvPr/>
          </p:nvSpPr>
          <p:spPr>
            <a:xfrm>
              <a:off x="3532043" y="3452666"/>
              <a:ext cx="33843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Binance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[CEX]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(2017-07-11)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8DD2B8-87D0-4A6F-8E62-92E81D845DB6}"/>
                </a:ext>
              </a:extLst>
            </p:cNvPr>
            <p:cNvSpPr txBox="1"/>
            <p:nvPr/>
          </p:nvSpPr>
          <p:spPr>
            <a:xfrm>
              <a:off x="2164135" y="3323530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Exchange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44AF4C27-4BE8-4157-B0A3-A2C228E1C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78202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A3AD4FE-7C47-47AA-A2BA-2B15E7AE89FB}"/>
                </a:ext>
              </a:extLst>
            </p:cNvPr>
            <p:cNvSpPr txBox="1"/>
            <p:nvPr/>
          </p:nvSpPr>
          <p:spPr>
            <a:xfrm>
              <a:off x="3532043" y="2779856"/>
              <a:ext cx="2651931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Tether[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8"/>
                </a:rPr>
                <a:t>USDT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(2017-11-28)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3" name="Picture 6" descr="USDC-logo">
              <a:extLst>
                <a:ext uri="{FF2B5EF4-FFF2-40B4-BE49-F238E27FC236}">
                  <a16:creationId xmlns:a16="http://schemas.microsoft.com/office/drawing/2014/main" id="{FCBDBD1C-592D-4814-A44D-C8561C88B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444896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2C7B187-CC69-4323-9FF5-495BA64F86D6}"/>
                </a:ext>
              </a:extLst>
            </p:cNvPr>
            <p:cNvSpPr txBox="1"/>
            <p:nvPr/>
          </p:nvSpPr>
          <p:spPr>
            <a:xfrm>
              <a:off x="3532043" y="2443451"/>
              <a:ext cx="2973969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USD Coin[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0"/>
                </a:rPr>
                <a:t>USDC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(2018-08-03)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9BB83B7-B3F0-4C35-B02A-CEAEFAD43674}"/>
                </a:ext>
              </a:extLst>
            </p:cNvPr>
            <p:cNvSpPr txBox="1"/>
            <p:nvPr/>
          </p:nvSpPr>
          <p:spPr>
            <a:xfrm>
              <a:off x="2164135" y="2628832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Stable Coin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5B55518-8623-4C79-A982-19D03B94359C}"/>
                </a:ext>
              </a:extLst>
            </p:cNvPr>
            <p:cNvSpPr txBox="1"/>
            <p:nvPr/>
          </p:nvSpPr>
          <p:spPr>
            <a:xfrm>
              <a:off x="3532043" y="1770641"/>
              <a:ext cx="2816445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Maker DAO[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1"/>
                </a:rPr>
                <a:t>Dai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(2019-11-13)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17E2C12F-C530-4386-AFBB-4DD011C9C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17706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8">
              <a:extLst>
                <a:ext uri="{FF2B5EF4-FFF2-40B4-BE49-F238E27FC236}">
                  <a16:creationId xmlns:a16="http://schemas.microsoft.com/office/drawing/2014/main" id="{87FCA3FF-2735-4EBF-B46E-6C167BEAF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1077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0BF22BF-D3A5-4229-A67A-04F6D6DED838}"/>
                </a:ext>
              </a:extLst>
            </p:cNvPr>
            <p:cNvSpPr txBox="1"/>
            <p:nvPr/>
          </p:nvSpPr>
          <p:spPr>
            <a:xfrm>
              <a:off x="3532043" y="2107046"/>
              <a:ext cx="262782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Compound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(2018-09-27)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" name="왼쪽 대괄호 129">
              <a:extLst>
                <a:ext uri="{FF2B5EF4-FFF2-40B4-BE49-F238E27FC236}">
                  <a16:creationId xmlns:a16="http://schemas.microsoft.com/office/drawing/2014/main" id="{4ECE0E83-D2C5-4ACC-BB9F-2EA239785087}"/>
                </a:ext>
              </a:extLst>
            </p:cNvPr>
            <p:cNvSpPr/>
            <p:nvPr/>
          </p:nvSpPr>
          <p:spPr>
            <a:xfrm>
              <a:off x="3190255" y="1914638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A54B260-CBD1-410E-A5F7-07A261F9F0E2}"/>
                </a:ext>
              </a:extLst>
            </p:cNvPr>
            <p:cNvSpPr txBox="1"/>
            <p:nvPr/>
          </p:nvSpPr>
          <p:spPr>
            <a:xfrm>
              <a:off x="2164135" y="1934134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Lending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2" name="Picture 16" descr="WBTC">
              <a:extLst>
                <a:ext uri="{FF2B5EF4-FFF2-40B4-BE49-F238E27FC236}">
                  <a16:creationId xmlns:a16="http://schemas.microsoft.com/office/drawing/2014/main" id="{2D8EA44A-2684-4F7B-9C5E-055E11F71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79341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76A185F-8BFF-47AF-BC81-F980EDA562DE}"/>
                </a:ext>
              </a:extLst>
            </p:cNvPr>
            <p:cNvSpPr txBox="1"/>
            <p:nvPr/>
          </p:nvSpPr>
          <p:spPr>
            <a:xfrm>
              <a:off x="3532043" y="3789072"/>
              <a:ext cx="37044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Wrapped Bitcoin 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5"/>
                </a:rPr>
                <a:t>WBTC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(2018-11-24)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4" name="왼쪽 대괄호 133">
              <a:extLst>
                <a:ext uri="{FF2B5EF4-FFF2-40B4-BE49-F238E27FC236}">
                  <a16:creationId xmlns:a16="http://schemas.microsoft.com/office/drawing/2014/main" id="{1174181B-002E-4FAE-A0E8-7F154E94E4A7}"/>
                </a:ext>
              </a:extLst>
            </p:cNvPr>
            <p:cNvSpPr/>
            <p:nvPr/>
          </p:nvSpPr>
          <p:spPr>
            <a:xfrm>
              <a:off x="3190255" y="2609336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왼쪽 대괄호 134">
              <a:extLst>
                <a:ext uri="{FF2B5EF4-FFF2-40B4-BE49-F238E27FC236}">
                  <a16:creationId xmlns:a16="http://schemas.microsoft.com/office/drawing/2014/main" id="{F1D00EE8-1FA0-44F7-A82B-84A0B491C534}"/>
                </a:ext>
              </a:extLst>
            </p:cNvPr>
            <p:cNvSpPr/>
            <p:nvPr/>
          </p:nvSpPr>
          <p:spPr>
            <a:xfrm>
              <a:off x="3190255" y="3304034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A0DAF57B-CEFE-4E29-9A7C-09F825AEEF0E}"/>
              </a:ext>
            </a:extLst>
          </p:cNvPr>
          <p:cNvSpPr txBox="1"/>
          <p:nvPr/>
        </p:nvSpPr>
        <p:spPr>
          <a:xfrm>
            <a:off x="1703512" y="3104381"/>
            <a:ext cx="1647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NFT +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DeFi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8502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6A2F9CE-0CDB-47FC-BDBD-85109F3D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192088"/>
            <a:ext cx="11735885" cy="315912"/>
          </a:xfrm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EDFD3E41-A73A-4ACD-A7B2-6CAD0EBA367C}"/>
              </a:ext>
            </a:extLst>
          </p:cNvPr>
          <p:cNvGraphicFramePr>
            <a:graphicFrameLocks/>
          </p:cNvGraphicFramePr>
          <p:nvPr/>
        </p:nvGraphicFramePr>
        <p:xfrm>
          <a:off x="6823" y="508001"/>
          <a:ext cx="11735885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DBEB02-7267-46C5-ABF0-6072989255A7}"/>
              </a:ext>
            </a:extLst>
          </p:cNvPr>
          <p:cNvSpPr/>
          <p:nvPr/>
        </p:nvSpPr>
        <p:spPr>
          <a:xfrm>
            <a:off x="550623" y="5318898"/>
            <a:ext cx="6108405" cy="7023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6047B-F23F-4C20-9496-6C3A135D9E0F}"/>
              </a:ext>
            </a:extLst>
          </p:cNvPr>
          <p:cNvSpPr txBox="1"/>
          <p:nvPr/>
        </p:nvSpPr>
        <p:spPr>
          <a:xfrm>
            <a:off x="6667746" y="1547739"/>
            <a:ext cx="1036514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Created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2019-04-13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E2FEF-714B-42DC-9497-FC93F9B4D98B}"/>
              </a:ext>
            </a:extLst>
          </p:cNvPr>
          <p:cNvSpPr txBox="1"/>
          <p:nvPr/>
        </p:nvSpPr>
        <p:spPr>
          <a:xfrm>
            <a:off x="9012705" y="1547739"/>
            <a:ext cx="1407552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Final (London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Hardfork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2021-08-05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B0E443-DCFD-48CA-B940-836A5C78EBF3}"/>
              </a:ext>
            </a:extLst>
          </p:cNvPr>
          <p:cNvCxnSpPr>
            <a:cxnSpLocks/>
          </p:cNvCxnSpPr>
          <p:nvPr/>
        </p:nvCxnSpPr>
        <p:spPr>
          <a:xfrm>
            <a:off x="6644905" y="1539102"/>
            <a:ext cx="3700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7E488C-683F-47D2-BF1C-3C15A8FEDD65}"/>
              </a:ext>
            </a:extLst>
          </p:cNvPr>
          <p:cNvGrpSpPr/>
          <p:nvPr/>
        </p:nvGrpSpPr>
        <p:grpSpPr>
          <a:xfrm>
            <a:off x="6662595" y="1196752"/>
            <a:ext cx="4680520" cy="342051"/>
            <a:chOff x="8370224" y="980728"/>
            <a:chExt cx="4680520" cy="3420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CE39BC-2780-4434-9C01-89C219711E5E}"/>
                </a:ext>
              </a:extLst>
            </p:cNvPr>
            <p:cNvSpPr txBox="1"/>
            <p:nvPr/>
          </p:nvSpPr>
          <p:spPr>
            <a:xfrm>
              <a:off x="8590338" y="980728"/>
              <a:ext cx="446040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(Fee market </a:t>
              </a:r>
              <a:r>
                <a:rPr lang="en-US" altLang="ko-KR" sz="12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chage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for ETH 1.0 chain)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739577B-A394-4139-8431-0C26D3773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733" t="11836" r="36533" b="28302"/>
            <a:stretch/>
          </p:blipFill>
          <p:spPr>
            <a:xfrm>
              <a:off x="8370224" y="984379"/>
              <a:ext cx="220114" cy="338400"/>
            </a:xfrm>
            <a:prstGeom prst="rect">
              <a:avLst/>
            </a:prstGeom>
          </p:spPr>
        </p:pic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E50E736-A476-48EE-BCCC-26F77EEDFB23}"/>
              </a:ext>
            </a:extLst>
          </p:cNvPr>
          <p:cNvCxnSpPr/>
          <p:nvPr/>
        </p:nvCxnSpPr>
        <p:spPr>
          <a:xfrm>
            <a:off x="10356192" y="1547739"/>
            <a:ext cx="0" cy="44735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5A3120F-9FC1-4C99-92E3-53B86A02941F}"/>
              </a:ext>
            </a:extLst>
          </p:cNvPr>
          <p:cNvSpPr txBox="1"/>
          <p:nvPr/>
        </p:nvSpPr>
        <p:spPr>
          <a:xfrm>
            <a:off x="8472264" y="2780928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11890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(2021-05-19)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2273D5D-37C3-4BCE-A09B-FDCB4E21D89E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80376" y="2966988"/>
            <a:ext cx="360000" cy="1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5957D13-C695-4115-9F26-943B4DB254A5}"/>
              </a:ext>
            </a:extLst>
          </p:cNvPr>
          <p:cNvSpPr txBox="1"/>
          <p:nvPr/>
        </p:nvSpPr>
        <p:spPr>
          <a:xfrm>
            <a:off x="11145760" y="1494309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17497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(2021-11-09)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B61B10-C435-4422-A6AF-CAE5A7035BAC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10776520" y="1680369"/>
            <a:ext cx="360000" cy="0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36947F5-0BF5-48E4-B9E8-B62866FBA3B0}"/>
              </a:ext>
            </a:extLst>
          </p:cNvPr>
          <p:cNvGrpSpPr/>
          <p:nvPr/>
        </p:nvGrpSpPr>
        <p:grpSpPr>
          <a:xfrm>
            <a:off x="3327872" y="2164437"/>
            <a:ext cx="5072384" cy="2310775"/>
            <a:chOff x="2164135" y="1770638"/>
            <a:chExt cx="5072384" cy="2310775"/>
          </a:xfrm>
        </p:grpSpPr>
        <p:pic>
          <p:nvPicPr>
            <p:cNvPr id="98" name="Picture 18">
              <a:extLst>
                <a:ext uri="{FF2B5EF4-FFF2-40B4-BE49-F238E27FC236}">
                  <a16:creationId xmlns:a16="http://schemas.microsoft.com/office/drawing/2014/main" id="{846581CF-8D72-40E5-8C6F-86FA34F372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11915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271770F-53E4-4AD5-BC03-3A6E1B8A9EDB}"/>
                </a:ext>
              </a:extLst>
            </p:cNvPr>
            <p:cNvSpPr txBox="1"/>
            <p:nvPr/>
          </p:nvSpPr>
          <p:spPr>
            <a:xfrm>
              <a:off x="3532043" y="3116261"/>
              <a:ext cx="3287727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UniSwap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[AMM DEX]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(2018-11-02)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0" name="Picture 20">
              <a:extLst>
                <a:ext uri="{FF2B5EF4-FFF2-40B4-BE49-F238E27FC236}">
                  <a16:creationId xmlns:a16="http://schemas.microsoft.com/office/drawing/2014/main" id="{9A9CCFF7-0AD3-451D-8891-5A3133365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45628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EA08D02-E4C1-47A0-9115-124E5349BC54}"/>
                </a:ext>
              </a:extLst>
            </p:cNvPr>
            <p:cNvSpPr txBox="1"/>
            <p:nvPr/>
          </p:nvSpPr>
          <p:spPr>
            <a:xfrm>
              <a:off x="3532043" y="3452666"/>
              <a:ext cx="33843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Binance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[CEX]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(2017-07-11)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5B8E480-2BD9-4EA9-BFF1-D41E45D84EB1}"/>
                </a:ext>
              </a:extLst>
            </p:cNvPr>
            <p:cNvSpPr txBox="1"/>
            <p:nvPr/>
          </p:nvSpPr>
          <p:spPr>
            <a:xfrm>
              <a:off x="2164135" y="3323530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Exchange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791E17D5-D15F-4211-9A12-80122FC2B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78202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5B3F191-A97C-473C-A4CB-7B92F981C30D}"/>
                </a:ext>
              </a:extLst>
            </p:cNvPr>
            <p:cNvSpPr txBox="1"/>
            <p:nvPr/>
          </p:nvSpPr>
          <p:spPr>
            <a:xfrm>
              <a:off x="3532043" y="2779856"/>
              <a:ext cx="2651931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Tether[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7"/>
                </a:rPr>
                <a:t>USDT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(2017-11-28)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5" name="Picture 6" descr="USDC-logo">
              <a:extLst>
                <a:ext uri="{FF2B5EF4-FFF2-40B4-BE49-F238E27FC236}">
                  <a16:creationId xmlns:a16="http://schemas.microsoft.com/office/drawing/2014/main" id="{AD377EFC-D060-45D3-A1F3-D0904755E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444896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0A84E9B-B791-4EFD-81B8-0771C641890C}"/>
                </a:ext>
              </a:extLst>
            </p:cNvPr>
            <p:cNvSpPr txBox="1"/>
            <p:nvPr/>
          </p:nvSpPr>
          <p:spPr>
            <a:xfrm>
              <a:off x="3532043" y="2443451"/>
              <a:ext cx="2973969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USD Coin[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9"/>
                </a:rPr>
                <a:t>USDC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(2018-08-03)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4025D06-E5E5-423D-837B-2F1DC1714FA8}"/>
                </a:ext>
              </a:extLst>
            </p:cNvPr>
            <p:cNvSpPr txBox="1"/>
            <p:nvPr/>
          </p:nvSpPr>
          <p:spPr>
            <a:xfrm>
              <a:off x="2164135" y="2628832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Stable Coin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9A0F95-C688-455C-8221-C1CAF70A3C4D}"/>
                </a:ext>
              </a:extLst>
            </p:cNvPr>
            <p:cNvSpPr txBox="1"/>
            <p:nvPr/>
          </p:nvSpPr>
          <p:spPr>
            <a:xfrm>
              <a:off x="3532043" y="1770641"/>
              <a:ext cx="2816445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Maker DAO[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0"/>
                </a:rPr>
                <a:t>Dai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(2019-11-13)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9" name="Picture 4">
              <a:extLst>
                <a:ext uri="{FF2B5EF4-FFF2-40B4-BE49-F238E27FC236}">
                  <a16:creationId xmlns:a16="http://schemas.microsoft.com/office/drawing/2014/main" id="{9753224A-D85F-4ECB-AF66-4F69A3689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17706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8">
              <a:extLst>
                <a:ext uri="{FF2B5EF4-FFF2-40B4-BE49-F238E27FC236}">
                  <a16:creationId xmlns:a16="http://schemas.microsoft.com/office/drawing/2014/main" id="{2D2795AD-80A0-48B6-8B04-CA8EABC8B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1077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2A96326-CD92-4C64-9A92-EE05C82BA07E}"/>
                </a:ext>
              </a:extLst>
            </p:cNvPr>
            <p:cNvSpPr txBox="1"/>
            <p:nvPr/>
          </p:nvSpPr>
          <p:spPr>
            <a:xfrm>
              <a:off x="3532043" y="2107046"/>
              <a:ext cx="262782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Compound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(2018-09-27)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" name="왼쪽 대괄호 111">
              <a:extLst>
                <a:ext uri="{FF2B5EF4-FFF2-40B4-BE49-F238E27FC236}">
                  <a16:creationId xmlns:a16="http://schemas.microsoft.com/office/drawing/2014/main" id="{A8B1D579-9946-468E-85F4-E9023AED5DBA}"/>
                </a:ext>
              </a:extLst>
            </p:cNvPr>
            <p:cNvSpPr/>
            <p:nvPr/>
          </p:nvSpPr>
          <p:spPr>
            <a:xfrm>
              <a:off x="3190255" y="1914638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B325B47-262A-46F6-A3A2-DF490F0C758F}"/>
                </a:ext>
              </a:extLst>
            </p:cNvPr>
            <p:cNvSpPr txBox="1"/>
            <p:nvPr/>
          </p:nvSpPr>
          <p:spPr>
            <a:xfrm>
              <a:off x="2164135" y="1934134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Lending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4" name="Picture 16" descr="WBTC">
              <a:extLst>
                <a:ext uri="{FF2B5EF4-FFF2-40B4-BE49-F238E27FC236}">
                  <a16:creationId xmlns:a16="http://schemas.microsoft.com/office/drawing/2014/main" id="{E8ADC6CD-67F3-4257-ABD5-543270E27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79341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96802F-737C-4111-BE5B-96746B5722C5}"/>
                </a:ext>
              </a:extLst>
            </p:cNvPr>
            <p:cNvSpPr txBox="1"/>
            <p:nvPr/>
          </p:nvSpPr>
          <p:spPr>
            <a:xfrm>
              <a:off x="3532043" y="3789072"/>
              <a:ext cx="37044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Wrapped Bitcoin 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4"/>
                </a:rPr>
                <a:t>WBTC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(2018-11-24)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6" name="왼쪽 대괄호 115">
              <a:extLst>
                <a:ext uri="{FF2B5EF4-FFF2-40B4-BE49-F238E27FC236}">
                  <a16:creationId xmlns:a16="http://schemas.microsoft.com/office/drawing/2014/main" id="{8791E8FC-0A8E-4152-B6DD-00154498DE7A}"/>
                </a:ext>
              </a:extLst>
            </p:cNvPr>
            <p:cNvSpPr/>
            <p:nvPr/>
          </p:nvSpPr>
          <p:spPr>
            <a:xfrm>
              <a:off x="3190255" y="2609336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왼쪽 대괄호 116">
              <a:extLst>
                <a:ext uri="{FF2B5EF4-FFF2-40B4-BE49-F238E27FC236}">
                  <a16:creationId xmlns:a16="http://schemas.microsoft.com/office/drawing/2014/main" id="{E91E10CD-C98F-443D-844C-3DC28588E48C}"/>
                </a:ext>
              </a:extLst>
            </p:cNvPr>
            <p:cNvSpPr/>
            <p:nvPr/>
          </p:nvSpPr>
          <p:spPr>
            <a:xfrm>
              <a:off x="3190255" y="3304034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D91C385D-577B-4708-AB17-CA9F0F21152F}"/>
              </a:ext>
            </a:extLst>
          </p:cNvPr>
          <p:cNvSpPr txBox="1"/>
          <p:nvPr/>
        </p:nvSpPr>
        <p:spPr>
          <a:xfrm>
            <a:off x="1703512" y="3104381"/>
            <a:ext cx="1647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NFT +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DeFi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405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24390"/>
          </a:xfrm>
        </p:spPr>
        <p:txBody>
          <a:bodyPr/>
          <a:lstStyle/>
          <a:p>
            <a:r>
              <a:rPr lang="ko-KR" altLang="en-US" dirty="0"/>
              <a:t>토큰 전송 트랜잭션</a:t>
            </a:r>
            <a:endParaRPr lang="en-US" altLang="ko-KR" dirty="0"/>
          </a:p>
          <a:p>
            <a:pPr lvl="1"/>
            <a:r>
              <a:rPr lang="en-US" altLang="ko-KR" dirty="0"/>
              <a:t>Token</a:t>
            </a:r>
            <a:r>
              <a:rPr lang="ko-KR" altLang="en-US" dirty="0"/>
              <a:t> </a:t>
            </a:r>
            <a:r>
              <a:rPr lang="en-US" altLang="ko-KR" dirty="0"/>
              <a:t>Contract Address : 0x9D7f74d0C41E726EC95884E0e97Fa6129e3b5E99</a:t>
            </a:r>
          </a:p>
          <a:p>
            <a:pPr lvl="1"/>
            <a:r>
              <a:rPr lang="en-US" altLang="ko-KR" dirty="0"/>
              <a:t>From : 0x942F397B7f4391B43115395F469c63072aEd6E41</a:t>
            </a:r>
          </a:p>
          <a:p>
            <a:pPr lvl="1"/>
            <a:r>
              <a:rPr lang="en-US" altLang="ko-KR" dirty="0"/>
              <a:t>To : 0x911D6B77014FA58aFD85BE49e5148CBEAA3FeE39</a:t>
            </a:r>
          </a:p>
          <a:p>
            <a:pPr lvl="1"/>
            <a:r>
              <a:rPr lang="en-US" altLang="ko-KR" dirty="0"/>
              <a:t>Amount : 1000</a:t>
            </a:r>
          </a:p>
          <a:p>
            <a:pPr lvl="1"/>
            <a:r>
              <a:rPr lang="en-US" altLang="ko-KR" dirty="0" err="1"/>
              <a:t>ChainId</a:t>
            </a:r>
            <a:r>
              <a:rPr lang="en-US" altLang="ko-KR" dirty="0"/>
              <a:t>: 4693 = 0x1255</a:t>
            </a:r>
          </a:p>
          <a:p>
            <a:r>
              <a:rPr lang="ko-KR" altLang="en-US" dirty="0"/>
              <a:t>서명 전 트랜잭션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 </a:t>
            </a:r>
            <a:r>
              <a:rPr lang="en-US" altLang="ko-KR" dirty="0"/>
              <a:t>(Type 0)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868C102-5ABD-45E4-AD38-EE9891041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4" y="3135451"/>
            <a:ext cx="11723686" cy="161582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'0x06fc23ac00'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30,000,000,000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'0x0f4240'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1,000,000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'0x911d6b77014fa58afd85be49e5148cbeaa3fee39'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'0xa9059cbb000000000000000000000000911d6b77014fa58afd85be49e5148cbeaa3fee3900000000000000000000000000000000000000000000000000000000000003e8'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4693,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7FF9152-4BC2-4F56-A7B4-A2F4897A7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4787860"/>
            <a:ext cx="11683998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"0x911d6b77014fa58afd85be49e5148cbeaa3fee39"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"0x1255"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187BDC0-D628-4520-A329-539B795DB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175" y="5166474"/>
            <a:ext cx="10488488" cy="5078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encoded: 0x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f86a808506fc23ac00830f424094911d6b77014fa58afd85be49e5148cbeaa3fee3980b844a9059cbb000000000000000000000000911d6b77014fa58afd85be49e5148cbeaa3fee3900000000000000000000000000000000000000000000000000000000000003e8808080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D486CFC-AAFB-43BD-9EB7-78E90537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7" y="5674305"/>
            <a:ext cx="11669713" cy="2308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hash: 0x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bb91c440d43e3149e5e5d5bb8aa90683ada52ce496b9b687229a106d60aa39ed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keccak-256(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encoded)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7ED6E8E7-B1BA-4A19-B91C-150601D82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65" y="5887331"/>
            <a:ext cx="8832304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privateKey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</a:t>
            </a:r>
            <a:r>
              <a:rPr lang="en-US" altLang="ko-KR" sz="900" dirty="0" err="1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recId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compressed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point, 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임시 공개키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y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값 짝수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 0x02r, 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홀수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1 -&gt; 0x03r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임시 비밀키는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msgHash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와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privateKey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에 의해 결정적으로 결정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713A4AD1-7648-45B6-B7DA-A7F3D3B69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6275240"/>
            <a:ext cx="5231904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serializedTx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serializedTx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281ACA8E-9389-424F-80CF-9A565572E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70" y="6652932"/>
            <a:ext cx="10416480" cy="5078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"0x911d6b77014fa58afd85be49e5148cbeaa3fee39"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"0x24cd"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"0x7af4d4405862cd91b833db1e3da1fd80bb751c53affd07e148f5180f4926b56a"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"0x125f62784beff2462792fee879dca75ffd9da521c5d1d87944afebf93e7b47c1"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])))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165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D8D8D8"/>
      </a:hlink>
      <a:folHlink>
        <a:srgbClr val="D8D8D8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31366</TotalTime>
  <Words>35898</Words>
  <Application>Microsoft Office PowerPoint</Application>
  <PresentationFormat>와이드스크린</PresentationFormat>
  <Paragraphs>4261</Paragraphs>
  <Slides>157</Slides>
  <Notes>86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157</vt:i4>
      </vt:variant>
    </vt:vector>
  </HeadingPairs>
  <TitlesOfParts>
    <vt:vector size="178" baseType="lpstr">
      <vt:lpstr>Apple SD Gothic Neo</vt:lpstr>
      <vt:lpstr>-apple-system</vt:lpstr>
      <vt:lpstr>Arials</vt:lpstr>
      <vt:lpstr>Bitstream Vera Sans Mono</vt:lpstr>
      <vt:lpstr>inherit</vt:lpstr>
      <vt:lpstr>Nanum Gothic</vt:lpstr>
      <vt:lpstr>Sofia Pro</vt:lpstr>
      <vt:lpstr>Spoqa Han Sans</vt:lpstr>
      <vt:lpstr>Spoqa Han Sans</vt:lpstr>
      <vt:lpstr>ui-monospace</vt:lpstr>
      <vt:lpstr>나눔고딕</vt:lpstr>
      <vt:lpstr>맑은 고딕</vt:lpstr>
      <vt:lpstr>맑은 고딕</vt:lpstr>
      <vt:lpstr>Arial</vt:lpstr>
      <vt:lpstr>Calibri</vt:lpstr>
      <vt:lpstr>Cambria Math</vt:lpstr>
      <vt:lpstr>Consolas</vt:lpstr>
      <vt:lpstr>Georgia</vt:lpstr>
      <vt:lpstr>Lato</vt:lpstr>
      <vt:lpstr>Open Sans</vt:lpstr>
      <vt:lpstr>Office 테마</vt:lpstr>
      <vt:lpstr>Ethereum Deep Dive</vt:lpstr>
      <vt:lpstr>목차</vt:lpstr>
      <vt:lpstr>챕터 1</vt:lpstr>
      <vt:lpstr>Transaction Flow</vt:lpstr>
      <vt:lpstr>네트워크 구축 [ geth ]</vt:lpstr>
      <vt:lpstr>네트워크 구축 [ geth ]</vt:lpstr>
      <vt:lpstr>네트워크 구축 [ geth ]</vt:lpstr>
      <vt:lpstr>네트워크 구축 [ geth ]</vt:lpstr>
      <vt:lpstr>개발 환경 [ Ganache ]</vt:lpstr>
      <vt:lpstr>개발 환경 [ EVM (Ethereum Virtual Machine) ]</vt:lpstr>
      <vt:lpstr>개발 환경 [ Smart Contract Language ]</vt:lpstr>
      <vt:lpstr>개발 환경 [ Solidity ]</vt:lpstr>
      <vt:lpstr>개발 환경 [ Truffle ]</vt:lpstr>
      <vt:lpstr>개발 환경 [ Remix ]</vt:lpstr>
      <vt:lpstr>개발 환경 [ web3js for dApp]</vt:lpstr>
      <vt:lpstr>개발 환경 [ Metamask ]</vt:lpstr>
      <vt:lpstr>개발 환경</vt:lpstr>
      <vt:lpstr>샘플 스마트 컨트랙트 [ ERC-20 ]</vt:lpstr>
      <vt:lpstr>샘플 스마트 컨트랙트 [ Token.sol ]</vt:lpstr>
      <vt:lpstr>샘플 스마트 컨트랙트 [ Token.sol Bytecode ]</vt:lpstr>
      <vt:lpstr>샘플 스마트 컨트랙트 [ Token.sol ABI ]</vt:lpstr>
      <vt:lpstr>Ethereum Protocol Release (Hard Fork)</vt:lpstr>
      <vt:lpstr>Ethereum Release</vt:lpstr>
      <vt:lpstr>챕터 2</vt:lpstr>
      <vt:lpstr>해시(Hash) 함수</vt:lpstr>
      <vt:lpstr>해시(Hash) 함수</vt:lpstr>
      <vt:lpstr>해시(Hash) 함수</vt:lpstr>
      <vt:lpstr>ECDSA</vt:lpstr>
      <vt:lpstr>PowerPoint 프레젠테이션</vt:lpstr>
      <vt:lpstr>RLP (Recursive Length Prefix) Serialize</vt:lpstr>
      <vt:lpstr>RLP (Recursive Length Prefix) Serialize</vt:lpstr>
      <vt:lpstr>RLP (Recursive Length Prefix) Serialize</vt:lpstr>
      <vt:lpstr>RLP (Recursive Length Prefix) Serialize</vt:lpstr>
      <vt:lpstr>RLP (Recursive Length Prefix) Deserialize</vt:lpstr>
      <vt:lpstr>Contract ABI (Application Binary Interface)</vt:lpstr>
      <vt:lpstr>ABI 정적 타입(Static Type)</vt:lpstr>
      <vt:lpstr>ABI 정적 타입(Static Type) 예제</vt:lpstr>
      <vt:lpstr>ABI 동적(dynamic) Type</vt:lpstr>
      <vt:lpstr>ABI 동적(dynamic) Type</vt:lpstr>
      <vt:lpstr>ABI Encoding Specification</vt:lpstr>
      <vt:lpstr>ABI Encoding Example 1</vt:lpstr>
      <vt:lpstr>ABI Encoding Example 2</vt:lpstr>
      <vt:lpstr>ABI Encoding Example 3</vt:lpstr>
      <vt:lpstr>ABI Encoding Example 4</vt:lpstr>
      <vt:lpstr>챕터 3</vt:lpstr>
      <vt:lpstr>World State (BERLIN VERSION 934279c – 2022-04-07)</vt:lpstr>
      <vt:lpstr>State Machine &amp; State Transition</vt:lpstr>
      <vt:lpstr>Blockchain</vt:lpstr>
      <vt:lpstr>World State &amp; Account</vt:lpstr>
      <vt:lpstr>Account  유형 2가지 [ EOA, CA ]</vt:lpstr>
      <vt:lpstr>PowerPoint 프레젠테이션</vt:lpstr>
      <vt:lpstr>트랜잭션 (Transaction) 과 메시지 (Message)</vt:lpstr>
      <vt:lpstr>트랜잭션 유형 2가지 [ Message call, Contract creation ]</vt:lpstr>
      <vt:lpstr>PowerPoint 프레젠테이션</vt:lpstr>
      <vt:lpstr>메시지</vt:lpstr>
      <vt:lpstr>메시지 (CA  ➡ CA)</vt:lpstr>
      <vt:lpstr>EVM (Ehtereum Virtual Machin)</vt:lpstr>
      <vt:lpstr>EVM Architecture</vt:lpstr>
      <vt:lpstr>EVM 실행 모델</vt:lpstr>
      <vt:lpstr>가스 (Gas)</vt:lpstr>
      <vt:lpstr>PowerPoint 프레젠테이션</vt:lpstr>
      <vt:lpstr>PowerPoint 프레젠테이션</vt:lpstr>
      <vt:lpstr>EVM 실행 모델 with Gas</vt:lpstr>
      <vt:lpstr>EVM Example</vt:lpstr>
      <vt:lpstr>Ethereum JSON-RPC</vt:lpstr>
      <vt:lpstr>이더리움 JSON-RPC</vt:lpstr>
      <vt:lpstr>이더리움 JSON-RPC</vt:lpstr>
      <vt:lpstr>트랜잭션 (Transaction) [ 황서(Yellow Paper), BERLIN VERSION 934279c – 2022-04-07 ]</vt:lpstr>
      <vt:lpstr>트랜잭션 (Transaction)</vt:lpstr>
      <vt:lpstr>트랜잭션 영수증 (Transaction Receipt)</vt:lpstr>
      <vt:lpstr>트랜잭션 유형 [ Typed Transaction Envelope ]</vt:lpstr>
      <vt:lpstr>트랜잭션</vt:lpstr>
      <vt:lpstr>트랜잭션 Legacy</vt:lpstr>
      <vt:lpstr>트랜잭션 [ nonce ]</vt:lpstr>
      <vt:lpstr>트랜잭션 [ nonce ]</vt:lpstr>
      <vt:lpstr>트랜잭션 [ v, EIP-155  : Simple replay attack protection ]</vt:lpstr>
      <vt:lpstr>트랜잭션 [ Chain List ]</vt:lpstr>
      <vt:lpstr>트랜잭션 Type 1 (EIP-2930: Optinal Access List, Berlin, #12,244,000, 2021-04-15)</vt:lpstr>
      <vt:lpstr>Type 1 Transaction [ DoS(Denial of Service ) Attack ] </vt:lpstr>
      <vt:lpstr>Type 1 Transaction [ OpCode Gas Cost Hardfork ]</vt:lpstr>
      <vt:lpstr>Tyep 1</vt:lpstr>
      <vt:lpstr>트랜잭션 Type 2 (EIP-1559: Fee market change for ETH 1.0 chain, London, #12,965,000, 2021-08-05)</vt:lpstr>
      <vt:lpstr>EIP-1559 [ Average Gas Price ( Genesis ~ 2019-04-13 ) ]</vt:lpstr>
      <vt:lpstr>EIP-1559 [ Average Gas Price ( Genesis ~ 2019-04-13 ) ]</vt:lpstr>
      <vt:lpstr>EIP-1559 [ Adjust Gas Price , USD/ETH ( Genesis ~ 2019-04-13 ) ]</vt:lpstr>
      <vt:lpstr>EIP-1559 [ ETH Transfer Cost (원) (KTW/USD = 1100) ( Genesis ~ 2019-04-13 )]</vt:lpstr>
      <vt:lpstr>EIP-1559 Fee market change for ETH 1.0 chain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Gas</vt:lpstr>
      <vt:lpstr>EIP-1559</vt:lpstr>
      <vt:lpstr>PowerPoint 프레젠테이션</vt:lpstr>
      <vt:lpstr>PowerPoint 프레젠테이션</vt:lpstr>
      <vt:lpstr>트랜잭션 생성 (Type 0)</vt:lpstr>
      <vt:lpstr>Transaction Request</vt:lpstr>
      <vt:lpstr>Gas Price, Max Fee, Max Priority Fee, Intrinsic Gas</vt:lpstr>
      <vt:lpstr>Add to Pool &amp; Validate Transaction</vt:lpstr>
      <vt:lpstr>PowerPoint 프레젠테이션</vt:lpstr>
      <vt:lpstr>트랜잭션 IntrinsicGas [ state_transition.IntrinsicGas () ]</vt:lpstr>
      <vt:lpstr>트랜잭션 Add [ tx_pool.add() ]</vt:lpstr>
      <vt:lpstr>트랜잭션 Validate [ tx_pool.validateTx () ]</vt:lpstr>
      <vt:lpstr>트랜잭션 영수증 (Transaction Receipt)</vt:lpstr>
      <vt:lpstr>트랜잭션 영수증 (Transaction Receipt)</vt:lpstr>
      <vt:lpstr>트랜잭션 영수증 (State Db)</vt:lpstr>
      <vt:lpstr>Bloom Filter</vt:lpstr>
      <vt:lpstr>Log, Topic, Data</vt:lpstr>
      <vt:lpstr>Receipt Bloom Filter</vt:lpstr>
      <vt:lpstr>Receipt Bloom Filter [ Log ]</vt:lpstr>
      <vt:lpstr>PowerPoint 프레젠테이션</vt:lpstr>
      <vt:lpstr>bloom9</vt:lpstr>
      <vt:lpstr>PowerPoint 프레젠테이션</vt:lpstr>
      <vt:lpstr>블록 (Block)</vt:lpstr>
      <vt:lpstr>Block</vt:lpstr>
      <vt:lpstr>PowerPoint 프레젠테이션</vt:lpstr>
      <vt:lpstr>Block Header</vt:lpstr>
      <vt:lpstr>Block Hash</vt:lpstr>
      <vt:lpstr>Beneficiary (Coinbase), Uncle Headers, UnclesHash</vt:lpstr>
      <vt:lpstr>PowerPoint 프레젠테이션</vt:lpstr>
      <vt:lpstr>Uncle Selection</vt:lpstr>
      <vt:lpstr>Beneficiary (Coinbase), Uncle Reward</vt:lpstr>
      <vt:lpstr>Difficulty</vt:lpstr>
      <vt:lpstr>MixHash, Nonce</vt:lpstr>
      <vt:lpstr>LogsBloom</vt:lpstr>
      <vt:lpstr>Gas Limit (= Block Size)</vt:lpstr>
      <vt:lpstr>Gas Limit [ EIP-1559 ]</vt:lpstr>
      <vt:lpstr>Base Fee - EIP-1559</vt:lpstr>
      <vt:lpstr>Base Fee</vt:lpstr>
      <vt:lpstr>State Root, Transaction Root, Receipt Root</vt:lpstr>
      <vt:lpstr>Bitcoin UTXO (Unspent Transaction Output)</vt:lpstr>
      <vt:lpstr>머클 트리 (Merkle Tree)</vt:lpstr>
      <vt:lpstr>바이너리 머클 트리 (Binary Merkle Tree)</vt:lpstr>
      <vt:lpstr>머클 증명 (Merkle Proof) [ 트랜잭션 위·변조 탐지 ]</vt:lpstr>
      <vt:lpstr>UTXO &amp; Merkle Tree</vt:lpstr>
      <vt:lpstr>이더리움 머클 트리(Ethereum merkle tree)</vt:lpstr>
      <vt:lpstr>Trie &amp; Patricia Trie</vt:lpstr>
      <vt:lpstr>확장 머클 패트리샤 트리 (MPT, Modified Merkle Patricia Tree (Trie))</vt:lpstr>
      <vt:lpstr>Merkle Patricia Trie [ Node (1/3) ]</vt:lpstr>
      <vt:lpstr>Merkle Patricia Trie [ HP Encoding (2/3) ]</vt:lpstr>
      <vt:lpstr>Merkle Patricia Trie [ Node Key, Node Value (3/3) ]</vt:lpstr>
      <vt:lpstr>Merkle Patricia Trie [ 이더리움 ]</vt:lpstr>
      <vt:lpstr>Merkle Patricia Trie [ 이더리움 ]</vt:lpstr>
      <vt:lpstr>CA Storage Trie</vt:lpstr>
      <vt:lpstr>PowerPoint 프레젠테이션</vt:lpstr>
      <vt:lpstr>PowerPoint 프레젠테이션</vt:lpstr>
      <vt:lpstr>Block Mining</vt:lpstr>
      <vt:lpstr>worker.commitWork() ➡ worker.fillTransactions()</vt:lpstr>
      <vt:lpstr>PowerPoint 프레젠테이션</vt:lpstr>
      <vt:lpstr>PowerPoint 프레젠테이션</vt:lpstr>
      <vt:lpstr>PowerPoint 프레젠테이션</vt:lpstr>
      <vt:lpstr>Test Flow</vt:lpstr>
      <vt:lpstr>Ethereum 2.0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김성부(Kim Seongbu)(moss0801)</dc:creator>
  <cp:lastModifiedBy>김성부(Kim Seongbu)(moss0801)</cp:lastModifiedBy>
  <cp:revision>4775</cp:revision>
  <cp:lastPrinted>2022-05-12T11:26:33Z</cp:lastPrinted>
  <dcterms:created xsi:type="dcterms:W3CDTF">2022-04-18T06:24:13Z</dcterms:created>
  <dcterms:modified xsi:type="dcterms:W3CDTF">2022-05-19T04:35:15Z</dcterms:modified>
</cp:coreProperties>
</file>